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Lst>
  <p:notesMasterIdLst>
    <p:notesMasterId r:id="rId79"/>
  </p:notesMasterIdLst>
  <p:handoutMasterIdLst>
    <p:handoutMasterId r:id="rId80"/>
  </p:handoutMasterIdLst>
  <p:sldIdLst>
    <p:sldId id="649" r:id="rId3"/>
    <p:sldId id="596" r:id="rId4"/>
    <p:sldId id="584" r:id="rId5"/>
    <p:sldId id="585" r:id="rId6"/>
    <p:sldId id="586" r:id="rId7"/>
    <p:sldId id="587" r:id="rId8"/>
    <p:sldId id="588" r:id="rId9"/>
    <p:sldId id="589" r:id="rId10"/>
    <p:sldId id="590" r:id="rId11"/>
    <p:sldId id="591" r:id="rId12"/>
    <p:sldId id="592" r:id="rId13"/>
    <p:sldId id="593" r:id="rId14"/>
    <p:sldId id="614" r:id="rId15"/>
    <p:sldId id="600" r:id="rId16"/>
    <p:sldId id="645" r:id="rId17"/>
    <p:sldId id="647" r:id="rId18"/>
    <p:sldId id="646" r:id="rId19"/>
    <p:sldId id="595" r:id="rId20"/>
    <p:sldId id="615" r:id="rId21"/>
    <p:sldId id="616" r:id="rId22"/>
    <p:sldId id="648" r:id="rId23"/>
    <p:sldId id="617" r:id="rId24"/>
    <p:sldId id="618" r:id="rId25"/>
    <p:sldId id="619" r:id="rId26"/>
    <p:sldId id="620" r:id="rId27"/>
    <p:sldId id="626" r:id="rId28"/>
    <p:sldId id="628" r:id="rId29"/>
    <p:sldId id="629" r:id="rId30"/>
    <p:sldId id="627" r:id="rId31"/>
    <p:sldId id="631" r:id="rId32"/>
    <p:sldId id="630" r:id="rId33"/>
    <p:sldId id="634" r:id="rId34"/>
    <p:sldId id="632" r:id="rId35"/>
    <p:sldId id="635" r:id="rId36"/>
    <p:sldId id="594" r:id="rId37"/>
    <p:sldId id="636" r:id="rId38"/>
    <p:sldId id="637" r:id="rId39"/>
    <p:sldId id="638" r:id="rId40"/>
    <p:sldId id="639" r:id="rId41"/>
    <p:sldId id="640" r:id="rId42"/>
    <p:sldId id="641" r:id="rId43"/>
    <p:sldId id="642" r:id="rId44"/>
    <p:sldId id="643" r:id="rId45"/>
    <p:sldId id="644" r:id="rId46"/>
    <p:sldId id="533" r:id="rId47"/>
    <p:sldId id="534" r:id="rId48"/>
    <p:sldId id="535" r:id="rId49"/>
    <p:sldId id="547" r:id="rId50"/>
    <p:sldId id="550" r:id="rId51"/>
    <p:sldId id="552" r:id="rId52"/>
    <p:sldId id="553" r:id="rId53"/>
    <p:sldId id="602" r:id="rId54"/>
    <p:sldId id="604" r:id="rId55"/>
    <p:sldId id="605" r:id="rId56"/>
    <p:sldId id="598" r:id="rId57"/>
    <p:sldId id="597" r:id="rId58"/>
    <p:sldId id="543" r:id="rId59"/>
    <p:sldId id="568" r:id="rId60"/>
    <p:sldId id="574" r:id="rId61"/>
    <p:sldId id="575" r:id="rId62"/>
    <p:sldId id="569" r:id="rId63"/>
    <p:sldId id="570" r:id="rId64"/>
    <p:sldId id="571" r:id="rId65"/>
    <p:sldId id="572" r:id="rId66"/>
    <p:sldId id="573" r:id="rId67"/>
    <p:sldId id="542" r:id="rId68"/>
    <p:sldId id="527" r:id="rId69"/>
    <p:sldId id="563" r:id="rId70"/>
    <p:sldId id="538" r:id="rId71"/>
    <p:sldId id="562" r:id="rId72"/>
    <p:sldId id="539" r:id="rId73"/>
    <p:sldId id="566" r:id="rId74"/>
    <p:sldId id="567" r:id="rId75"/>
    <p:sldId id="540" r:id="rId76"/>
    <p:sldId id="541" r:id="rId77"/>
    <p:sldId id="650" r:id="rId78"/>
  </p:sldIdLst>
  <p:sldSz cx="9144000" cy="6858000" type="screen4x3"/>
  <p:notesSz cx="7102475" cy="9388475"/>
  <p:defaultTextStyle>
    <a:defPPr>
      <a:defRPr lang="de-DE"/>
    </a:defPPr>
    <a:lvl1pPr algn="ctr"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CC0000"/>
    <a:srgbClr val="00B000"/>
    <a:srgbClr val="00359E"/>
    <a:srgbClr val="FF3300"/>
    <a:srgbClr val="FF0066"/>
    <a:srgbClr val="0000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59" autoAdjust="0"/>
    <p:restoredTop sz="94206" autoAdjust="0"/>
  </p:normalViewPr>
  <p:slideViewPr>
    <p:cSldViewPr>
      <p:cViewPr>
        <p:scale>
          <a:sx n="60" d="100"/>
          <a:sy n="60" d="100"/>
        </p:scale>
        <p:origin x="-1482" y="-126"/>
      </p:cViewPr>
      <p:guideLst>
        <p:guide orient="horz" pos="2160"/>
        <p:guide pos="2880"/>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l" defTabSz="942975">
              <a:defRPr sz="1200" b="0"/>
            </a:lvl1pPr>
          </a:lstStyle>
          <a:p>
            <a:endParaRPr lang="en-US"/>
          </a:p>
        </p:txBody>
      </p:sp>
      <p:sp>
        <p:nvSpPr>
          <p:cNvPr id="73731" name="Rectangle 3"/>
          <p:cNvSpPr>
            <a:spLocks noGrp="1" noChangeArrowheads="1"/>
          </p:cNvSpPr>
          <p:nvPr>
            <p:ph type="dt" sz="quarter" idx="1"/>
          </p:nvPr>
        </p:nvSpPr>
        <p:spPr bwMode="auto">
          <a:xfrm>
            <a:off x="4024313" y="0"/>
            <a:ext cx="3078162"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defTabSz="942975">
              <a:defRPr sz="1200" b="0"/>
            </a:lvl1pPr>
          </a:lstStyle>
          <a:p>
            <a:endParaRPr lang="en-US"/>
          </a:p>
        </p:txBody>
      </p:sp>
      <p:sp>
        <p:nvSpPr>
          <p:cNvPr id="73732" name="Rectangle 4"/>
          <p:cNvSpPr>
            <a:spLocks noGrp="1" noChangeArrowheads="1"/>
          </p:cNvSpPr>
          <p:nvPr>
            <p:ph type="ftr" sz="quarter" idx="2"/>
          </p:nvPr>
        </p:nvSpPr>
        <p:spPr bwMode="auto">
          <a:xfrm>
            <a:off x="0" y="8918575"/>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l" defTabSz="942975">
              <a:defRPr sz="1200" b="0"/>
            </a:lvl1pPr>
          </a:lstStyle>
          <a:p>
            <a:endParaRPr lang="en-US"/>
          </a:p>
        </p:txBody>
      </p:sp>
      <p:sp>
        <p:nvSpPr>
          <p:cNvPr id="73733" name="Rectangle 5"/>
          <p:cNvSpPr>
            <a:spLocks noGrp="1" noChangeArrowheads="1"/>
          </p:cNvSpPr>
          <p:nvPr>
            <p:ph type="sldNum" sz="quarter" idx="3"/>
          </p:nvPr>
        </p:nvSpPr>
        <p:spPr bwMode="auto">
          <a:xfrm>
            <a:off x="4024313" y="8918575"/>
            <a:ext cx="3078162"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defTabSz="942975">
              <a:defRPr sz="1200" b="0"/>
            </a:lvl1pPr>
          </a:lstStyle>
          <a:p>
            <a:fld id="{00FA0A5B-AC5D-4D3A-9076-9B4B50573D99}"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l" defTabSz="942975">
              <a:defRPr sz="1200"/>
            </a:lvl1pPr>
          </a:lstStyle>
          <a:p>
            <a:endParaRPr lang="en-US"/>
          </a:p>
        </p:txBody>
      </p:sp>
      <p:sp>
        <p:nvSpPr>
          <p:cNvPr id="130051" name="Rectangle 3"/>
          <p:cNvSpPr>
            <a:spLocks noGrp="1" noChangeArrowheads="1"/>
          </p:cNvSpPr>
          <p:nvPr>
            <p:ph type="dt" idx="1"/>
          </p:nvPr>
        </p:nvSpPr>
        <p:spPr bwMode="auto">
          <a:xfrm>
            <a:off x="4024313" y="0"/>
            <a:ext cx="3078162"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defTabSz="942975">
              <a:defRPr sz="1200"/>
            </a:lvl1pPr>
          </a:lstStyle>
          <a:p>
            <a:endParaRPr lang="en-US"/>
          </a:p>
        </p:txBody>
      </p:sp>
      <p:sp>
        <p:nvSpPr>
          <p:cNvPr id="130052"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ffectLst/>
        </p:spPr>
      </p:sp>
      <p:sp>
        <p:nvSpPr>
          <p:cNvPr id="130053" name="Rectangle 5"/>
          <p:cNvSpPr>
            <a:spLocks noGrp="1" noChangeArrowheads="1"/>
          </p:cNvSpPr>
          <p:nvPr>
            <p:ph type="body" sz="quarter" idx="3"/>
          </p:nvPr>
        </p:nvSpPr>
        <p:spPr bwMode="auto">
          <a:xfrm>
            <a:off x="947738" y="4459288"/>
            <a:ext cx="5207000" cy="4224337"/>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30054" name="Rectangle 6"/>
          <p:cNvSpPr>
            <a:spLocks noGrp="1" noChangeArrowheads="1"/>
          </p:cNvSpPr>
          <p:nvPr>
            <p:ph type="ftr" sz="quarter" idx="4"/>
          </p:nvPr>
        </p:nvSpPr>
        <p:spPr bwMode="auto">
          <a:xfrm>
            <a:off x="0" y="8918575"/>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l" defTabSz="942975">
              <a:defRPr sz="1200"/>
            </a:lvl1pPr>
          </a:lstStyle>
          <a:p>
            <a:endParaRPr lang="en-US"/>
          </a:p>
        </p:txBody>
      </p:sp>
      <p:sp>
        <p:nvSpPr>
          <p:cNvPr id="130055" name="Rectangle 7"/>
          <p:cNvSpPr>
            <a:spLocks noGrp="1" noChangeArrowheads="1"/>
          </p:cNvSpPr>
          <p:nvPr>
            <p:ph type="sldNum" sz="quarter" idx="5"/>
          </p:nvPr>
        </p:nvSpPr>
        <p:spPr bwMode="auto">
          <a:xfrm>
            <a:off x="4024313" y="8918575"/>
            <a:ext cx="3078162"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defTabSz="942975">
              <a:defRPr sz="1200"/>
            </a:lvl1pPr>
          </a:lstStyle>
          <a:p>
            <a:fld id="{175262A0-1A67-4A15-86E2-1584144DB2C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5262A0-1A67-4A15-86E2-1584144DB2C9}"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5262A0-1A67-4A15-86E2-1584144DB2C9}" type="slidenum">
              <a:rPr lang="en-US" smtClean="0"/>
              <a:pPr/>
              <a:t>25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5262A0-1A67-4A15-86E2-1584144DB2C9}" type="slidenum">
              <a:rPr lang="en-US" smtClean="0"/>
              <a:pPr/>
              <a:t>26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5262A0-1A67-4A15-86E2-1584144DB2C9}"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5262A0-1A67-4A15-86E2-1584144DB2C9}" type="slidenum">
              <a:rPr lang="en-US" smtClean="0"/>
              <a:pPr/>
              <a:t>53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76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78AC24-87BF-40DC-B293-A4CBF21C1F3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524B2A-DD05-4687-A1EE-D419F40D79B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B26F3FD-3B83-4775-9649-71976003B81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527747A-70D5-42B2-B148-E83376B66C0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0F1EAA1-A80B-46D3-872B-F1A95023D53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487DFF-6BB7-4737-9BB4-A875FC98D82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DBFF070-1B27-4C62-A4BD-C79ED771F3A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927947E-B993-4A31-BE84-6244D793D1B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45A3274-1643-4D13-9AF0-AB2C4A4BD63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D79480E-F9AD-4477-934A-09D4C0C072C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9456E1-D5A4-4E44-9BBC-A0EC4B11559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6AEAB98-C73A-46D2-8E10-EF72398CA96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Klicken Sie, um das Format des Titel-Masters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Klicken Sie, um die Textformatierung des Masters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B53FB3AE-73A2-426E-AB35-95FE504FB7E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Arial" charset="0"/>
        </a:defRPr>
      </a:lvl2pPr>
      <a:lvl3pPr algn="ctr" rtl="0" fontAlgn="base">
        <a:spcBef>
          <a:spcPct val="0"/>
        </a:spcBef>
        <a:spcAft>
          <a:spcPct val="0"/>
        </a:spcAft>
        <a:defRPr sz="4400">
          <a:solidFill>
            <a:srgbClr val="FFFF00"/>
          </a:solidFill>
          <a:latin typeface="Arial" charset="0"/>
        </a:defRPr>
      </a:lvl3pPr>
      <a:lvl4pPr algn="ctr" rtl="0" fontAlgn="base">
        <a:spcBef>
          <a:spcPct val="0"/>
        </a:spcBef>
        <a:spcAft>
          <a:spcPct val="0"/>
        </a:spcAft>
        <a:defRPr sz="4400">
          <a:solidFill>
            <a:srgbClr val="FFFF00"/>
          </a:solidFill>
          <a:latin typeface="Arial" charset="0"/>
        </a:defRPr>
      </a:lvl4pPr>
      <a:lvl5pPr algn="ctr" rtl="0" fontAlgn="base">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fontAlgn="base">
        <a:spcBef>
          <a:spcPct val="20000"/>
        </a:spcBef>
        <a:spcAft>
          <a:spcPct val="0"/>
        </a:spcAft>
        <a:buChar char="•"/>
        <a:defRPr sz="3200">
          <a:solidFill>
            <a:srgbClr val="FFFF00"/>
          </a:solidFill>
          <a:latin typeface="+mn-lt"/>
          <a:ea typeface="+mn-ea"/>
          <a:cs typeface="+mn-cs"/>
        </a:defRPr>
      </a:lvl1pPr>
      <a:lvl2pPr marL="742950" indent="-285750" algn="l" rtl="0" fontAlgn="base">
        <a:spcBef>
          <a:spcPct val="20000"/>
        </a:spcBef>
        <a:spcAft>
          <a:spcPct val="0"/>
        </a:spcAft>
        <a:buChar char="–"/>
        <a:defRPr sz="2800">
          <a:solidFill>
            <a:srgbClr val="FFFF00"/>
          </a:solidFill>
          <a:latin typeface="+mn-lt"/>
        </a:defRPr>
      </a:lvl2pPr>
      <a:lvl3pPr marL="1143000" indent="-228600" algn="l" rtl="0" fontAlgn="base">
        <a:spcBef>
          <a:spcPct val="20000"/>
        </a:spcBef>
        <a:spcAft>
          <a:spcPct val="0"/>
        </a:spcAft>
        <a:buChar char="•"/>
        <a:defRPr sz="2400">
          <a:solidFill>
            <a:srgbClr val="FFFF00"/>
          </a:solidFill>
          <a:latin typeface="+mn-lt"/>
        </a:defRPr>
      </a:lvl3pPr>
      <a:lvl4pPr marL="1600200" indent="-228600" algn="l" rtl="0" fontAlgn="base">
        <a:spcBef>
          <a:spcPct val="20000"/>
        </a:spcBef>
        <a:spcAft>
          <a:spcPct val="0"/>
        </a:spcAft>
        <a:buChar char="–"/>
        <a:defRPr sz="2000">
          <a:solidFill>
            <a:srgbClr val="FFFF00"/>
          </a:solidFill>
          <a:latin typeface="+mn-lt"/>
        </a:defRPr>
      </a:lvl4pPr>
      <a:lvl5pPr marL="2057400" indent="-228600" algn="l" rtl="0" fontAlgn="base">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3097" name="Rectangle 87"/>
          <p:cNvSpPr>
            <a:spLocks noChangeArrowheads="1"/>
          </p:cNvSpPr>
          <p:nvPr/>
        </p:nvSpPr>
        <p:spPr bwMode="auto">
          <a:xfrm>
            <a:off x="0" y="2286000"/>
            <a:ext cx="9144000" cy="685800"/>
          </a:xfrm>
          <a:prstGeom prst="rect">
            <a:avLst/>
          </a:prstGeom>
          <a:noFill/>
          <a:ln w="9525">
            <a:noFill/>
            <a:miter lim="800000"/>
            <a:headEnd/>
            <a:tailEnd/>
          </a:ln>
        </p:spPr>
        <p:txBody>
          <a:bodyPr anchor="ctr"/>
          <a:lstStyle/>
          <a:p>
            <a:pPr algn="ctr"/>
            <a:r>
              <a:rPr lang="sv-SE" sz="2800" dirty="0" smtClean="0">
                <a:solidFill>
                  <a:schemeClr val="tx2"/>
                </a:solidFill>
                <a:latin typeface="Comic Sans MS" pitchFamily="66" charset="0"/>
              </a:rPr>
              <a:t>Proteomics Informatics – </a:t>
            </a:r>
          </a:p>
          <a:p>
            <a:r>
              <a:rPr lang="fr-FR" sz="2800" dirty="0" err="1" smtClean="0">
                <a:solidFill>
                  <a:schemeClr val="tx2"/>
                </a:solidFill>
                <a:latin typeface="Comic Sans MS" pitchFamily="66" charset="0"/>
              </a:rPr>
              <a:t>Protein</a:t>
            </a:r>
            <a:r>
              <a:rPr lang="fr-FR" sz="2800" dirty="0" smtClean="0">
                <a:solidFill>
                  <a:schemeClr val="tx2"/>
                </a:solidFill>
                <a:latin typeface="Comic Sans MS" pitchFamily="66" charset="0"/>
              </a:rPr>
              <a:t> identification III: </a:t>
            </a:r>
            <a:endParaRPr lang="fr-FR" sz="2800" dirty="0" smtClean="0">
              <a:solidFill>
                <a:schemeClr val="tx2"/>
              </a:solidFill>
              <a:latin typeface="Comic Sans MS" pitchFamily="66" charset="0"/>
            </a:endParaRPr>
          </a:p>
          <a:p>
            <a:r>
              <a:rPr lang="fr-FR" sz="2800" dirty="0" smtClean="0">
                <a:solidFill>
                  <a:schemeClr val="tx2"/>
                </a:solidFill>
                <a:latin typeface="Comic Sans MS" pitchFamily="66" charset="0"/>
              </a:rPr>
              <a:t>de novo </a:t>
            </a:r>
            <a:r>
              <a:rPr lang="fr-FR" sz="2800" dirty="0" err="1" smtClean="0">
                <a:solidFill>
                  <a:schemeClr val="tx2"/>
                </a:solidFill>
                <a:latin typeface="Comic Sans MS" pitchFamily="66" charset="0"/>
              </a:rPr>
              <a:t>sequencing</a:t>
            </a:r>
            <a:r>
              <a:rPr lang="fr-FR" sz="2800" dirty="0" smtClean="0">
                <a:solidFill>
                  <a:schemeClr val="tx2"/>
                </a:solidFill>
                <a:latin typeface="Comic Sans MS" pitchFamily="66" charset="0"/>
              </a:rPr>
              <a:t> </a:t>
            </a:r>
            <a:r>
              <a:rPr lang="en-US" sz="2800" dirty="0" smtClean="0">
                <a:solidFill>
                  <a:schemeClr val="tx2"/>
                </a:solidFill>
                <a:latin typeface="Comic Sans MS" pitchFamily="66" charset="0"/>
              </a:rPr>
              <a:t> </a:t>
            </a:r>
            <a:r>
              <a:rPr lang="sv-SE" sz="2800" dirty="0" smtClean="0">
                <a:solidFill>
                  <a:schemeClr val="tx2"/>
                </a:solidFill>
                <a:latin typeface="Comic Sans MS" pitchFamily="66" charset="0"/>
              </a:rPr>
              <a:t>(Week 6)</a:t>
            </a:r>
            <a:endParaRPr lang="sv-SE" sz="2800" dirty="0">
              <a:solidFill>
                <a:schemeClr val="tx2"/>
              </a:solidFill>
              <a:latin typeface="Comic Sans MS" pitchFamily="66" charset="0"/>
            </a:endParaRPr>
          </a:p>
        </p:txBody>
      </p:sp>
      <p:sp>
        <p:nvSpPr>
          <p:cNvPr id="3098" name="Line 88"/>
          <p:cNvSpPr>
            <a:spLocks noChangeShapeType="1"/>
          </p:cNvSpPr>
          <p:nvPr/>
        </p:nvSpPr>
        <p:spPr bwMode="auto">
          <a:xfrm>
            <a:off x="609600" y="3352800"/>
            <a:ext cx="7924800" cy="0"/>
          </a:xfrm>
          <a:prstGeom prst="line">
            <a:avLst/>
          </a:prstGeom>
          <a:noFill/>
          <a:ln w="31750">
            <a:solidFill>
              <a:srgbClr val="CC3300"/>
            </a:solidFill>
            <a:round/>
            <a:headEnd/>
            <a:tailEnd/>
          </a:ln>
        </p:spPr>
        <p:txBody>
          <a:bodyPr/>
          <a:lstStyle/>
          <a:p>
            <a:endParaRPr lang="en-US"/>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0" y="152400"/>
            <a:ext cx="9144000" cy="685800"/>
          </a:xfrm>
          <a:prstGeom prst="rect">
            <a:avLst/>
          </a:prstGeom>
          <a:noFill/>
          <a:ln w="9525">
            <a:noFill/>
            <a:miter lim="800000"/>
            <a:headEnd/>
            <a:tailEnd/>
          </a:ln>
        </p:spPr>
        <p:txBody>
          <a:bodyPr anchor="ctr"/>
          <a:lstStyle/>
          <a:p>
            <a:pPr eaLnBrk="1" hangingPunct="1"/>
            <a:r>
              <a:rPr lang="en-US" sz="3200" b="0">
                <a:solidFill>
                  <a:srgbClr val="FFFF00"/>
                </a:solidFill>
                <a:latin typeface="Arial" charset="0"/>
              </a:rPr>
              <a:t>Peptide Sequencing using Mass Spectrometry </a:t>
            </a:r>
          </a:p>
        </p:txBody>
      </p:sp>
      <p:grpSp>
        <p:nvGrpSpPr>
          <p:cNvPr id="2" name="Group 2"/>
          <p:cNvGrpSpPr>
            <a:grpSpLocks/>
          </p:cNvGrpSpPr>
          <p:nvPr/>
        </p:nvGrpSpPr>
        <p:grpSpPr bwMode="auto">
          <a:xfrm>
            <a:off x="630238" y="1447800"/>
            <a:ext cx="7827962" cy="992188"/>
            <a:chOff x="630238" y="1447800"/>
            <a:chExt cx="7828081" cy="991632"/>
          </a:xfrm>
        </p:grpSpPr>
        <p:sp>
          <p:nvSpPr>
            <p:cNvPr id="20908" name="Text Box 7"/>
            <p:cNvSpPr txBox="1">
              <a:spLocks noChangeArrowheads="1"/>
            </p:cNvSpPr>
            <p:nvPr/>
          </p:nvSpPr>
          <p:spPr bwMode="auto">
            <a:xfrm>
              <a:off x="694690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147</a:t>
              </a:r>
            </a:p>
          </p:txBody>
        </p:sp>
        <p:sp>
          <p:nvSpPr>
            <p:cNvPr id="20909" name="Text Box 8"/>
            <p:cNvSpPr txBox="1">
              <a:spLocks noChangeArrowheads="1"/>
            </p:cNvSpPr>
            <p:nvPr/>
          </p:nvSpPr>
          <p:spPr bwMode="auto">
            <a:xfrm>
              <a:off x="7061200"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K</a:t>
              </a:r>
              <a:endParaRPr lang="en-US" sz="2800" b="0">
                <a:solidFill>
                  <a:srgbClr val="FFFFFF"/>
                </a:solidFill>
                <a:latin typeface="Arial" charset="0"/>
              </a:endParaRPr>
            </a:p>
          </p:txBody>
        </p:sp>
        <p:sp>
          <p:nvSpPr>
            <p:cNvPr id="20910" name="Text Box 9"/>
            <p:cNvSpPr txBox="1">
              <a:spLocks noChangeArrowheads="1"/>
            </p:cNvSpPr>
            <p:nvPr/>
          </p:nvSpPr>
          <p:spPr bwMode="auto">
            <a:xfrm>
              <a:off x="6884988"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1166</a:t>
              </a:r>
            </a:p>
          </p:txBody>
        </p:sp>
        <p:sp>
          <p:nvSpPr>
            <p:cNvPr id="20911" name="Text Box 10"/>
            <p:cNvSpPr txBox="1">
              <a:spLocks noChangeArrowheads="1"/>
            </p:cNvSpPr>
            <p:nvPr/>
          </p:nvSpPr>
          <p:spPr bwMode="auto">
            <a:xfrm>
              <a:off x="6296025"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20912" name="Text Box 11"/>
            <p:cNvSpPr txBox="1">
              <a:spLocks noChangeArrowheads="1"/>
            </p:cNvSpPr>
            <p:nvPr/>
          </p:nvSpPr>
          <p:spPr bwMode="auto">
            <a:xfrm>
              <a:off x="618172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260</a:t>
              </a:r>
            </a:p>
          </p:txBody>
        </p:sp>
        <p:sp>
          <p:nvSpPr>
            <p:cNvPr id="20913" name="Text Box 12"/>
            <p:cNvSpPr txBox="1">
              <a:spLocks noChangeArrowheads="1"/>
            </p:cNvSpPr>
            <p:nvPr/>
          </p:nvSpPr>
          <p:spPr bwMode="auto">
            <a:xfrm>
              <a:off x="6119813"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1020</a:t>
              </a:r>
            </a:p>
          </p:txBody>
        </p:sp>
        <p:sp>
          <p:nvSpPr>
            <p:cNvPr id="20914" name="Text Box 13"/>
            <p:cNvSpPr txBox="1">
              <a:spLocks noChangeArrowheads="1"/>
            </p:cNvSpPr>
            <p:nvPr/>
          </p:nvSpPr>
          <p:spPr bwMode="auto">
            <a:xfrm>
              <a:off x="55959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20915" name="Text Box 14"/>
            <p:cNvSpPr txBox="1">
              <a:spLocks noChangeArrowheads="1"/>
            </p:cNvSpPr>
            <p:nvPr/>
          </p:nvSpPr>
          <p:spPr bwMode="auto">
            <a:xfrm>
              <a:off x="54800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389</a:t>
              </a:r>
            </a:p>
          </p:txBody>
        </p:sp>
        <p:sp>
          <p:nvSpPr>
            <p:cNvPr id="20916" name="Text Box 15"/>
            <p:cNvSpPr txBox="1">
              <a:spLocks noChangeArrowheads="1"/>
            </p:cNvSpPr>
            <p:nvPr/>
          </p:nvSpPr>
          <p:spPr bwMode="auto">
            <a:xfrm>
              <a:off x="5481638"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907</a:t>
              </a:r>
            </a:p>
          </p:txBody>
        </p:sp>
        <p:sp>
          <p:nvSpPr>
            <p:cNvPr id="20917" name="Text Box 16"/>
            <p:cNvSpPr txBox="1">
              <a:spLocks noChangeArrowheads="1"/>
            </p:cNvSpPr>
            <p:nvPr/>
          </p:nvSpPr>
          <p:spPr bwMode="auto">
            <a:xfrm>
              <a:off x="4957763"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D</a:t>
              </a:r>
              <a:endParaRPr lang="en-US" sz="2800" b="0">
                <a:solidFill>
                  <a:srgbClr val="FFFFFF"/>
                </a:solidFill>
                <a:latin typeface="Arial" charset="0"/>
              </a:endParaRPr>
            </a:p>
          </p:txBody>
        </p:sp>
        <p:sp>
          <p:nvSpPr>
            <p:cNvPr id="20918" name="Text Box 17"/>
            <p:cNvSpPr txBox="1">
              <a:spLocks noChangeArrowheads="1"/>
            </p:cNvSpPr>
            <p:nvPr/>
          </p:nvSpPr>
          <p:spPr bwMode="auto">
            <a:xfrm>
              <a:off x="48418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504</a:t>
              </a:r>
            </a:p>
          </p:txBody>
        </p:sp>
        <p:sp>
          <p:nvSpPr>
            <p:cNvPr id="20919" name="Text Box 18"/>
            <p:cNvSpPr txBox="1">
              <a:spLocks noChangeArrowheads="1"/>
            </p:cNvSpPr>
            <p:nvPr/>
          </p:nvSpPr>
          <p:spPr bwMode="auto">
            <a:xfrm>
              <a:off x="4843463"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778</a:t>
              </a:r>
            </a:p>
          </p:txBody>
        </p:sp>
        <p:sp>
          <p:nvSpPr>
            <p:cNvPr id="20920" name="Text Box 19"/>
            <p:cNvSpPr txBox="1">
              <a:spLocks noChangeArrowheads="1"/>
            </p:cNvSpPr>
            <p:nvPr/>
          </p:nvSpPr>
          <p:spPr bwMode="auto">
            <a:xfrm>
              <a:off x="4318000"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20921" name="Text Box 20"/>
            <p:cNvSpPr txBox="1">
              <a:spLocks noChangeArrowheads="1"/>
            </p:cNvSpPr>
            <p:nvPr/>
          </p:nvSpPr>
          <p:spPr bwMode="auto">
            <a:xfrm>
              <a:off x="4202113"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633</a:t>
              </a:r>
            </a:p>
          </p:txBody>
        </p:sp>
        <p:sp>
          <p:nvSpPr>
            <p:cNvPr id="20922" name="Text Box 21"/>
            <p:cNvSpPr txBox="1">
              <a:spLocks noChangeArrowheads="1"/>
            </p:cNvSpPr>
            <p:nvPr/>
          </p:nvSpPr>
          <p:spPr bwMode="auto">
            <a:xfrm>
              <a:off x="42037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663</a:t>
              </a:r>
            </a:p>
          </p:txBody>
        </p:sp>
        <p:sp>
          <p:nvSpPr>
            <p:cNvPr id="20923" name="Text Box 22"/>
            <p:cNvSpPr txBox="1">
              <a:spLocks noChangeArrowheads="1"/>
            </p:cNvSpPr>
            <p:nvPr/>
          </p:nvSpPr>
          <p:spPr bwMode="auto">
            <a:xfrm>
              <a:off x="36782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20924" name="Text Box 23"/>
            <p:cNvSpPr txBox="1">
              <a:spLocks noChangeArrowheads="1"/>
            </p:cNvSpPr>
            <p:nvPr/>
          </p:nvSpPr>
          <p:spPr bwMode="auto">
            <a:xfrm>
              <a:off x="35623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762</a:t>
              </a:r>
            </a:p>
          </p:txBody>
        </p:sp>
        <p:sp>
          <p:nvSpPr>
            <p:cNvPr id="20925" name="Text Box 24"/>
            <p:cNvSpPr txBox="1">
              <a:spLocks noChangeArrowheads="1"/>
            </p:cNvSpPr>
            <p:nvPr/>
          </p:nvSpPr>
          <p:spPr bwMode="auto">
            <a:xfrm>
              <a:off x="35814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534</a:t>
              </a:r>
            </a:p>
          </p:txBody>
        </p:sp>
        <p:sp>
          <p:nvSpPr>
            <p:cNvPr id="20926" name="Text Box 25"/>
            <p:cNvSpPr txBox="1">
              <a:spLocks noChangeArrowheads="1"/>
            </p:cNvSpPr>
            <p:nvPr/>
          </p:nvSpPr>
          <p:spPr bwMode="auto">
            <a:xfrm>
              <a:off x="3040063"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20927" name="Text Box 26"/>
            <p:cNvSpPr txBox="1">
              <a:spLocks noChangeArrowheads="1"/>
            </p:cNvSpPr>
            <p:nvPr/>
          </p:nvSpPr>
          <p:spPr bwMode="auto">
            <a:xfrm>
              <a:off x="29241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875</a:t>
              </a:r>
            </a:p>
          </p:txBody>
        </p:sp>
        <p:sp>
          <p:nvSpPr>
            <p:cNvPr id="20928" name="Text Box 27"/>
            <p:cNvSpPr txBox="1">
              <a:spLocks noChangeArrowheads="1"/>
            </p:cNvSpPr>
            <p:nvPr/>
          </p:nvSpPr>
          <p:spPr bwMode="auto">
            <a:xfrm>
              <a:off x="2943225"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405</a:t>
              </a:r>
            </a:p>
          </p:txBody>
        </p:sp>
        <p:sp>
          <p:nvSpPr>
            <p:cNvPr id="20929" name="Text Box 28"/>
            <p:cNvSpPr txBox="1">
              <a:spLocks noChangeArrowheads="1"/>
            </p:cNvSpPr>
            <p:nvPr/>
          </p:nvSpPr>
          <p:spPr bwMode="auto">
            <a:xfrm>
              <a:off x="2336800"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F</a:t>
              </a:r>
              <a:endParaRPr lang="en-US" sz="2800" b="0">
                <a:solidFill>
                  <a:srgbClr val="FFFFFF"/>
                </a:solidFill>
                <a:latin typeface="Arial" charset="0"/>
              </a:endParaRPr>
            </a:p>
          </p:txBody>
        </p:sp>
        <p:sp>
          <p:nvSpPr>
            <p:cNvPr id="20930" name="Text Box 29"/>
            <p:cNvSpPr txBox="1">
              <a:spLocks noChangeArrowheads="1"/>
            </p:cNvSpPr>
            <p:nvPr/>
          </p:nvSpPr>
          <p:spPr bwMode="auto">
            <a:xfrm>
              <a:off x="2159000"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1022</a:t>
              </a:r>
            </a:p>
          </p:txBody>
        </p:sp>
        <p:sp>
          <p:nvSpPr>
            <p:cNvPr id="20931" name="Text Box 30"/>
            <p:cNvSpPr txBox="1">
              <a:spLocks noChangeArrowheads="1"/>
            </p:cNvSpPr>
            <p:nvPr/>
          </p:nvSpPr>
          <p:spPr bwMode="auto">
            <a:xfrm>
              <a:off x="2239962"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292</a:t>
              </a:r>
            </a:p>
          </p:txBody>
        </p:sp>
        <p:sp>
          <p:nvSpPr>
            <p:cNvPr id="20932" name="Text Box 31"/>
            <p:cNvSpPr txBox="1">
              <a:spLocks noChangeArrowheads="1"/>
            </p:cNvSpPr>
            <p:nvPr/>
          </p:nvSpPr>
          <p:spPr bwMode="auto">
            <a:xfrm>
              <a:off x="1571625" y="1758950"/>
              <a:ext cx="3619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G</a:t>
              </a:r>
              <a:endParaRPr lang="en-US" sz="2800" b="0">
                <a:solidFill>
                  <a:srgbClr val="FFFFFF"/>
                </a:solidFill>
                <a:latin typeface="Arial" charset="0"/>
              </a:endParaRPr>
            </a:p>
          </p:txBody>
        </p:sp>
        <p:sp>
          <p:nvSpPr>
            <p:cNvPr id="20933" name="Text Box 32"/>
            <p:cNvSpPr txBox="1">
              <a:spLocks noChangeArrowheads="1"/>
            </p:cNvSpPr>
            <p:nvPr/>
          </p:nvSpPr>
          <p:spPr bwMode="auto">
            <a:xfrm>
              <a:off x="1393825"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1080</a:t>
              </a:r>
            </a:p>
          </p:txBody>
        </p:sp>
        <p:sp>
          <p:nvSpPr>
            <p:cNvPr id="20934" name="Text Box 33"/>
            <p:cNvSpPr txBox="1">
              <a:spLocks noChangeArrowheads="1"/>
            </p:cNvSpPr>
            <p:nvPr/>
          </p:nvSpPr>
          <p:spPr bwMode="auto">
            <a:xfrm>
              <a:off x="1474787"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145</a:t>
              </a:r>
            </a:p>
          </p:txBody>
        </p:sp>
        <p:sp>
          <p:nvSpPr>
            <p:cNvPr id="20935" name="Text Box 34"/>
            <p:cNvSpPr txBox="1">
              <a:spLocks noChangeArrowheads="1"/>
            </p:cNvSpPr>
            <p:nvPr/>
          </p:nvSpPr>
          <p:spPr bwMode="auto">
            <a:xfrm>
              <a:off x="808038" y="175260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S</a:t>
              </a:r>
              <a:endParaRPr lang="en-US" sz="2800" b="0">
                <a:solidFill>
                  <a:srgbClr val="FFFFFF"/>
                </a:solidFill>
                <a:latin typeface="Arial" charset="0"/>
              </a:endParaRPr>
            </a:p>
          </p:txBody>
        </p:sp>
        <p:sp>
          <p:nvSpPr>
            <p:cNvPr id="20936" name="Text Box 35"/>
            <p:cNvSpPr txBox="1">
              <a:spLocks noChangeArrowheads="1"/>
            </p:cNvSpPr>
            <p:nvPr/>
          </p:nvSpPr>
          <p:spPr bwMode="auto">
            <a:xfrm>
              <a:off x="630238"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1166</a:t>
              </a:r>
            </a:p>
          </p:txBody>
        </p:sp>
        <p:sp>
          <p:nvSpPr>
            <p:cNvPr id="20937" name="Text Box 36"/>
            <p:cNvSpPr txBox="1">
              <a:spLocks noChangeArrowheads="1"/>
            </p:cNvSpPr>
            <p:nvPr/>
          </p:nvSpPr>
          <p:spPr bwMode="auto">
            <a:xfrm>
              <a:off x="774700" y="1447800"/>
              <a:ext cx="438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88</a:t>
              </a:r>
            </a:p>
          </p:txBody>
        </p:sp>
        <p:sp>
          <p:nvSpPr>
            <p:cNvPr id="20938" name="Text Box 37"/>
            <p:cNvSpPr txBox="1">
              <a:spLocks noChangeArrowheads="1"/>
            </p:cNvSpPr>
            <p:nvPr/>
          </p:nvSpPr>
          <p:spPr bwMode="auto">
            <a:xfrm>
              <a:off x="7650163" y="2070100"/>
              <a:ext cx="787395"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y ions</a:t>
              </a:r>
            </a:p>
          </p:txBody>
        </p:sp>
        <p:sp>
          <p:nvSpPr>
            <p:cNvPr id="20939" name="Text Box 38"/>
            <p:cNvSpPr txBox="1">
              <a:spLocks noChangeArrowheads="1"/>
            </p:cNvSpPr>
            <p:nvPr/>
          </p:nvSpPr>
          <p:spPr bwMode="auto">
            <a:xfrm>
              <a:off x="7658100" y="1447800"/>
              <a:ext cx="800219"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b ions</a:t>
              </a:r>
            </a:p>
          </p:txBody>
        </p:sp>
      </p:grpSp>
      <p:grpSp>
        <p:nvGrpSpPr>
          <p:cNvPr id="3" name="Group 478"/>
          <p:cNvGrpSpPr>
            <a:grpSpLocks/>
          </p:cNvGrpSpPr>
          <p:nvPr/>
        </p:nvGrpSpPr>
        <p:grpSpPr bwMode="auto">
          <a:xfrm>
            <a:off x="300038" y="2654300"/>
            <a:ext cx="8736012" cy="3960813"/>
            <a:chOff x="300038" y="2654300"/>
            <a:chExt cx="8736012" cy="3960813"/>
          </a:xfrm>
        </p:grpSpPr>
        <p:grpSp>
          <p:nvGrpSpPr>
            <p:cNvPr id="4" name="Group 462"/>
            <p:cNvGrpSpPr>
              <a:grpSpLocks/>
            </p:cNvGrpSpPr>
            <p:nvPr/>
          </p:nvGrpSpPr>
          <p:grpSpPr bwMode="auto">
            <a:xfrm>
              <a:off x="300038" y="2916238"/>
              <a:ext cx="8736012" cy="3698875"/>
              <a:chOff x="300038" y="2916238"/>
              <a:chExt cx="8736012" cy="3698875"/>
            </a:xfrm>
          </p:grpSpPr>
          <p:sp>
            <p:nvSpPr>
              <p:cNvPr id="20507" name="Rectangle 39"/>
              <p:cNvSpPr>
                <a:spLocks noChangeArrowheads="1"/>
              </p:cNvSpPr>
              <p:nvPr/>
            </p:nvSpPr>
            <p:spPr bwMode="auto">
              <a:xfrm>
                <a:off x="4295775" y="62484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m/z</a:t>
                </a:r>
              </a:p>
            </p:txBody>
          </p:sp>
          <p:sp>
            <p:nvSpPr>
              <p:cNvPr id="20508" name="Line 40"/>
              <p:cNvSpPr>
                <a:spLocks noChangeShapeType="1"/>
              </p:cNvSpPr>
              <p:nvPr/>
            </p:nvSpPr>
            <p:spPr bwMode="auto">
              <a:xfrm flipV="1">
                <a:off x="1112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09" name="Line 41"/>
              <p:cNvSpPr>
                <a:spLocks noChangeShapeType="1"/>
              </p:cNvSpPr>
              <p:nvPr/>
            </p:nvSpPr>
            <p:spPr bwMode="auto">
              <a:xfrm flipV="1">
                <a:off x="1146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0" name="Line 42"/>
              <p:cNvSpPr>
                <a:spLocks noChangeShapeType="1"/>
              </p:cNvSpPr>
              <p:nvPr/>
            </p:nvSpPr>
            <p:spPr bwMode="auto">
              <a:xfrm flipV="1">
                <a:off x="1182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1" name="Line 43"/>
              <p:cNvSpPr>
                <a:spLocks noChangeShapeType="1"/>
              </p:cNvSpPr>
              <p:nvPr/>
            </p:nvSpPr>
            <p:spPr bwMode="auto">
              <a:xfrm flipV="1">
                <a:off x="1204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2" name="Line 44"/>
              <p:cNvSpPr>
                <a:spLocks noChangeShapeType="1"/>
              </p:cNvSpPr>
              <p:nvPr/>
            </p:nvSpPr>
            <p:spPr bwMode="auto">
              <a:xfrm flipV="1">
                <a:off x="129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3" name="Line 45"/>
              <p:cNvSpPr>
                <a:spLocks noChangeShapeType="1"/>
              </p:cNvSpPr>
              <p:nvPr/>
            </p:nvSpPr>
            <p:spPr bwMode="auto">
              <a:xfrm flipV="1">
                <a:off x="130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4" name="Line 46"/>
              <p:cNvSpPr>
                <a:spLocks noChangeShapeType="1"/>
              </p:cNvSpPr>
              <p:nvPr/>
            </p:nvSpPr>
            <p:spPr bwMode="auto">
              <a:xfrm flipV="1">
                <a:off x="131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5" name="Line 47"/>
              <p:cNvSpPr>
                <a:spLocks noChangeShapeType="1"/>
              </p:cNvSpPr>
              <p:nvPr/>
            </p:nvSpPr>
            <p:spPr bwMode="auto">
              <a:xfrm flipV="1">
                <a:off x="1328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6" name="Line 48"/>
              <p:cNvSpPr>
                <a:spLocks noChangeShapeType="1"/>
              </p:cNvSpPr>
              <p:nvPr/>
            </p:nvSpPr>
            <p:spPr bwMode="auto">
              <a:xfrm flipV="1">
                <a:off x="1341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7" name="Line 49"/>
              <p:cNvSpPr>
                <a:spLocks noChangeShapeType="1"/>
              </p:cNvSpPr>
              <p:nvPr/>
            </p:nvSpPr>
            <p:spPr bwMode="auto">
              <a:xfrm flipV="1">
                <a:off x="1352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8" name="Line 50"/>
              <p:cNvSpPr>
                <a:spLocks noChangeShapeType="1"/>
              </p:cNvSpPr>
              <p:nvPr/>
            </p:nvSpPr>
            <p:spPr bwMode="auto">
              <a:xfrm flipV="1">
                <a:off x="1385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19" name="Line 51"/>
              <p:cNvSpPr>
                <a:spLocks noChangeShapeType="1"/>
              </p:cNvSpPr>
              <p:nvPr/>
            </p:nvSpPr>
            <p:spPr bwMode="auto">
              <a:xfrm flipV="1">
                <a:off x="1398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0" name="Line 52"/>
              <p:cNvSpPr>
                <a:spLocks noChangeShapeType="1"/>
              </p:cNvSpPr>
              <p:nvPr/>
            </p:nvSpPr>
            <p:spPr bwMode="auto">
              <a:xfrm flipV="1">
                <a:off x="1409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1" name="Line 53"/>
              <p:cNvSpPr>
                <a:spLocks noChangeShapeType="1"/>
              </p:cNvSpPr>
              <p:nvPr/>
            </p:nvSpPr>
            <p:spPr bwMode="auto">
              <a:xfrm flipV="1">
                <a:off x="1420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2" name="Line 54"/>
              <p:cNvSpPr>
                <a:spLocks noChangeShapeType="1"/>
              </p:cNvSpPr>
              <p:nvPr/>
            </p:nvSpPr>
            <p:spPr bwMode="auto">
              <a:xfrm flipV="1">
                <a:off x="1431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3" name="Line 55"/>
              <p:cNvSpPr>
                <a:spLocks noChangeShapeType="1"/>
              </p:cNvSpPr>
              <p:nvPr/>
            </p:nvSpPr>
            <p:spPr bwMode="auto">
              <a:xfrm flipV="1">
                <a:off x="1443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4" name="Line 56"/>
              <p:cNvSpPr>
                <a:spLocks noChangeShapeType="1"/>
              </p:cNvSpPr>
              <p:nvPr/>
            </p:nvSpPr>
            <p:spPr bwMode="auto">
              <a:xfrm flipV="1">
                <a:off x="145415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5" name="Line 57"/>
              <p:cNvSpPr>
                <a:spLocks noChangeShapeType="1"/>
              </p:cNvSpPr>
              <p:nvPr/>
            </p:nvSpPr>
            <p:spPr bwMode="auto">
              <a:xfrm flipV="1">
                <a:off x="1465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6" name="Line 58"/>
              <p:cNvSpPr>
                <a:spLocks noChangeShapeType="1"/>
              </p:cNvSpPr>
              <p:nvPr/>
            </p:nvSpPr>
            <p:spPr bwMode="auto">
              <a:xfrm flipV="1">
                <a:off x="1476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7" name="Line 59"/>
              <p:cNvSpPr>
                <a:spLocks noChangeShapeType="1"/>
              </p:cNvSpPr>
              <p:nvPr/>
            </p:nvSpPr>
            <p:spPr bwMode="auto">
              <a:xfrm flipV="1">
                <a:off x="1489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8" name="Line 60"/>
              <p:cNvSpPr>
                <a:spLocks noChangeShapeType="1"/>
              </p:cNvSpPr>
              <p:nvPr/>
            </p:nvSpPr>
            <p:spPr bwMode="auto">
              <a:xfrm flipV="1">
                <a:off x="1500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29" name="Line 61"/>
              <p:cNvSpPr>
                <a:spLocks noChangeShapeType="1"/>
              </p:cNvSpPr>
              <p:nvPr/>
            </p:nvSpPr>
            <p:spPr bwMode="auto">
              <a:xfrm flipV="1">
                <a:off x="1524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0" name="Line 62"/>
              <p:cNvSpPr>
                <a:spLocks noChangeShapeType="1"/>
              </p:cNvSpPr>
              <p:nvPr/>
            </p:nvSpPr>
            <p:spPr bwMode="auto">
              <a:xfrm flipV="1">
                <a:off x="1546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1" name="Line 63"/>
              <p:cNvSpPr>
                <a:spLocks noChangeShapeType="1"/>
              </p:cNvSpPr>
              <p:nvPr/>
            </p:nvSpPr>
            <p:spPr bwMode="auto">
              <a:xfrm flipV="1">
                <a:off x="15573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2" name="Line 64"/>
              <p:cNvSpPr>
                <a:spLocks noChangeShapeType="1"/>
              </p:cNvSpPr>
              <p:nvPr/>
            </p:nvSpPr>
            <p:spPr bwMode="auto">
              <a:xfrm flipV="1">
                <a:off x="1568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3" name="Line 65"/>
              <p:cNvSpPr>
                <a:spLocks noChangeShapeType="1"/>
              </p:cNvSpPr>
              <p:nvPr/>
            </p:nvSpPr>
            <p:spPr bwMode="auto">
              <a:xfrm flipV="1">
                <a:off x="159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4" name="Line 66"/>
              <p:cNvSpPr>
                <a:spLocks noChangeShapeType="1"/>
              </p:cNvSpPr>
              <p:nvPr/>
            </p:nvSpPr>
            <p:spPr bwMode="auto">
              <a:xfrm flipV="1">
                <a:off x="1603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5" name="Line 67"/>
              <p:cNvSpPr>
                <a:spLocks noChangeShapeType="1"/>
              </p:cNvSpPr>
              <p:nvPr/>
            </p:nvSpPr>
            <p:spPr bwMode="auto">
              <a:xfrm flipV="1">
                <a:off x="1612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6" name="Line 68"/>
              <p:cNvSpPr>
                <a:spLocks noChangeShapeType="1"/>
              </p:cNvSpPr>
              <p:nvPr/>
            </p:nvSpPr>
            <p:spPr bwMode="auto">
              <a:xfrm flipV="1">
                <a:off x="1624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7" name="Line 69"/>
              <p:cNvSpPr>
                <a:spLocks noChangeShapeType="1"/>
              </p:cNvSpPr>
              <p:nvPr/>
            </p:nvSpPr>
            <p:spPr bwMode="auto">
              <a:xfrm flipV="1">
                <a:off x="1649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8" name="Line 70"/>
              <p:cNvSpPr>
                <a:spLocks noChangeShapeType="1"/>
              </p:cNvSpPr>
              <p:nvPr/>
            </p:nvSpPr>
            <p:spPr bwMode="auto">
              <a:xfrm flipV="1">
                <a:off x="1660525" y="5657850"/>
                <a:ext cx="0" cy="3444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39" name="Line 71"/>
              <p:cNvSpPr>
                <a:spLocks noChangeShapeType="1"/>
              </p:cNvSpPr>
              <p:nvPr/>
            </p:nvSpPr>
            <p:spPr bwMode="auto">
              <a:xfrm flipV="1">
                <a:off x="1671638" y="5962650"/>
                <a:ext cx="0" cy="39688"/>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0" name="Line 72"/>
              <p:cNvSpPr>
                <a:spLocks noChangeShapeType="1"/>
              </p:cNvSpPr>
              <p:nvPr/>
            </p:nvSpPr>
            <p:spPr bwMode="auto">
              <a:xfrm flipV="1">
                <a:off x="1693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1" name="Line 73"/>
              <p:cNvSpPr>
                <a:spLocks noChangeShapeType="1"/>
              </p:cNvSpPr>
              <p:nvPr/>
            </p:nvSpPr>
            <p:spPr bwMode="auto">
              <a:xfrm flipV="1">
                <a:off x="1704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2" name="Line 74"/>
              <p:cNvSpPr>
                <a:spLocks noChangeShapeType="1"/>
              </p:cNvSpPr>
              <p:nvPr/>
            </p:nvSpPr>
            <p:spPr bwMode="auto">
              <a:xfrm flipV="1">
                <a:off x="1727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3" name="Line 75"/>
              <p:cNvSpPr>
                <a:spLocks noChangeShapeType="1"/>
              </p:cNvSpPr>
              <p:nvPr/>
            </p:nvSpPr>
            <p:spPr bwMode="auto">
              <a:xfrm flipV="1">
                <a:off x="1739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4" name="Line 76"/>
              <p:cNvSpPr>
                <a:spLocks noChangeShapeType="1"/>
              </p:cNvSpPr>
              <p:nvPr/>
            </p:nvSpPr>
            <p:spPr bwMode="auto">
              <a:xfrm flipV="1">
                <a:off x="1751013" y="5913438"/>
                <a:ext cx="0" cy="889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5" name="Line 77"/>
              <p:cNvSpPr>
                <a:spLocks noChangeShapeType="1"/>
              </p:cNvSpPr>
              <p:nvPr/>
            </p:nvSpPr>
            <p:spPr bwMode="auto">
              <a:xfrm flipV="1">
                <a:off x="1762125" y="5903913"/>
                <a:ext cx="0" cy="984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6" name="Line 78"/>
              <p:cNvSpPr>
                <a:spLocks noChangeShapeType="1"/>
              </p:cNvSpPr>
              <p:nvPr/>
            </p:nvSpPr>
            <p:spPr bwMode="auto">
              <a:xfrm flipV="1">
                <a:off x="17748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7" name="Line 79"/>
              <p:cNvSpPr>
                <a:spLocks noChangeShapeType="1"/>
              </p:cNvSpPr>
              <p:nvPr/>
            </p:nvSpPr>
            <p:spPr bwMode="auto">
              <a:xfrm flipV="1">
                <a:off x="1819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8" name="Line 80"/>
              <p:cNvSpPr>
                <a:spLocks noChangeShapeType="1"/>
              </p:cNvSpPr>
              <p:nvPr/>
            </p:nvSpPr>
            <p:spPr bwMode="auto">
              <a:xfrm flipV="1">
                <a:off x="1831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49" name="Line 81"/>
              <p:cNvSpPr>
                <a:spLocks noChangeShapeType="1"/>
              </p:cNvSpPr>
              <p:nvPr/>
            </p:nvSpPr>
            <p:spPr bwMode="auto">
              <a:xfrm flipV="1">
                <a:off x="184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0" name="Line 82"/>
              <p:cNvSpPr>
                <a:spLocks noChangeShapeType="1"/>
              </p:cNvSpPr>
              <p:nvPr/>
            </p:nvSpPr>
            <p:spPr bwMode="auto">
              <a:xfrm flipV="1">
                <a:off x="18542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1" name="Line 83"/>
              <p:cNvSpPr>
                <a:spLocks noChangeShapeType="1"/>
              </p:cNvSpPr>
              <p:nvPr/>
            </p:nvSpPr>
            <p:spPr bwMode="auto">
              <a:xfrm flipV="1">
                <a:off x="1865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2" name="Line 84"/>
              <p:cNvSpPr>
                <a:spLocks noChangeShapeType="1"/>
              </p:cNvSpPr>
              <p:nvPr/>
            </p:nvSpPr>
            <p:spPr bwMode="auto">
              <a:xfrm flipV="1">
                <a:off x="1876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3" name="Line 85"/>
              <p:cNvSpPr>
                <a:spLocks noChangeShapeType="1"/>
              </p:cNvSpPr>
              <p:nvPr/>
            </p:nvSpPr>
            <p:spPr bwMode="auto">
              <a:xfrm flipV="1">
                <a:off x="1889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4" name="Line 86"/>
              <p:cNvSpPr>
                <a:spLocks noChangeShapeType="1"/>
              </p:cNvSpPr>
              <p:nvPr/>
            </p:nvSpPr>
            <p:spPr bwMode="auto">
              <a:xfrm flipV="1">
                <a:off x="19208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5" name="Line 87"/>
              <p:cNvSpPr>
                <a:spLocks noChangeShapeType="1"/>
              </p:cNvSpPr>
              <p:nvPr/>
            </p:nvSpPr>
            <p:spPr bwMode="auto">
              <a:xfrm flipV="1">
                <a:off x="19685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6" name="Line 88"/>
              <p:cNvSpPr>
                <a:spLocks noChangeShapeType="1"/>
              </p:cNvSpPr>
              <p:nvPr/>
            </p:nvSpPr>
            <p:spPr bwMode="auto">
              <a:xfrm flipV="1">
                <a:off x="1979613" y="5383213"/>
                <a:ext cx="0" cy="6191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7" name="Line 89"/>
              <p:cNvSpPr>
                <a:spLocks noChangeShapeType="1"/>
              </p:cNvSpPr>
              <p:nvPr/>
            </p:nvSpPr>
            <p:spPr bwMode="auto">
              <a:xfrm flipV="1">
                <a:off x="199072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8" name="Line 90"/>
              <p:cNvSpPr>
                <a:spLocks noChangeShapeType="1"/>
              </p:cNvSpPr>
              <p:nvPr/>
            </p:nvSpPr>
            <p:spPr bwMode="auto">
              <a:xfrm flipV="1">
                <a:off x="20034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59" name="Line 91"/>
              <p:cNvSpPr>
                <a:spLocks noChangeShapeType="1"/>
              </p:cNvSpPr>
              <p:nvPr/>
            </p:nvSpPr>
            <p:spPr bwMode="auto">
              <a:xfrm flipV="1">
                <a:off x="2024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0" name="Line 92"/>
              <p:cNvSpPr>
                <a:spLocks noChangeShapeType="1"/>
              </p:cNvSpPr>
              <p:nvPr/>
            </p:nvSpPr>
            <p:spPr bwMode="auto">
              <a:xfrm flipV="1">
                <a:off x="203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1" name="Line 93"/>
              <p:cNvSpPr>
                <a:spLocks noChangeShapeType="1"/>
              </p:cNvSpPr>
              <p:nvPr/>
            </p:nvSpPr>
            <p:spPr bwMode="auto">
              <a:xfrm flipV="1">
                <a:off x="2092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2" name="Line 94"/>
              <p:cNvSpPr>
                <a:spLocks noChangeShapeType="1"/>
              </p:cNvSpPr>
              <p:nvPr/>
            </p:nvSpPr>
            <p:spPr bwMode="auto">
              <a:xfrm flipV="1">
                <a:off x="211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3" name="Line 95"/>
              <p:cNvSpPr>
                <a:spLocks noChangeShapeType="1"/>
              </p:cNvSpPr>
              <p:nvPr/>
            </p:nvSpPr>
            <p:spPr bwMode="auto">
              <a:xfrm flipV="1">
                <a:off x="2127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4" name="Line 96"/>
              <p:cNvSpPr>
                <a:spLocks noChangeShapeType="1"/>
              </p:cNvSpPr>
              <p:nvPr/>
            </p:nvSpPr>
            <p:spPr bwMode="auto">
              <a:xfrm flipV="1">
                <a:off x="213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5" name="Line 97"/>
              <p:cNvSpPr>
                <a:spLocks noChangeShapeType="1"/>
              </p:cNvSpPr>
              <p:nvPr/>
            </p:nvSpPr>
            <p:spPr bwMode="auto">
              <a:xfrm flipV="1">
                <a:off x="21494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6" name="Line 98"/>
              <p:cNvSpPr>
                <a:spLocks noChangeShapeType="1"/>
              </p:cNvSpPr>
              <p:nvPr/>
            </p:nvSpPr>
            <p:spPr bwMode="auto">
              <a:xfrm flipV="1">
                <a:off x="2160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7" name="Line 99"/>
              <p:cNvSpPr>
                <a:spLocks noChangeShapeType="1"/>
              </p:cNvSpPr>
              <p:nvPr/>
            </p:nvSpPr>
            <p:spPr bwMode="auto">
              <a:xfrm flipV="1">
                <a:off x="21717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8" name="Line 100"/>
              <p:cNvSpPr>
                <a:spLocks noChangeShapeType="1"/>
              </p:cNvSpPr>
              <p:nvPr/>
            </p:nvSpPr>
            <p:spPr bwMode="auto">
              <a:xfrm flipV="1">
                <a:off x="2182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69" name="Line 101"/>
              <p:cNvSpPr>
                <a:spLocks noChangeShapeType="1"/>
              </p:cNvSpPr>
              <p:nvPr/>
            </p:nvSpPr>
            <p:spPr bwMode="auto">
              <a:xfrm flipV="1">
                <a:off x="2206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0" name="Line 102"/>
              <p:cNvSpPr>
                <a:spLocks noChangeShapeType="1"/>
              </p:cNvSpPr>
              <p:nvPr/>
            </p:nvSpPr>
            <p:spPr bwMode="auto">
              <a:xfrm flipV="1">
                <a:off x="2217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1" name="Line 103"/>
              <p:cNvSpPr>
                <a:spLocks noChangeShapeType="1"/>
              </p:cNvSpPr>
              <p:nvPr/>
            </p:nvSpPr>
            <p:spPr bwMode="auto">
              <a:xfrm flipV="1">
                <a:off x="2228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2" name="Line 104"/>
              <p:cNvSpPr>
                <a:spLocks noChangeShapeType="1"/>
              </p:cNvSpPr>
              <p:nvPr/>
            </p:nvSpPr>
            <p:spPr bwMode="auto">
              <a:xfrm flipV="1">
                <a:off x="22399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3" name="Line 105"/>
              <p:cNvSpPr>
                <a:spLocks noChangeShapeType="1"/>
              </p:cNvSpPr>
              <p:nvPr/>
            </p:nvSpPr>
            <p:spPr bwMode="auto">
              <a:xfrm flipV="1">
                <a:off x="2262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4" name="Line 106"/>
              <p:cNvSpPr>
                <a:spLocks noChangeShapeType="1"/>
              </p:cNvSpPr>
              <p:nvPr/>
            </p:nvSpPr>
            <p:spPr bwMode="auto">
              <a:xfrm flipV="1">
                <a:off x="2286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5" name="Line 107"/>
              <p:cNvSpPr>
                <a:spLocks noChangeShapeType="1"/>
              </p:cNvSpPr>
              <p:nvPr/>
            </p:nvSpPr>
            <p:spPr bwMode="auto">
              <a:xfrm flipV="1">
                <a:off x="2297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6" name="Line 108"/>
              <p:cNvSpPr>
                <a:spLocks noChangeShapeType="1"/>
              </p:cNvSpPr>
              <p:nvPr/>
            </p:nvSpPr>
            <p:spPr bwMode="auto">
              <a:xfrm flipV="1">
                <a:off x="2309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7" name="Line 109"/>
              <p:cNvSpPr>
                <a:spLocks noChangeShapeType="1"/>
              </p:cNvSpPr>
              <p:nvPr/>
            </p:nvSpPr>
            <p:spPr bwMode="auto">
              <a:xfrm flipV="1">
                <a:off x="232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8" name="Line 110"/>
              <p:cNvSpPr>
                <a:spLocks noChangeShapeType="1"/>
              </p:cNvSpPr>
              <p:nvPr/>
            </p:nvSpPr>
            <p:spPr bwMode="auto">
              <a:xfrm flipV="1">
                <a:off x="2343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79" name="Line 111"/>
              <p:cNvSpPr>
                <a:spLocks noChangeShapeType="1"/>
              </p:cNvSpPr>
              <p:nvPr/>
            </p:nvSpPr>
            <p:spPr bwMode="auto">
              <a:xfrm flipV="1">
                <a:off x="2354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0" name="Line 112"/>
              <p:cNvSpPr>
                <a:spLocks noChangeShapeType="1"/>
              </p:cNvSpPr>
              <p:nvPr/>
            </p:nvSpPr>
            <p:spPr bwMode="auto">
              <a:xfrm flipV="1">
                <a:off x="2365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1" name="Line 113"/>
              <p:cNvSpPr>
                <a:spLocks noChangeShapeType="1"/>
              </p:cNvSpPr>
              <p:nvPr/>
            </p:nvSpPr>
            <p:spPr bwMode="auto">
              <a:xfrm flipV="1">
                <a:off x="2376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2" name="Line 114"/>
              <p:cNvSpPr>
                <a:spLocks noChangeShapeType="1"/>
              </p:cNvSpPr>
              <p:nvPr/>
            </p:nvSpPr>
            <p:spPr bwMode="auto">
              <a:xfrm flipV="1">
                <a:off x="2389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3" name="Line 115"/>
              <p:cNvSpPr>
                <a:spLocks noChangeShapeType="1"/>
              </p:cNvSpPr>
              <p:nvPr/>
            </p:nvSpPr>
            <p:spPr bwMode="auto">
              <a:xfrm flipV="1">
                <a:off x="23987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4" name="Line 116"/>
              <p:cNvSpPr>
                <a:spLocks noChangeShapeType="1"/>
              </p:cNvSpPr>
              <p:nvPr/>
            </p:nvSpPr>
            <p:spPr bwMode="auto">
              <a:xfrm flipV="1">
                <a:off x="2409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5" name="Line 117"/>
              <p:cNvSpPr>
                <a:spLocks noChangeShapeType="1"/>
              </p:cNvSpPr>
              <p:nvPr/>
            </p:nvSpPr>
            <p:spPr bwMode="auto">
              <a:xfrm flipV="1">
                <a:off x="2420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6" name="Line 118"/>
              <p:cNvSpPr>
                <a:spLocks noChangeShapeType="1"/>
              </p:cNvSpPr>
              <p:nvPr/>
            </p:nvSpPr>
            <p:spPr bwMode="auto">
              <a:xfrm flipV="1">
                <a:off x="2435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7" name="Line 119"/>
              <p:cNvSpPr>
                <a:spLocks noChangeShapeType="1"/>
              </p:cNvSpPr>
              <p:nvPr/>
            </p:nvSpPr>
            <p:spPr bwMode="auto">
              <a:xfrm flipV="1">
                <a:off x="2446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8" name="Line 120"/>
              <p:cNvSpPr>
                <a:spLocks noChangeShapeType="1"/>
              </p:cNvSpPr>
              <p:nvPr/>
            </p:nvSpPr>
            <p:spPr bwMode="auto">
              <a:xfrm flipV="1">
                <a:off x="2457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89" name="Line 121"/>
              <p:cNvSpPr>
                <a:spLocks noChangeShapeType="1"/>
              </p:cNvSpPr>
              <p:nvPr/>
            </p:nvSpPr>
            <p:spPr bwMode="auto">
              <a:xfrm flipV="1">
                <a:off x="2468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0" name="Line 122"/>
              <p:cNvSpPr>
                <a:spLocks noChangeShapeType="1"/>
              </p:cNvSpPr>
              <p:nvPr/>
            </p:nvSpPr>
            <p:spPr bwMode="auto">
              <a:xfrm flipV="1">
                <a:off x="2479675"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1" name="Line 123"/>
              <p:cNvSpPr>
                <a:spLocks noChangeShapeType="1"/>
              </p:cNvSpPr>
              <p:nvPr/>
            </p:nvSpPr>
            <p:spPr bwMode="auto">
              <a:xfrm flipV="1">
                <a:off x="2490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2" name="Line 124"/>
              <p:cNvSpPr>
                <a:spLocks noChangeShapeType="1"/>
              </p:cNvSpPr>
              <p:nvPr/>
            </p:nvSpPr>
            <p:spPr bwMode="auto">
              <a:xfrm flipV="1">
                <a:off x="2503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3" name="Line 125"/>
              <p:cNvSpPr>
                <a:spLocks noChangeShapeType="1"/>
              </p:cNvSpPr>
              <p:nvPr/>
            </p:nvSpPr>
            <p:spPr bwMode="auto">
              <a:xfrm flipV="1">
                <a:off x="2513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4" name="Line 126"/>
              <p:cNvSpPr>
                <a:spLocks noChangeShapeType="1"/>
              </p:cNvSpPr>
              <p:nvPr/>
            </p:nvSpPr>
            <p:spPr bwMode="auto">
              <a:xfrm flipV="1">
                <a:off x="2535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5" name="Line 127"/>
              <p:cNvSpPr>
                <a:spLocks noChangeShapeType="1"/>
              </p:cNvSpPr>
              <p:nvPr/>
            </p:nvSpPr>
            <p:spPr bwMode="auto">
              <a:xfrm flipV="1">
                <a:off x="2547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6" name="Line 128"/>
              <p:cNvSpPr>
                <a:spLocks noChangeShapeType="1"/>
              </p:cNvSpPr>
              <p:nvPr/>
            </p:nvSpPr>
            <p:spPr bwMode="auto">
              <a:xfrm flipV="1">
                <a:off x="25606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7" name="Line 129"/>
              <p:cNvSpPr>
                <a:spLocks noChangeShapeType="1"/>
              </p:cNvSpPr>
              <p:nvPr/>
            </p:nvSpPr>
            <p:spPr bwMode="auto">
              <a:xfrm flipV="1">
                <a:off x="257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8" name="Line 130"/>
              <p:cNvSpPr>
                <a:spLocks noChangeShapeType="1"/>
              </p:cNvSpPr>
              <p:nvPr/>
            </p:nvSpPr>
            <p:spPr bwMode="auto">
              <a:xfrm flipV="1">
                <a:off x="25812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599" name="Line 131"/>
              <p:cNvSpPr>
                <a:spLocks noChangeShapeType="1"/>
              </p:cNvSpPr>
              <p:nvPr/>
            </p:nvSpPr>
            <p:spPr bwMode="auto">
              <a:xfrm flipV="1">
                <a:off x="2593975" y="5688013"/>
                <a:ext cx="0" cy="3143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0" name="Line 132"/>
              <p:cNvSpPr>
                <a:spLocks noChangeShapeType="1"/>
              </p:cNvSpPr>
              <p:nvPr/>
            </p:nvSpPr>
            <p:spPr bwMode="auto">
              <a:xfrm flipV="1">
                <a:off x="2605088" y="5922963"/>
                <a:ext cx="0" cy="79375"/>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1" name="Line 133"/>
              <p:cNvSpPr>
                <a:spLocks noChangeShapeType="1"/>
              </p:cNvSpPr>
              <p:nvPr/>
            </p:nvSpPr>
            <p:spPr bwMode="auto">
              <a:xfrm flipV="1">
                <a:off x="2617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2" name="Line 134"/>
              <p:cNvSpPr>
                <a:spLocks noChangeShapeType="1"/>
              </p:cNvSpPr>
              <p:nvPr/>
            </p:nvSpPr>
            <p:spPr bwMode="auto">
              <a:xfrm flipV="1">
                <a:off x="2627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3" name="Line 135"/>
              <p:cNvSpPr>
                <a:spLocks noChangeShapeType="1"/>
              </p:cNvSpPr>
              <p:nvPr/>
            </p:nvSpPr>
            <p:spPr bwMode="auto">
              <a:xfrm flipV="1">
                <a:off x="263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4" name="Line 136"/>
              <p:cNvSpPr>
                <a:spLocks noChangeShapeType="1"/>
              </p:cNvSpPr>
              <p:nvPr/>
            </p:nvSpPr>
            <p:spPr bwMode="auto">
              <a:xfrm flipV="1">
                <a:off x="2651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5" name="Line 137"/>
              <p:cNvSpPr>
                <a:spLocks noChangeShapeType="1"/>
              </p:cNvSpPr>
              <p:nvPr/>
            </p:nvSpPr>
            <p:spPr bwMode="auto">
              <a:xfrm flipV="1">
                <a:off x="2662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6" name="Line 138"/>
              <p:cNvSpPr>
                <a:spLocks noChangeShapeType="1"/>
              </p:cNvSpPr>
              <p:nvPr/>
            </p:nvSpPr>
            <p:spPr bwMode="auto">
              <a:xfrm flipV="1">
                <a:off x="267493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7" name="Line 139"/>
              <p:cNvSpPr>
                <a:spLocks noChangeShapeType="1"/>
              </p:cNvSpPr>
              <p:nvPr/>
            </p:nvSpPr>
            <p:spPr bwMode="auto">
              <a:xfrm flipV="1">
                <a:off x="2684463" y="5932488"/>
                <a:ext cx="0" cy="6985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8" name="Line 140"/>
              <p:cNvSpPr>
                <a:spLocks noChangeShapeType="1"/>
              </p:cNvSpPr>
              <p:nvPr/>
            </p:nvSpPr>
            <p:spPr bwMode="auto">
              <a:xfrm flipV="1">
                <a:off x="26955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09" name="Line 141"/>
              <p:cNvSpPr>
                <a:spLocks noChangeShapeType="1"/>
              </p:cNvSpPr>
              <p:nvPr/>
            </p:nvSpPr>
            <p:spPr bwMode="auto">
              <a:xfrm flipV="1">
                <a:off x="2717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0" name="Line 142"/>
              <p:cNvSpPr>
                <a:spLocks noChangeShapeType="1"/>
              </p:cNvSpPr>
              <p:nvPr/>
            </p:nvSpPr>
            <p:spPr bwMode="auto">
              <a:xfrm flipV="1">
                <a:off x="2728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1" name="Line 143"/>
              <p:cNvSpPr>
                <a:spLocks noChangeShapeType="1"/>
              </p:cNvSpPr>
              <p:nvPr/>
            </p:nvSpPr>
            <p:spPr bwMode="auto">
              <a:xfrm flipV="1">
                <a:off x="2740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2" name="Line 144"/>
              <p:cNvSpPr>
                <a:spLocks noChangeShapeType="1"/>
              </p:cNvSpPr>
              <p:nvPr/>
            </p:nvSpPr>
            <p:spPr bwMode="auto">
              <a:xfrm flipV="1">
                <a:off x="2752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3" name="Line 145"/>
              <p:cNvSpPr>
                <a:spLocks noChangeShapeType="1"/>
              </p:cNvSpPr>
              <p:nvPr/>
            </p:nvSpPr>
            <p:spPr bwMode="auto">
              <a:xfrm flipV="1">
                <a:off x="2765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4" name="Line 146"/>
              <p:cNvSpPr>
                <a:spLocks noChangeShapeType="1"/>
              </p:cNvSpPr>
              <p:nvPr/>
            </p:nvSpPr>
            <p:spPr bwMode="auto">
              <a:xfrm flipV="1">
                <a:off x="2776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5" name="Line 147"/>
              <p:cNvSpPr>
                <a:spLocks noChangeShapeType="1"/>
              </p:cNvSpPr>
              <p:nvPr/>
            </p:nvSpPr>
            <p:spPr bwMode="auto">
              <a:xfrm flipV="1">
                <a:off x="2789238" y="5922963"/>
                <a:ext cx="0" cy="7937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6" name="Line 148"/>
              <p:cNvSpPr>
                <a:spLocks noChangeShapeType="1"/>
              </p:cNvSpPr>
              <p:nvPr/>
            </p:nvSpPr>
            <p:spPr bwMode="auto">
              <a:xfrm flipV="1">
                <a:off x="2798763" y="5481638"/>
                <a:ext cx="0" cy="52070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7" name="Line 149"/>
              <p:cNvSpPr>
                <a:spLocks noChangeShapeType="1"/>
              </p:cNvSpPr>
              <p:nvPr/>
            </p:nvSpPr>
            <p:spPr bwMode="auto">
              <a:xfrm flipV="1">
                <a:off x="280987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8" name="Line 150"/>
              <p:cNvSpPr>
                <a:spLocks noChangeShapeType="1"/>
              </p:cNvSpPr>
              <p:nvPr/>
            </p:nvSpPr>
            <p:spPr bwMode="auto">
              <a:xfrm flipV="1">
                <a:off x="2820988"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19" name="Line 151"/>
              <p:cNvSpPr>
                <a:spLocks noChangeShapeType="1"/>
              </p:cNvSpPr>
              <p:nvPr/>
            </p:nvSpPr>
            <p:spPr bwMode="auto">
              <a:xfrm flipV="1">
                <a:off x="28321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0" name="Line 152"/>
              <p:cNvSpPr>
                <a:spLocks noChangeShapeType="1"/>
              </p:cNvSpPr>
              <p:nvPr/>
            </p:nvSpPr>
            <p:spPr bwMode="auto">
              <a:xfrm flipV="1">
                <a:off x="284321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1" name="Line 153"/>
              <p:cNvSpPr>
                <a:spLocks noChangeShapeType="1"/>
              </p:cNvSpPr>
              <p:nvPr/>
            </p:nvSpPr>
            <p:spPr bwMode="auto">
              <a:xfrm flipV="1">
                <a:off x="28543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2" name="Line 154"/>
              <p:cNvSpPr>
                <a:spLocks noChangeShapeType="1"/>
              </p:cNvSpPr>
              <p:nvPr/>
            </p:nvSpPr>
            <p:spPr bwMode="auto">
              <a:xfrm flipV="1">
                <a:off x="2865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3" name="Line 155"/>
              <p:cNvSpPr>
                <a:spLocks noChangeShapeType="1"/>
              </p:cNvSpPr>
              <p:nvPr/>
            </p:nvSpPr>
            <p:spPr bwMode="auto">
              <a:xfrm flipV="1">
                <a:off x="2889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4" name="Line 156"/>
              <p:cNvSpPr>
                <a:spLocks noChangeShapeType="1"/>
              </p:cNvSpPr>
              <p:nvPr/>
            </p:nvSpPr>
            <p:spPr bwMode="auto">
              <a:xfrm flipV="1">
                <a:off x="2903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5" name="Line 157"/>
              <p:cNvSpPr>
                <a:spLocks noChangeShapeType="1"/>
              </p:cNvSpPr>
              <p:nvPr/>
            </p:nvSpPr>
            <p:spPr bwMode="auto">
              <a:xfrm flipV="1">
                <a:off x="29130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6" name="Line 158"/>
              <p:cNvSpPr>
                <a:spLocks noChangeShapeType="1"/>
              </p:cNvSpPr>
              <p:nvPr/>
            </p:nvSpPr>
            <p:spPr bwMode="auto">
              <a:xfrm flipV="1">
                <a:off x="2924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7" name="Line 159"/>
              <p:cNvSpPr>
                <a:spLocks noChangeShapeType="1"/>
              </p:cNvSpPr>
              <p:nvPr/>
            </p:nvSpPr>
            <p:spPr bwMode="auto">
              <a:xfrm flipV="1">
                <a:off x="2935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8" name="Line 160"/>
              <p:cNvSpPr>
                <a:spLocks noChangeShapeType="1"/>
              </p:cNvSpPr>
              <p:nvPr/>
            </p:nvSpPr>
            <p:spPr bwMode="auto">
              <a:xfrm flipV="1">
                <a:off x="2957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29" name="Line 161"/>
              <p:cNvSpPr>
                <a:spLocks noChangeShapeType="1"/>
              </p:cNvSpPr>
              <p:nvPr/>
            </p:nvSpPr>
            <p:spPr bwMode="auto">
              <a:xfrm flipV="1">
                <a:off x="2968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0" name="Line 162"/>
              <p:cNvSpPr>
                <a:spLocks noChangeShapeType="1"/>
              </p:cNvSpPr>
              <p:nvPr/>
            </p:nvSpPr>
            <p:spPr bwMode="auto">
              <a:xfrm flipV="1">
                <a:off x="2979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1" name="Line 163"/>
              <p:cNvSpPr>
                <a:spLocks noChangeShapeType="1"/>
              </p:cNvSpPr>
              <p:nvPr/>
            </p:nvSpPr>
            <p:spPr bwMode="auto">
              <a:xfrm flipV="1">
                <a:off x="2992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2" name="Line 164"/>
              <p:cNvSpPr>
                <a:spLocks noChangeShapeType="1"/>
              </p:cNvSpPr>
              <p:nvPr/>
            </p:nvSpPr>
            <p:spPr bwMode="auto">
              <a:xfrm flipV="1">
                <a:off x="3003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3" name="Line 165"/>
              <p:cNvSpPr>
                <a:spLocks noChangeShapeType="1"/>
              </p:cNvSpPr>
              <p:nvPr/>
            </p:nvSpPr>
            <p:spPr bwMode="auto">
              <a:xfrm flipV="1">
                <a:off x="3014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4" name="Line 166"/>
              <p:cNvSpPr>
                <a:spLocks noChangeShapeType="1"/>
              </p:cNvSpPr>
              <p:nvPr/>
            </p:nvSpPr>
            <p:spPr bwMode="auto">
              <a:xfrm flipV="1">
                <a:off x="303688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5" name="Line 167"/>
              <p:cNvSpPr>
                <a:spLocks noChangeShapeType="1"/>
              </p:cNvSpPr>
              <p:nvPr/>
            </p:nvSpPr>
            <p:spPr bwMode="auto">
              <a:xfrm flipV="1">
                <a:off x="3048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6" name="Line 168"/>
              <p:cNvSpPr>
                <a:spLocks noChangeShapeType="1"/>
              </p:cNvSpPr>
              <p:nvPr/>
            </p:nvSpPr>
            <p:spPr bwMode="auto">
              <a:xfrm flipV="1">
                <a:off x="3060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7" name="Line 169"/>
              <p:cNvSpPr>
                <a:spLocks noChangeShapeType="1"/>
              </p:cNvSpPr>
              <p:nvPr/>
            </p:nvSpPr>
            <p:spPr bwMode="auto">
              <a:xfrm flipV="1">
                <a:off x="30829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8" name="Line 170"/>
              <p:cNvSpPr>
                <a:spLocks noChangeShapeType="1"/>
              </p:cNvSpPr>
              <p:nvPr/>
            </p:nvSpPr>
            <p:spPr bwMode="auto">
              <a:xfrm flipV="1">
                <a:off x="31067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39" name="Line 171"/>
              <p:cNvSpPr>
                <a:spLocks noChangeShapeType="1"/>
              </p:cNvSpPr>
              <p:nvPr/>
            </p:nvSpPr>
            <p:spPr bwMode="auto">
              <a:xfrm flipV="1">
                <a:off x="3117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0" name="Line 172"/>
              <p:cNvSpPr>
                <a:spLocks noChangeShapeType="1"/>
              </p:cNvSpPr>
              <p:nvPr/>
            </p:nvSpPr>
            <p:spPr bwMode="auto">
              <a:xfrm flipV="1">
                <a:off x="3128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1" name="Line 173"/>
              <p:cNvSpPr>
                <a:spLocks noChangeShapeType="1"/>
              </p:cNvSpPr>
              <p:nvPr/>
            </p:nvSpPr>
            <p:spPr bwMode="auto">
              <a:xfrm flipV="1">
                <a:off x="3140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2" name="Line 174"/>
              <p:cNvSpPr>
                <a:spLocks noChangeShapeType="1"/>
              </p:cNvSpPr>
              <p:nvPr/>
            </p:nvSpPr>
            <p:spPr bwMode="auto">
              <a:xfrm flipV="1">
                <a:off x="3151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3" name="Line 175"/>
              <p:cNvSpPr>
                <a:spLocks noChangeShapeType="1"/>
              </p:cNvSpPr>
              <p:nvPr/>
            </p:nvSpPr>
            <p:spPr bwMode="auto">
              <a:xfrm flipV="1">
                <a:off x="3162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4" name="Line 176"/>
              <p:cNvSpPr>
                <a:spLocks noChangeShapeType="1"/>
              </p:cNvSpPr>
              <p:nvPr/>
            </p:nvSpPr>
            <p:spPr bwMode="auto">
              <a:xfrm flipV="1">
                <a:off x="3175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5" name="Line 177"/>
              <p:cNvSpPr>
                <a:spLocks noChangeShapeType="1"/>
              </p:cNvSpPr>
              <p:nvPr/>
            </p:nvSpPr>
            <p:spPr bwMode="auto">
              <a:xfrm flipV="1">
                <a:off x="3184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6" name="Line 178"/>
              <p:cNvSpPr>
                <a:spLocks noChangeShapeType="1"/>
              </p:cNvSpPr>
              <p:nvPr/>
            </p:nvSpPr>
            <p:spPr bwMode="auto">
              <a:xfrm flipV="1">
                <a:off x="319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7" name="Line 179"/>
              <p:cNvSpPr>
                <a:spLocks noChangeShapeType="1"/>
              </p:cNvSpPr>
              <p:nvPr/>
            </p:nvSpPr>
            <p:spPr bwMode="auto">
              <a:xfrm flipV="1">
                <a:off x="322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8" name="Line 180"/>
              <p:cNvSpPr>
                <a:spLocks noChangeShapeType="1"/>
              </p:cNvSpPr>
              <p:nvPr/>
            </p:nvSpPr>
            <p:spPr bwMode="auto">
              <a:xfrm flipV="1">
                <a:off x="3243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49" name="Line 181"/>
              <p:cNvSpPr>
                <a:spLocks noChangeShapeType="1"/>
              </p:cNvSpPr>
              <p:nvPr/>
            </p:nvSpPr>
            <p:spPr bwMode="auto">
              <a:xfrm flipV="1">
                <a:off x="3254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0" name="Line 182"/>
              <p:cNvSpPr>
                <a:spLocks noChangeShapeType="1"/>
              </p:cNvSpPr>
              <p:nvPr/>
            </p:nvSpPr>
            <p:spPr bwMode="auto">
              <a:xfrm flipV="1">
                <a:off x="3265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1" name="Line 183"/>
              <p:cNvSpPr>
                <a:spLocks noChangeShapeType="1"/>
              </p:cNvSpPr>
              <p:nvPr/>
            </p:nvSpPr>
            <p:spPr bwMode="auto">
              <a:xfrm flipV="1">
                <a:off x="32766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2" name="Line 184"/>
              <p:cNvSpPr>
                <a:spLocks noChangeShapeType="1"/>
              </p:cNvSpPr>
              <p:nvPr/>
            </p:nvSpPr>
            <p:spPr bwMode="auto">
              <a:xfrm flipV="1">
                <a:off x="3289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3" name="Line 185"/>
              <p:cNvSpPr>
                <a:spLocks noChangeShapeType="1"/>
              </p:cNvSpPr>
              <p:nvPr/>
            </p:nvSpPr>
            <p:spPr bwMode="auto">
              <a:xfrm flipV="1">
                <a:off x="3298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4" name="Line 186"/>
              <p:cNvSpPr>
                <a:spLocks noChangeShapeType="1"/>
              </p:cNvSpPr>
              <p:nvPr/>
            </p:nvSpPr>
            <p:spPr bwMode="auto">
              <a:xfrm flipV="1">
                <a:off x="3309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5" name="Line 187"/>
              <p:cNvSpPr>
                <a:spLocks noChangeShapeType="1"/>
              </p:cNvSpPr>
              <p:nvPr/>
            </p:nvSpPr>
            <p:spPr bwMode="auto">
              <a:xfrm flipV="1">
                <a:off x="332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6" name="Line 188"/>
              <p:cNvSpPr>
                <a:spLocks noChangeShapeType="1"/>
              </p:cNvSpPr>
              <p:nvPr/>
            </p:nvSpPr>
            <p:spPr bwMode="auto">
              <a:xfrm flipV="1">
                <a:off x="3332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7" name="Line 189"/>
              <p:cNvSpPr>
                <a:spLocks noChangeShapeType="1"/>
              </p:cNvSpPr>
              <p:nvPr/>
            </p:nvSpPr>
            <p:spPr bwMode="auto">
              <a:xfrm flipV="1">
                <a:off x="3346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8" name="Line 190"/>
              <p:cNvSpPr>
                <a:spLocks noChangeShapeType="1"/>
              </p:cNvSpPr>
              <p:nvPr/>
            </p:nvSpPr>
            <p:spPr bwMode="auto">
              <a:xfrm flipV="1">
                <a:off x="335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59" name="Line 191"/>
              <p:cNvSpPr>
                <a:spLocks noChangeShapeType="1"/>
              </p:cNvSpPr>
              <p:nvPr/>
            </p:nvSpPr>
            <p:spPr bwMode="auto">
              <a:xfrm flipV="1">
                <a:off x="33797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0" name="Line 192"/>
              <p:cNvSpPr>
                <a:spLocks noChangeShapeType="1"/>
              </p:cNvSpPr>
              <p:nvPr/>
            </p:nvSpPr>
            <p:spPr bwMode="auto">
              <a:xfrm flipV="1">
                <a:off x="33909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1" name="Line 193"/>
              <p:cNvSpPr>
                <a:spLocks noChangeShapeType="1"/>
              </p:cNvSpPr>
              <p:nvPr/>
            </p:nvSpPr>
            <p:spPr bwMode="auto">
              <a:xfrm flipV="1">
                <a:off x="3403600" y="5918200"/>
                <a:ext cx="0" cy="8413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2" name="Line 194"/>
              <p:cNvSpPr>
                <a:spLocks noChangeShapeType="1"/>
              </p:cNvSpPr>
              <p:nvPr/>
            </p:nvSpPr>
            <p:spPr bwMode="auto">
              <a:xfrm flipV="1">
                <a:off x="3413125" y="5962650"/>
                <a:ext cx="0" cy="3968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3" name="Line 195"/>
              <p:cNvSpPr>
                <a:spLocks noChangeShapeType="1"/>
              </p:cNvSpPr>
              <p:nvPr/>
            </p:nvSpPr>
            <p:spPr bwMode="auto">
              <a:xfrm flipV="1">
                <a:off x="343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4" name="Line 196"/>
              <p:cNvSpPr>
                <a:spLocks noChangeShapeType="1"/>
              </p:cNvSpPr>
              <p:nvPr/>
            </p:nvSpPr>
            <p:spPr bwMode="auto">
              <a:xfrm flipV="1">
                <a:off x="3448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5" name="Line 197"/>
              <p:cNvSpPr>
                <a:spLocks noChangeShapeType="1"/>
              </p:cNvSpPr>
              <p:nvPr/>
            </p:nvSpPr>
            <p:spPr bwMode="auto">
              <a:xfrm flipV="1">
                <a:off x="3460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6" name="Line 198"/>
              <p:cNvSpPr>
                <a:spLocks noChangeShapeType="1"/>
              </p:cNvSpPr>
              <p:nvPr/>
            </p:nvSpPr>
            <p:spPr bwMode="auto">
              <a:xfrm flipV="1">
                <a:off x="3470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7" name="Line 199"/>
              <p:cNvSpPr>
                <a:spLocks noChangeShapeType="1"/>
              </p:cNvSpPr>
              <p:nvPr/>
            </p:nvSpPr>
            <p:spPr bwMode="auto">
              <a:xfrm flipV="1">
                <a:off x="34813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8" name="Line 200"/>
              <p:cNvSpPr>
                <a:spLocks noChangeShapeType="1"/>
              </p:cNvSpPr>
              <p:nvPr/>
            </p:nvSpPr>
            <p:spPr bwMode="auto">
              <a:xfrm flipV="1">
                <a:off x="349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69" name="Line 201"/>
              <p:cNvSpPr>
                <a:spLocks noChangeShapeType="1"/>
              </p:cNvSpPr>
              <p:nvPr/>
            </p:nvSpPr>
            <p:spPr bwMode="auto">
              <a:xfrm flipV="1">
                <a:off x="3503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0" name="Line 202"/>
              <p:cNvSpPr>
                <a:spLocks noChangeShapeType="1"/>
              </p:cNvSpPr>
              <p:nvPr/>
            </p:nvSpPr>
            <p:spPr bwMode="auto">
              <a:xfrm flipV="1">
                <a:off x="3514725" y="5805488"/>
                <a:ext cx="0" cy="196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1" name="Line 203"/>
              <p:cNvSpPr>
                <a:spLocks noChangeShapeType="1"/>
              </p:cNvSpPr>
              <p:nvPr/>
            </p:nvSpPr>
            <p:spPr bwMode="auto">
              <a:xfrm flipV="1">
                <a:off x="3527425"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2" name="Line 204"/>
              <p:cNvSpPr>
                <a:spLocks noChangeShapeType="1"/>
              </p:cNvSpPr>
              <p:nvPr/>
            </p:nvSpPr>
            <p:spPr bwMode="auto">
              <a:xfrm flipV="1">
                <a:off x="35385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3" name="Line 205"/>
              <p:cNvSpPr>
                <a:spLocks noChangeShapeType="1"/>
              </p:cNvSpPr>
              <p:nvPr/>
            </p:nvSpPr>
            <p:spPr bwMode="auto">
              <a:xfrm flipV="1">
                <a:off x="3549650"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4" name="Line 206"/>
              <p:cNvSpPr>
                <a:spLocks noChangeShapeType="1"/>
              </p:cNvSpPr>
              <p:nvPr/>
            </p:nvSpPr>
            <p:spPr bwMode="auto">
              <a:xfrm flipV="1">
                <a:off x="3575050" y="5580063"/>
                <a:ext cx="0" cy="4222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5" name="Line 207"/>
              <p:cNvSpPr>
                <a:spLocks noChangeShapeType="1"/>
              </p:cNvSpPr>
              <p:nvPr/>
            </p:nvSpPr>
            <p:spPr bwMode="auto">
              <a:xfrm flipV="1">
                <a:off x="3584575"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6" name="Line 208"/>
              <p:cNvSpPr>
                <a:spLocks noChangeShapeType="1"/>
              </p:cNvSpPr>
              <p:nvPr/>
            </p:nvSpPr>
            <p:spPr bwMode="auto">
              <a:xfrm flipV="1">
                <a:off x="3606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7" name="Line 209"/>
              <p:cNvSpPr>
                <a:spLocks noChangeShapeType="1"/>
              </p:cNvSpPr>
              <p:nvPr/>
            </p:nvSpPr>
            <p:spPr bwMode="auto">
              <a:xfrm flipV="1">
                <a:off x="3617913" y="5892800"/>
                <a:ext cx="0" cy="1095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8" name="Line 210"/>
              <p:cNvSpPr>
                <a:spLocks noChangeShapeType="1"/>
              </p:cNvSpPr>
              <p:nvPr/>
            </p:nvSpPr>
            <p:spPr bwMode="auto">
              <a:xfrm flipV="1">
                <a:off x="36290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79" name="Line 211"/>
              <p:cNvSpPr>
                <a:spLocks noChangeShapeType="1"/>
              </p:cNvSpPr>
              <p:nvPr/>
            </p:nvSpPr>
            <p:spPr bwMode="auto">
              <a:xfrm flipV="1">
                <a:off x="36401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0" name="Line 212"/>
              <p:cNvSpPr>
                <a:spLocks noChangeShapeType="1"/>
              </p:cNvSpPr>
              <p:nvPr/>
            </p:nvSpPr>
            <p:spPr bwMode="auto">
              <a:xfrm flipV="1">
                <a:off x="3651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1" name="Line 213"/>
              <p:cNvSpPr>
                <a:spLocks noChangeShapeType="1"/>
              </p:cNvSpPr>
              <p:nvPr/>
            </p:nvSpPr>
            <p:spPr bwMode="auto">
              <a:xfrm flipV="1">
                <a:off x="3662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2" name="Line 214"/>
              <p:cNvSpPr>
                <a:spLocks noChangeShapeType="1"/>
              </p:cNvSpPr>
              <p:nvPr/>
            </p:nvSpPr>
            <p:spPr bwMode="auto">
              <a:xfrm flipV="1">
                <a:off x="3675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3" name="Line 215"/>
              <p:cNvSpPr>
                <a:spLocks noChangeShapeType="1"/>
              </p:cNvSpPr>
              <p:nvPr/>
            </p:nvSpPr>
            <p:spPr bwMode="auto">
              <a:xfrm flipV="1">
                <a:off x="3698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4" name="Line 216"/>
              <p:cNvSpPr>
                <a:spLocks noChangeShapeType="1"/>
              </p:cNvSpPr>
              <p:nvPr/>
            </p:nvSpPr>
            <p:spPr bwMode="auto">
              <a:xfrm flipV="1">
                <a:off x="3709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5" name="Line 217"/>
              <p:cNvSpPr>
                <a:spLocks noChangeShapeType="1"/>
              </p:cNvSpPr>
              <p:nvPr/>
            </p:nvSpPr>
            <p:spPr bwMode="auto">
              <a:xfrm flipV="1">
                <a:off x="37211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6" name="Line 218"/>
              <p:cNvSpPr>
                <a:spLocks noChangeShapeType="1"/>
              </p:cNvSpPr>
              <p:nvPr/>
            </p:nvSpPr>
            <p:spPr bwMode="auto">
              <a:xfrm flipV="1">
                <a:off x="3732213" y="5727700"/>
                <a:ext cx="0" cy="2746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7" name="Line 219"/>
              <p:cNvSpPr>
                <a:spLocks noChangeShapeType="1"/>
              </p:cNvSpPr>
              <p:nvPr/>
            </p:nvSpPr>
            <p:spPr bwMode="auto">
              <a:xfrm flipV="1">
                <a:off x="3743325"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8" name="Line 220"/>
              <p:cNvSpPr>
                <a:spLocks noChangeShapeType="1"/>
              </p:cNvSpPr>
              <p:nvPr/>
            </p:nvSpPr>
            <p:spPr bwMode="auto">
              <a:xfrm flipV="1">
                <a:off x="375443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89" name="Line 221"/>
              <p:cNvSpPr>
                <a:spLocks noChangeShapeType="1"/>
              </p:cNvSpPr>
              <p:nvPr/>
            </p:nvSpPr>
            <p:spPr bwMode="auto">
              <a:xfrm flipV="1">
                <a:off x="376555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0" name="Line 222"/>
              <p:cNvSpPr>
                <a:spLocks noChangeShapeType="1"/>
              </p:cNvSpPr>
              <p:nvPr/>
            </p:nvSpPr>
            <p:spPr bwMode="auto">
              <a:xfrm flipV="1">
                <a:off x="3776663" y="5972175"/>
                <a:ext cx="0" cy="30163"/>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1" name="Line 223"/>
              <p:cNvSpPr>
                <a:spLocks noChangeShapeType="1"/>
              </p:cNvSpPr>
              <p:nvPr/>
            </p:nvSpPr>
            <p:spPr bwMode="auto">
              <a:xfrm flipV="1">
                <a:off x="378936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2" name="Line 224"/>
              <p:cNvSpPr>
                <a:spLocks noChangeShapeType="1"/>
              </p:cNvSpPr>
              <p:nvPr/>
            </p:nvSpPr>
            <p:spPr bwMode="auto">
              <a:xfrm flipV="1">
                <a:off x="38004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3" name="Line 225"/>
              <p:cNvSpPr>
                <a:spLocks noChangeShapeType="1"/>
              </p:cNvSpPr>
              <p:nvPr/>
            </p:nvSpPr>
            <p:spPr bwMode="auto">
              <a:xfrm flipV="1">
                <a:off x="3811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4" name="Line 226"/>
              <p:cNvSpPr>
                <a:spLocks noChangeShapeType="1"/>
              </p:cNvSpPr>
              <p:nvPr/>
            </p:nvSpPr>
            <p:spPr bwMode="auto">
              <a:xfrm flipV="1">
                <a:off x="3822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5" name="Line 227"/>
              <p:cNvSpPr>
                <a:spLocks noChangeShapeType="1"/>
              </p:cNvSpPr>
              <p:nvPr/>
            </p:nvSpPr>
            <p:spPr bwMode="auto">
              <a:xfrm flipV="1">
                <a:off x="38338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6" name="Line 228"/>
              <p:cNvSpPr>
                <a:spLocks noChangeShapeType="1"/>
              </p:cNvSpPr>
              <p:nvPr/>
            </p:nvSpPr>
            <p:spPr bwMode="auto">
              <a:xfrm flipV="1">
                <a:off x="384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7" name="Line 229"/>
              <p:cNvSpPr>
                <a:spLocks noChangeShapeType="1"/>
              </p:cNvSpPr>
              <p:nvPr/>
            </p:nvSpPr>
            <p:spPr bwMode="auto">
              <a:xfrm flipV="1">
                <a:off x="385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8" name="Line 230"/>
              <p:cNvSpPr>
                <a:spLocks noChangeShapeType="1"/>
              </p:cNvSpPr>
              <p:nvPr/>
            </p:nvSpPr>
            <p:spPr bwMode="auto">
              <a:xfrm flipV="1">
                <a:off x="38687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699" name="Line 231"/>
              <p:cNvSpPr>
                <a:spLocks noChangeShapeType="1"/>
              </p:cNvSpPr>
              <p:nvPr/>
            </p:nvSpPr>
            <p:spPr bwMode="auto">
              <a:xfrm flipV="1">
                <a:off x="3879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0" name="Line 232"/>
              <p:cNvSpPr>
                <a:spLocks noChangeShapeType="1"/>
              </p:cNvSpPr>
              <p:nvPr/>
            </p:nvSpPr>
            <p:spPr bwMode="auto">
              <a:xfrm flipV="1">
                <a:off x="3890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1" name="Line 233"/>
              <p:cNvSpPr>
                <a:spLocks noChangeShapeType="1"/>
              </p:cNvSpPr>
              <p:nvPr/>
            </p:nvSpPr>
            <p:spPr bwMode="auto">
              <a:xfrm flipV="1">
                <a:off x="3903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2" name="Line 234"/>
              <p:cNvSpPr>
                <a:spLocks noChangeShapeType="1"/>
              </p:cNvSpPr>
              <p:nvPr/>
            </p:nvSpPr>
            <p:spPr bwMode="auto">
              <a:xfrm flipV="1">
                <a:off x="3914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3" name="Line 235"/>
              <p:cNvSpPr>
                <a:spLocks noChangeShapeType="1"/>
              </p:cNvSpPr>
              <p:nvPr/>
            </p:nvSpPr>
            <p:spPr bwMode="auto">
              <a:xfrm flipV="1">
                <a:off x="392588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4" name="Line 236"/>
              <p:cNvSpPr>
                <a:spLocks noChangeShapeType="1"/>
              </p:cNvSpPr>
              <p:nvPr/>
            </p:nvSpPr>
            <p:spPr bwMode="auto">
              <a:xfrm flipV="1">
                <a:off x="3937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5" name="Line 237"/>
              <p:cNvSpPr>
                <a:spLocks noChangeShapeType="1"/>
              </p:cNvSpPr>
              <p:nvPr/>
            </p:nvSpPr>
            <p:spPr bwMode="auto">
              <a:xfrm flipV="1">
                <a:off x="396081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6" name="Line 238"/>
              <p:cNvSpPr>
                <a:spLocks noChangeShapeType="1"/>
              </p:cNvSpPr>
              <p:nvPr/>
            </p:nvSpPr>
            <p:spPr bwMode="auto">
              <a:xfrm flipV="1">
                <a:off x="3970338"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7" name="Line 239"/>
              <p:cNvSpPr>
                <a:spLocks noChangeShapeType="1"/>
              </p:cNvSpPr>
              <p:nvPr/>
            </p:nvSpPr>
            <p:spPr bwMode="auto">
              <a:xfrm flipV="1">
                <a:off x="3981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8" name="Line 240"/>
              <p:cNvSpPr>
                <a:spLocks noChangeShapeType="1"/>
              </p:cNvSpPr>
              <p:nvPr/>
            </p:nvSpPr>
            <p:spPr bwMode="auto">
              <a:xfrm flipV="1">
                <a:off x="3992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09" name="Line 241"/>
              <p:cNvSpPr>
                <a:spLocks noChangeShapeType="1"/>
              </p:cNvSpPr>
              <p:nvPr/>
            </p:nvSpPr>
            <p:spPr bwMode="auto">
              <a:xfrm flipV="1">
                <a:off x="40052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0" name="Line 242"/>
              <p:cNvSpPr>
                <a:spLocks noChangeShapeType="1"/>
              </p:cNvSpPr>
              <p:nvPr/>
            </p:nvSpPr>
            <p:spPr bwMode="auto">
              <a:xfrm flipV="1">
                <a:off x="4017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1" name="Line 243"/>
              <p:cNvSpPr>
                <a:spLocks noChangeShapeType="1"/>
              </p:cNvSpPr>
              <p:nvPr/>
            </p:nvSpPr>
            <p:spPr bwMode="auto">
              <a:xfrm flipV="1">
                <a:off x="4029075" y="5815013"/>
                <a:ext cx="0" cy="187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2" name="Line 244"/>
              <p:cNvSpPr>
                <a:spLocks noChangeShapeType="1"/>
              </p:cNvSpPr>
              <p:nvPr/>
            </p:nvSpPr>
            <p:spPr bwMode="auto">
              <a:xfrm flipV="1">
                <a:off x="4040188"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3" name="Line 245"/>
              <p:cNvSpPr>
                <a:spLocks noChangeShapeType="1"/>
              </p:cNvSpPr>
              <p:nvPr/>
            </p:nvSpPr>
            <p:spPr bwMode="auto">
              <a:xfrm flipV="1">
                <a:off x="4051300" y="5824538"/>
                <a:ext cx="0" cy="177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4" name="Line 246"/>
              <p:cNvSpPr>
                <a:spLocks noChangeShapeType="1"/>
              </p:cNvSpPr>
              <p:nvPr/>
            </p:nvSpPr>
            <p:spPr bwMode="auto">
              <a:xfrm flipV="1">
                <a:off x="4062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5" name="Line 247"/>
              <p:cNvSpPr>
                <a:spLocks noChangeShapeType="1"/>
              </p:cNvSpPr>
              <p:nvPr/>
            </p:nvSpPr>
            <p:spPr bwMode="auto">
              <a:xfrm flipV="1">
                <a:off x="4075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6" name="Line 248"/>
              <p:cNvSpPr>
                <a:spLocks noChangeShapeType="1"/>
              </p:cNvSpPr>
              <p:nvPr/>
            </p:nvSpPr>
            <p:spPr bwMode="auto">
              <a:xfrm flipV="1">
                <a:off x="40846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7" name="Line 249"/>
              <p:cNvSpPr>
                <a:spLocks noChangeShapeType="1"/>
              </p:cNvSpPr>
              <p:nvPr/>
            </p:nvSpPr>
            <p:spPr bwMode="auto">
              <a:xfrm flipV="1">
                <a:off x="4095750" y="4508500"/>
                <a:ext cx="0" cy="14938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8" name="Line 250"/>
              <p:cNvSpPr>
                <a:spLocks noChangeShapeType="1"/>
              </p:cNvSpPr>
              <p:nvPr/>
            </p:nvSpPr>
            <p:spPr bwMode="auto">
              <a:xfrm flipV="1">
                <a:off x="4106863"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19" name="Line 251"/>
              <p:cNvSpPr>
                <a:spLocks noChangeShapeType="1"/>
              </p:cNvSpPr>
              <p:nvPr/>
            </p:nvSpPr>
            <p:spPr bwMode="auto">
              <a:xfrm flipV="1">
                <a:off x="41179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0" name="Line 252"/>
              <p:cNvSpPr>
                <a:spLocks noChangeShapeType="1"/>
              </p:cNvSpPr>
              <p:nvPr/>
            </p:nvSpPr>
            <p:spPr bwMode="auto">
              <a:xfrm flipV="1">
                <a:off x="4129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1" name="Line 253"/>
              <p:cNvSpPr>
                <a:spLocks noChangeShapeType="1"/>
              </p:cNvSpPr>
              <p:nvPr/>
            </p:nvSpPr>
            <p:spPr bwMode="auto">
              <a:xfrm flipV="1">
                <a:off x="414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2" name="Line 254"/>
              <p:cNvSpPr>
                <a:spLocks noChangeShapeType="1"/>
              </p:cNvSpPr>
              <p:nvPr/>
            </p:nvSpPr>
            <p:spPr bwMode="auto">
              <a:xfrm flipV="1">
                <a:off x="41989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3" name="Line 255"/>
              <p:cNvSpPr>
                <a:spLocks noChangeShapeType="1"/>
              </p:cNvSpPr>
              <p:nvPr/>
            </p:nvSpPr>
            <p:spPr bwMode="auto">
              <a:xfrm flipV="1">
                <a:off x="4210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4" name="Line 256"/>
              <p:cNvSpPr>
                <a:spLocks noChangeShapeType="1"/>
              </p:cNvSpPr>
              <p:nvPr/>
            </p:nvSpPr>
            <p:spPr bwMode="auto">
              <a:xfrm flipV="1">
                <a:off x="4221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5" name="Line 257"/>
              <p:cNvSpPr>
                <a:spLocks noChangeShapeType="1"/>
              </p:cNvSpPr>
              <p:nvPr/>
            </p:nvSpPr>
            <p:spPr bwMode="auto">
              <a:xfrm flipV="1">
                <a:off x="4232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6" name="Line 258"/>
              <p:cNvSpPr>
                <a:spLocks noChangeShapeType="1"/>
              </p:cNvSpPr>
              <p:nvPr/>
            </p:nvSpPr>
            <p:spPr bwMode="auto">
              <a:xfrm flipV="1">
                <a:off x="4256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7" name="Line 259"/>
              <p:cNvSpPr>
                <a:spLocks noChangeShapeType="1"/>
              </p:cNvSpPr>
              <p:nvPr/>
            </p:nvSpPr>
            <p:spPr bwMode="auto">
              <a:xfrm flipV="1">
                <a:off x="427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8" name="Line 260"/>
              <p:cNvSpPr>
                <a:spLocks noChangeShapeType="1"/>
              </p:cNvSpPr>
              <p:nvPr/>
            </p:nvSpPr>
            <p:spPr bwMode="auto">
              <a:xfrm flipV="1">
                <a:off x="4300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29" name="Line 261"/>
              <p:cNvSpPr>
                <a:spLocks noChangeShapeType="1"/>
              </p:cNvSpPr>
              <p:nvPr/>
            </p:nvSpPr>
            <p:spPr bwMode="auto">
              <a:xfrm flipV="1">
                <a:off x="4313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0" name="Line 262"/>
              <p:cNvSpPr>
                <a:spLocks noChangeShapeType="1"/>
              </p:cNvSpPr>
              <p:nvPr/>
            </p:nvSpPr>
            <p:spPr bwMode="auto">
              <a:xfrm flipV="1">
                <a:off x="4324350"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1" name="Line 263"/>
              <p:cNvSpPr>
                <a:spLocks noChangeShapeType="1"/>
              </p:cNvSpPr>
              <p:nvPr/>
            </p:nvSpPr>
            <p:spPr bwMode="auto">
              <a:xfrm flipV="1">
                <a:off x="43354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2" name="Line 264"/>
              <p:cNvSpPr>
                <a:spLocks noChangeShapeType="1"/>
              </p:cNvSpPr>
              <p:nvPr/>
            </p:nvSpPr>
            <p:spPr bwMode="auto">
              <a:xfrm flipV="1">
                <a:off x="43465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3" name="Line 265"/>
              <p:cNvSpPr>
                <a:spLocks noChangeShapeType="1"/>
              </p:cNvSpPr>
              <p:nvPr/>
            </p:nvSpPr>
            <p:spPr bwMode="auto">
              <a:xfrm flipV="1">
                <a:off x="436086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4" name="Line 266"/>
              <p:cNvSpPr>
                <a:spLocks noChangeShapeType="1"/>
              </p:cNvSpPr>
              <p:nvPr/>
            </p:nvSpPr>
            <p:spPr bwMode="auto">
              <a:xfrm flipV="1">
                <a:off x="4370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5" name="Line 267"/>
              <p:cNvSpPr>
                <a:spLocks noChangeShapeType="1"/>
              </p:cNvSpPr>
              <p:nvPr/>
            </p:nvSpPr>
            <p:spPr bwMode="auto">
              <a:xfrm flipV="1">
                <a:off x="438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6" name="Line 268"/>
              <p:cNvSpPr>
                <a:spLocks noChangeShapeType="1"/>
              </p:cNvSpPr>
              <p:nvPr/>
            </p:nvSpPr>
            <p:spPr bwMode="auto">
              <a:xfrm flipV="1">
                <a:off x="4392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7" name="Line 269"/>
              <p:cNvSpPr>
                <a:spLocks noChangeShapeType="1"/>
              </p:cNvSpPr>
              <p:nvPr/>
            </p:nvSpPr>
            <p:spPr bwMode="auto">
              <a:xfrm flipV="1">
                <a:off x="4403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8" name="Line 270"/>
              <p:cNvSpPr>
                <a:spLocks noChangeShapeType="1"/>
              </p:cNvSpPr>
              <p:nvPr/>
            </p:nvSpPr>
            <p:spPr bwMode="auto">
              <a:xfrm flipV="1">
                <a:off x="44148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39" name="Line 271"/>
              <p:cNvSpPr>
                <a:spLocks noChangeShapeType="1"/>
              </p:cNvSpPr>
              <p:nvPr/>
            </p:nvSpPr>
            <p:spPr bwMode="auto">
              <a:xfrm flipV="1">
                <a:off x="44259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0" name="Line 272"/>
              <p:cNvSpPr>
                <a:spLocks noChangeShapeType="1"/>
              </p:cNvSpPr>
              <p:nvPr/>
            </p:nvSpPr>
            <p:spPr bwMode="auto">
              <a:xfrm flipV="1">
                <a:off x="4437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1" name="Line 273"/>
              <p:cNvSpPr>
                <a:spLocks noChangeShapeType="1"/>
              </p:cNvSpPr>
              <p:nvPr/>
            </p:nvSpPr>
            <p:spPr bwMode="auto">
              <a:xfrm flipV="1">
                <a:off x="4448175" y="5099050"/>
                <a:ext cx="0" cy="9032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2" name="Line 274"/>
              <p:cNvSpPr>
                <a:spLocks noChangeShapeType="1"/>
              </p:cNvSpPr>
              <p:nvPr/>
            </p:nvSpPr>
            <p:spPr bwMode="auto">
              <a:xfrm flipV="1">
                <a:off x="4460875" y="5756275"/>
                <a:ext cx="0" cy="24606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3" name="Line 275"/>
              <p:cNvSpPr>
                <a:spLocks noChangeShapeType="1"/>
              </p:cNvSpPr>
              <p:nvPr/>
            </p:nvSpPr>
            <p:spPr bwMode="auto">
              <a:xfrm flipV="1">
                <a:off x="4475163"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4" name="Line 276"/>
              <p:cNvSpPr>
                <a:spLocks noChangeShapeType="1"/>
              </p:cNvSpPr>
              <p:nvPr/>
            </p:nvSpPr>
            <p:spPr bwMode="auto">
              <a:xfrm flipV="1">
                <a:off x="4495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5" name="Line 277"/>
              <p:cNvSpPr>
                <a:spLocks noChangeShapeType="1"/>
              </p:cNvSpPr>
              <p:nvPr/>
            </p:nvSpPr>
            <p:spPr bwMode="auto">
              <a:xfrm flipV="1">
                <a:off x="4518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6" name="Line 278"/>
              <p:cNvSpPr>
                <a:spLocks noChangeShapeType="1"/>
              </p:cNvSpPr>
              <p:nvPr/>
            </p:nvSpPr>
            <p:spPr bwMode="auto">
              <a:xfrm flipV="1">
                <a:off x="45291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7" name="Line 279"/>
              <p:cNvSpPr>
                <a:spLocks noChangeShapeType="1"/>
              </p:cNvSpPr>
              <p:nvPr/>
            </p:nvSpPr>
            <p:spPr bwMode="auto">
              <a:xfrm flipV="1">
                <a:off x="45402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8" name="Line 280"/>
              <p:cNvSpPr>
                <a:spLocks noChangeShapeType="1"/>
              </p:cNvSpPr>
              <p:nvPr/>
            </p:nvSpPr>
            <p:spPr bwMode="auto">
              <a:xfrm flipV="1">
                <a:off x="4551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49" name="Line 281"/>
              <p:cNvSpPr>
                <a:spLocks noChangeShapeType="1"/>
              </p:cNvSpPr>
              <p:nvPr/>
            </p:nvSpPr>
            <p:spPr bwMode="auto">
              <a:xfrm flipV="1">
                <a:off x="457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0" name="Line 282"/>
              <p:cNvSpPr>
                <a:spLocks noChangeShapeType="1"/>
              </p:cNvSpPr>
              <p:nvPr/>
            </p:nvSpPr>
            <p:spPr bwMode="auto">
              <a:xfrm flipV="1">
                <a:off x="4584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1" name="Line 283"/>
              <p:cNvSpPr>
                <a:spLocks noChangeShapeType="1"/>
              </p:cNvSpPr>
              <p:nvPr/>
            </p:nvSpPr>
            <p:spPr bwMode="auto">
              <a:xfrm flipV="1">
                <a:off x="4597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2" name="Line 284"/>
              <p:cNvSpPr>
                <a:spLocks noChangeShapeType="1"/>
              </p:cNvSpPr>
              <p:nvPr/>
            </p:nvSpPr>
            <p:spPr bwMode="auto">
              <a:xfrm flipV="1">
                <a:off x="4608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3" name="Line 285"/>
              <p:cNvSpPr>
                <a:spLocks noChangeShapeType="1"/>
              </p:cNvSpPr>
              <p:nvPr/>
            </p:nvSpPr>
            <p:spPr bwMode="auto">
              <a:xfrm flipV="1">
                <a:off x="4621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4" name="Line 286"/>
              <p:cNvSpPr>
                <a:spLocks noChangeShapeType="1"/>
              </p:cNvSpPr>
              <p:nvPr/>
            </p:nvSpPr>
            <p:spPr bwMode="auto">
              <a:xfrm flipV="1">
                <a:off x="465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5" name="Line 287"/>
              <p:cNvSpPr>
                <a:spLocks noChangeShapeType="1"/>
              </p:cNvSpPr>
              <p:nvPr/>
            </p:nvSpPr>
            <p:spPr bwMode="auto">
              <a:xfrm flipV="1">
                <a:off x="4665663" y="5892800"/>
                <a:ext cx="0" cy="1095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6" name="Line 288"/>
              <p:cNvSpPr>
                <a:spLocks noChangeShapeType="1"/>
              </p:cNvSpPr>
              <p:nvPr/>
            </p:nvSpPr>
            <p:spPr bwMode="auto">
              <a:xfrm flipV="1">
                <a:off x="4676775" y="5962650"/>
                <a:ext cx="0" cy="39688"/>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7" name="Line 289"/>
              <p:cNvSpPr>
                <a:spLocks noChangeShapeType="1"/>
              </p:cNvSpPr>
              <p:nvPr/>
            </p:nvSpPr>
            <p:spPr bwMode="auto">
              <a:xfrm flipV="1">
                <a:off x="4689475" y="5981700"/>
                <a:ext cx="0" cy="20638"/>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8" name="Line 290"/>
              <p:cNvSpPr>
                <a:spLocks noChangeShapeType="1"/>
              </p:cNvSpPr>
              <p:nvPr/>
            </p:nvSpPr>
            <p:spPr bwMode="auto">
              <a:xfrm flipV="1">
                <a:off x="4756150" y="5992813"/>
                <a:ext cx="0" cy="9525"/>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59" name="Line 291"/>
              <p:cNvSpPr>
                <a:spLocks noChangeShapeType="1"/>
              </p:cNvSpPr>
              <p:nvPr/>
            </p:nvSpPr>
            <p:spPr bwMode="auto">
              <a:xfrm flipV="1">
                <a:off x="4803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0" name="Line 292"/>
              <p:cNvSpPr>
                <a:spLocks noChangeShapeType="1"/>
              </p:cNvSpPr>
              <p:nvPr/>
            </p:nvSpPr>
            <p:spPr bwMode="auto">
              <a:xfrm flipV="1">
                <a:off x="486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1" name="Line 293"/>
              <p:cNvSpPr>
                <a:spLocks noChangeShapeType="1"/>
              </p:cNvSpPr>
              <p:nvPr/>
            </p:nvSpPr>
            <p:spPr bwMode="auto">
              <a:xfrm flipV="1">
                <a:off x="4881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2" name="Line 294"/>
              <p:cNvSpPr>
                <a:spLocks noChangeShapeType="1"/>
              </p:cNvSpPr>
              <p:nvPr/>
            </p:nvSpPr>
            <p:spPr bwMode="auto">
              <a:xfrm flipV="1">
                <a:off x="4903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3" name="Line 295"/>
              <p:cNvSpPr>
                <a:spLocks noChangeShapeType="1"/>
              </p:cNvSpPr>
              <p:nvPr/>
            </p:nvSpPr>
            <p:spPr bwMode="auto">
              <a:xfrm flipV="1">
                <a:off x="49149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4" name="Line 296"/>
              <p:cNvSpPr>
                <a:spLocks noChangeShapeType="1"/>
              </p:cNvSpPr>
              <p:nvPr/>
            </p:nvSpPr>
            <p:spPr bwMode="auto">
              <a:xfrm flipV="1">
                <a:off x="4926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5" name="Line 297"/>
              <p:cNvSpPr>
                <a:spLocks noChangeShapeType="1"/>
              </p:cNvSpPr>
              <p:nvPr/>
            </p:nvSpPr>
            <p:spPr bwMode="auto">
              <a:xfrm flipV="1">
                <a:off x="4951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6" name="Line 298"/>
              <p:cNvSpPr>
                <a:spLocks noChangeShapeType="1"/>
              </p:cNvSpPr>
              <p:nvPr/>
            </p:nvSpPr>
            <p:spPr bwMode="auto">
              <a:xfrm flipV="1">
                <a:off x="4962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7" name="Line 299"/>
              <p:cNvSpPr>
                <a:spLocks noChangeShapeType="1"/>
              </p:cNvSpPr>
              <p:nvPr/>
            </p:nvSpPr>
            <p:spPr bwMode="auto">
              <a:xfrm flipV="1">
                <a:off x="4984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8" name="Line 300"/>
              <p:cNvSpPr>
                <a:spLocks noChangeShapeType="1"/>
              </p:cNvSpPr>
              <p:nvPr/>
            </p:nvSpPr>
            <p:spPr bwMode="auto">
              <a:xfrm flipV="1">
                <a:off x="49958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69" name="Line 301"/>
              <p:cNvSpPr>
                <a:spLocks noChangeShapeType="1"/>
              </p:cNvSpPr>
              <p:nvPr/>
            </p:nvSpPr>
            <p:spPr bwMode="auto">
              <a:xfrm flipV="1">
                <a:off x="50180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0" name="Line 302"/>
              <p:cNvSpPr>
                <a:spLocks noChangeShapeType="1"/>
              </p:cNvSpPr>
              <p:nvPr/>
            </p:nvSpPr>
            <p:spPr bwMode="auto">
              <a:xfrm flipV="1">
                <a:off x="50530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1" name="Line 303"/>
              <p:cNvSpPr>
                <a:spLocks noChangeShapeType="1"/>
              </p:cNvSpPr>
              <p:nvPr/>
            </p:nvSpPr>
            <p:spPr bwMode="auto">
              <a:xfrm flipV="1">
                <a:off x="5064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2" name="Line 304"/>
              <p:cNvSpPr>
                <a:spLocks noChangeShapeType="1"/>
              </p:cNvSpPr>
              <p:nvPr/>
            </p:nvSpPr>
            <p:spPr bwMode="auto">
              <a:xfrm flipV="1">
                <a:off x="50752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3" name="Line 305"/>
              <p:cNvSpPr>
                <a:spLocks noChangeShapeType="1"/>
              </p:cNvSpPr>
              <p:nvPr/>
            </p:nvSpPr>
            <p:spPr bwMode="auto">
              <a:xfrm flipV="1">
                <a:off x="5086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4" name="Line 306"/>
              <p:cNvSpPr>
                <a:spLocks noChangeShapeType="1"/>
              </p:cNvSpPr>
              <p:nvPr/>
            </p:nvSpPr>
            <p:spPr bwMode="auto">
              <a:xfrm flipV="1">
                <a:off x="5099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5" name="Line 307"/>
              <p:cNvSpPr>
                <a:spLocks noChangeShapeType="1"/>
              </p:cNvSpPr>
              <p:nvPr/>
            </p:nvSpPr>
            <p:spPr bwMode="auto">
              <a:xfrm flipV="1">
                <a:off x="511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6" name="Line 308"/>
              <p:cNvSpPr>
                <a:spLocks noChangeShapeType="1"/>
              </p:cNvSpPr>
              <p:nvPr/>
            </p:nvSpPr>
            <p:spPr bwMode="auto">
              <a:xfrm flipV="1">
                <a:off x="51212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7" name="Line 309"/>
              <p:cNvSpPr>
                <a:spLocks noChangeShapeType="1"/>
              </p:cNvSpPr>
              <p:nvPr/>
            </p:nvSpPr>
            <p:spPr bwMode="auto">
              <a:xfrm flipV="1">
                <a:off x="5132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8" name="Line 310"/>
              <p:cNvSpPr>
                <a:spLocks noChangeShapeType="1"/>
              </p:cNvSpPr>
              <p:nvPr/>
            </p:nvSpPr>
            <p:spPr bwMode="auto">
              <a:xfrm flipV="1">
                <a:off x="5143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79" name="Line 311"/>
              <p:cNvSpPr>
                <a:spLocks noChangeShapeType="1"/>
              </p:cNvSpPr>
              <p:nvPr/>
            </p:nvSpPr>
            <p:spPr bwMode="auto">
              <a:xfrm flipV="1">
                <a:off x="51562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0" name="Line 312"/>
              <p:cNvSpPr>
                <a:spLocks noChangeShapeType="1"/>
              </p:cNvSpPr>
              <p:nvPr/>
            </p:nvSpPr>
            <p:spPr bwMode="auto">
              <a:xfrm flipV="1">
                <a:off x="51673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1" name="Line 313"/>
              <p:cNvSpPr>
                <a:spLocks noChangeShapeType="1"/>
              </p:cNvSpPr>
              <p:nvPr/>
            </p:nvSpPr>
            <p:spPr bwMode="auto">
              <a:xfrm flipV="1">
                <a:off x="517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2" name="Line 314"/>
              <p:cNvSpPr>
                <a:spLocks noChangeShapeType="1"/>
              </p:cNvSpPr>
              <p:nvPr/>
            </p:nvSpPr>
            <p:spPr bwMode="auto">
              <a:xfrm flipV="1">
                <a:off x="5189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3" name="Line 315"/>
              <p:cNvSpPr>
                <a:spLocks noChangeShapeType="1"/>
              </p:cNvSpPr>
              <p:nvPr/>
            </p:nvSpPr>
            <p:spPr bwMode="auto">
              <a:xfrm flipV="1">
                <a:off x="524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4" name="Line 316"/>
              <p:cNvSpPr>
                <a:spLocks noChangeShapeType="1"/>
              </p:cNvSpPr>
              <p:nvPr/>
            </p:nvSpPr>
            <p:spPr bwMode="auto">
              <a:xfrm flipV="1">
                <a:off x="5257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5" name="Line 317"/>
              <p:cNvSpPr>
                <a:spLocks noChangeShapeType="1"/>
              </p:cNvSpPr>
              <p:nvPr/>
            </p:nvSpPr>
            <p:spPr bwMode="auto">
              <a:xfrm flipV="1">
                <a:off x="5270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6" name="Line 318"/>
              <p:cNvSpPr>
                <a:spLocks noChangeShapeType="1"/>
              </p:cNvSpPr>
              <p:nvPr/>
            </p:nvSpPr>
            <p:spPr bwMode="auto">
              <a:xfrm flipV="1">
                <a:off x="529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7" name="Line 319"/>
              <p:cNvSpPr>
                <a:spLocks noChangeShapeType="1"/>
              </p:cNvSpPr>
              <p:nvPr/>
            </p:nvSpPr>
            <p:spPr bwMode="auto">
              <a:xfrm flipV="1">
                <a:off x="5303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8" name="Line 320"/>
              <p:cNvSpPr>
                <a:spLocks noChangeShapeType="1"/>
              </p:cNvSpPr>
              <p:nvPr/>
            </p:nvSpPr>
            <p:spPr bwMode="auto">
              <a:xfrm flipV="1">
                <a:off x="5326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89" name="Line 321"/>
              <p:cNvSpPr>
                <a:spLocks noChangeShapeType="1"/>
              </p:cNvSpPr>
              <p:nvPr/>
            </p:nvSpPr>
            <p:spPr bwMode="auto">
              <a:xfrm flipV="1">
                <a:off x="5337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0" name="Line 322"/>
              <p:cNvSpPr>
                <a:spLocks noChangeShapeType="1"/>
              </p:cNvSpPr>
              <p:nvPr/>
            </p:nvSpPr>
            <p:spPr bwMode="auto">
              <a:xfrm flipV="1">
                <a:off x="536098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1" name="Line 323"/>
              <p:cNvSpPr>
                <a:spLocks noChangeShapeType="1"/>
              </p:cNvSpPr>
              <p:nvPr/>
            </p:nvSpPr>
            <p:spPr bwMode="auto">
              <a:xfrm flipV="1">
                <a:off x="5370513"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2" name="Line 324"/>
              <p:cNvSpPr>
                <a:spLocks noChangeShapeType="1"/>
              </p:cNvSpPr>
              <p:nvPr/>
            </p:nvSpPr>
            <p:spPr bwMode="auto">
              <a:xfrm flipV="1">
                <a:off x="5381625" y="3014663"/>
                <a:ext cx="0" cy="298767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3" name="Line 325"/>
              <p:cNvSpPr>
                <a:spLocks noChangeShapeType="1"/>
              </p:cNvSpPr>
              <p:nvPr/>
            </p:nvSpPr>
            <p:spPr bwMode="auto">
              <a:xfrm flipV="1">
                <a:off x="5394325" y="4911725"/>
                <a:ext cx="0" cy="10906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4" name="Line 326"/>
              <p:cNvSpPr>
                <a:spLocks noChangeShapeType="1"/>
              </p:cNvSpPr>
              <p:nvPr/>
            </p:nvSpPr>
            <p:spPr bwMode="auto">
              <a:xfrm flipV="1">
                <a:off x="5407025" y="5845175"/>
                <a:ext cx="0" cy="157163"/>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5" name="Line 327"/>
              <p:cNvSpPr>
                <a:spLocks noChangeShapeType="1"/>
              </p:cNvSpPr>
              <p:nvPr/>
            </p:nvSpPr>
            <p:spPr bwMode="auto">
              <a:xfrm flipV="1">
                <a:off x="54181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6" name="Line 328"/>
              <p:cNvSpPr>
                <a:spLocks noChangeShapeType="1"/>
              </p:cNvSpPr>
              <p:nvPr/>
            </p:nvSpPr>
            <p:spPr bwMode="auto">
              <a:xfrm flipV="1">
                <a:off x="54625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7" name="Line 329"/>
              <p:cNvSpPr>
                <a:spLocks noChangeShapeType="1"/>
              </p:cNvSpPr>
              <p:nvPr/>
            </p:nvSpPr>
            <p:spPr bwMode="auto">
              <a:xfrm flipV="1">
                <a:off x="54752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8" name="Line 330"/>
              <p:cNvSpPr>
                <a:spLocks noChangeShapeType="1"/>
              </p:cNvSpPr>
              <p:nvPr/>
            </p:nvSpPr>
            <p:spPr bwMode="auto">
              <a:xfrm flipV="1">
                <a:off x="5484813"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799" name="Line 331"/>
              <p:cNvSpPr>
                <a:spLocks noChangeShapeType="1"/>
              </p:cNvSpPr>
              <p:nvPr/>
            </p:nvSpPr>
            <p:spPr bwMode="auto">
              <a:xfrm flipV="1">
                <a:off x="5497513" y="5922963"/>
                <a:ext cx="0" cy="7937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0" name="Line 332"/>
              <p:cNvSpPr>
                <a:spLocks noChangeShapeType="1"/>
              </p:cNvSpPr>
              <p:nvPr/>
            </p:nvSpPr>
            <p:spPr bwMode="auto">
              <a:xfrm flipV="1">
                <a:off x="5508625" y="5962650"/>
                <a:ext cx="0" cy="3968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1" name="Line 333"/>
              <p:cNvSpPr>
                <a:spLocks noChangeShapeType="1"/>
              </p:cNvSpPr>
              <p:nvPr/>
            </p:nvSpPr>
            <p:spPr bwMode="auto">
              <a:xfrm flipV="1">
                <a:off x="5519738" y="5962650"/>
                <a:ext cx="0" cy="3968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2" name="Line 334"/>
              <p:cNvSpPr>
                <a:spLocks noChangeShapeType="1"/>
              </p:cNvSpPr>
              <p:nvPr/>
            </p:nvSpPr>
            <p:spPr bwMode="auto">
              <a:xfrm flipV="1">
                <a:off x="55530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3" name="Line 335"/>
              <p:cNvSpPr>
                <a:spLocks noChangeShapeType="1"/>
              </p:cNvSpPr>
              <p:nvPr/>
            </p:nvSpPr>
            <p:spPr bwMode="auto">
              <a:xfrm flipV="1">
                <a:off x="5599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4" name="Line 336"/>
              <p:cNvSpPr>
                <a:spLocks noChangeShapeType="1"/>
              </p:cNvSpPr>
              <p:nvPr/>
            </p:nvSpPr>
            <p:spPr bwMode="auto">
              <a:xfrm flipV="1">
                <a:off x="5611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5" name="Line 337"/>
              <p:cNvSpPr>
                <a:spLocks noChangeShapeType="1"/>
              </p:cNvSpPr>
              <p:nvPr/>
            </p:nvSpPr>
            <p:spPr bwMode="auto">
              <a:xfrm flipV="1">
                <a:off x="5634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6" name="Line 338"/>
              <p:cNvSpPr>
                <a:spLocks noChangeShapeType="1"/>
              </p:cNvSpPr>
              <p:nvPr/>
            </p:nvSpPr>
            <p:spPr bwMode="auto">
              <a:xfrm flipV="1">
                <a:off x="5667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7" name="Line 339"/>
              <p:cNvSpPr>
                <a:spLocks noChangeShapeType="1"/>
              </p:cNvSpPr>
              <p:nvPr/>
            </p:nvSpPr>
            <p:spPr bwMode="auto">
              <a:xfrm flipV="1">
                <a:off x="56784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8" name="Line 340"/>
              <p:cNvSpPr>
                <a:spLocks noChangeShapeType="1"/>
              </p:cNvSpPr>
              <p:nvPr/>
            </p:nvSpPr>
            <p:spPr bwMode="auto">
              <a:xfrm flipV="1">
                <a:off x="5726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09" name="Line 341"/>
              <p:cNvSpPr>
                <a:spLocks noChangeShapeType="1"/>
              </p:cNvSpPr>
              <p:nvPr/>
            </p:nvSpPr>
            <p:spPr bwMode="auto">
              <a:xfrm flipV="1">
                <a:off x="5737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0" name="Line 342"/>
              <p:cNvSpPr>
                <a:spLocks noChangeShapeType="1"/>
              </p:cNvSpPr>
              <p:nvPr/>
            </p:nvSpPr>
            <p:spPr bwMode="auto">
              <a:xfrm flipV="1">
                <a:off x="5748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1" name="Line 343"/>
              <p:cNvSpPr>
                <a:spLocks noChangeShapeType="1"/>
              </p:cNvSpPr>
              <p:nvPr/>
            </p:nvSpPr>
            <p:spPr bwMode="auto">
              <a:xfrm flipV="1">
                <a:off x="576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2" name="Line 344"/>
              <p:cNvSpPr>
                <a:spLocks noChangeShapeType="1"/>
              </p:cNvSpPr>
              <p:nvPr/>
            </p:nvSpPr>
            <p:spPr bwMode="auto">
              <a:xfrm flipV="1">
                <a:off x="5770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3" name="Line 345"/>
              <p:cNvSpPr>
                <a:spLocks noChangeShapeType="1"/>
              </p:cNvSpPr>
              <p:nvPr/>
            </p:nvSpPr>
            <p:spPr bwMode="auto">
              <a:xfrm flipV="1">
                <a:off x="5815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4" name="Line 346"/>
              <p:cNvSpPr>
                <a:spLocks noChangeShapeType="1"/>
              </p:cNvSpPr>
              <p:nvPr/>
            </p:nvSpPr>
            <p:spPr bwMode="auto">
              <a:xfrm flipV="1">
                <a:off x="5837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5" name="Line 347"/>
              <p:cNvSpPr>
                <a:spLocks noChangeShapeType="1"/>
              </p:cNvSpPr>
              <p:nvPr/>
            </p:nvSpPr>
            <p:spPr bwMode="auto">
              <a:xfrm flipV="1">
                <a:off x="586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6" name="Line 348"/>
              <p:cNvSpPr>
                <a:spLocks noChangeShapeType="1"/>
              </p:cNvSpPr>
              <p:nvPr/>
            </p:nvSpPr>
            <p:spPr bwMode="auto">
              <a:xfrm flipV="1">
                <a:off x="589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7" name="Line 349"/>
              <p:cNvSpPr>
                <a:spLocks noChangeShapeType="1"/>
              </p:cNvSpPr>
              <p:nvPr/>
            </p:nvSpPr>
            <p:spPr bwMode="auto">
              <a:xfrm flipV="1">
                <a:off x="5940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8" name="Line 350"/>
              <p:cNvSpPr>
                <a:spLocks noChangeShapeType="1"/>
              </p:cNvSpPr>
              <p:nvPr/>
            </p:nvSpPr>
            <p:spPr bwMode="auto">
              <a:xfrm flipV="1">
                <a:off x="59531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19" name="Line 351"/>
              <p:cNvSpPr>
                <a:spLocks noChangeShapeType="1"/>
              </p:cNvSpPr>
              <p:nvPr/>
            </p:nvSpPr>
            <p:spPr bwMode="auto">
              <a:xfrm flipV="1">
                <a:off x="597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0" name="Line 352"/>
              <p:cNvSpPr>
                <a:spLocks noChangeShapeType="1"/>
              </p:cNvSpPr>
              <p:nvPr/>
            </p:nvSpPr>
            <p:spPr bwMode="auto">
              <a:xfrm flipV="1">
                <a:off x="59864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1" name="Line 353"/>
              <p:cNvSpPr>
                <a:spLocks noChangeShapeType="1"/>
              </p:cNvSpPr>
              <p:nvPr/>
            </p:nvSpPr>
            <p:spPr bwMode="auto">
              <a:xfrm flipV="1">
                <a:off x="6008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2" name="Line 354"/>
              <p:cNvSpPr>
                <a:spLocks noChangeShapeType="1"/>
              </p:cNvSpPr>
              <p:nvPr/>
            </p:nvSpPr>
            <p:spPr bwMode="auto">
              <a:xfrm flipV="1">
                <a:off x="603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3" name="Line 355"/>
              <p:cNvSpPr>
                <a:spLocks noChangeShapeType="1"/>
              </p:cNvSpPr>
              <p:nvPr/>
            </p:nvSpPr>
            <p:spPr bwMode="auto">
              <a:xfrm flipV="1">
                <a:off x="6043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4" name="Line 356"/>
              <p:cNvSpPr>
                <a:spLocks noChangeShapeType="1"/>
              </p:cNvSpPr>
              <p:nvPr/>
            </p:nvSpPr>
            <p:spPr bwMode="auto">
              <a:xfrm flipV="1">
                <a:off x="6054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5" name="Line 357"/>
              <p:cNvSpPr>
                <a:spLocks noChangeShapeType="1"/>
              </p:cNvSpPr>
              <p:nvPr/>
            </p:nvSpPr>
            <p:spPr bwMode="auto">
              <a:xfrm flipV="1">
                <a:off x="60785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6" name="Line 358"/>
              <p:cNvSpPr>
                <a:spLocks noChangeShapeType="1"/>
              </p:cNvSpPr>
              <p:nvPr/>
            </p:nvSpPr>
            <p:spPr bwMode="auto">
              <a:xfrm flipV="1">
                <a:off x="6100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7" name="Line 359"/>
              <p:cNvSpPr>
                <a:spLocks noChangeShapeType="1"/>
              </p:cNvSpPr>
              <p:nvPr/>
            </p:nvSpPr>
            <p:spPr bwMode="auto">
              <a:xfrm flipV="1">
                <a:off x="6111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8" name="Line 360"/>
              <p:cNvSpPr>
                <a:spLocks noChangeShapeType="1"/>
              </p:cNvSpPr>
              <p:nvPr/>
            </p:nvSpPr>
            <p:spPr bwMode="auto">
              <a:xfrm flipV="1">
                <a:off x="6122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29" name="Line 361"/>
              <p:cNvSpPr>
                <a:spLocks noChangeShapeType="1"/>
              </p:cNvSpPr>
              <p:nvPr/>
            </p:nvSpPr>
            <p:spPr bwMode="auto">
              <a:xfrm flipV="1">
                <a:off x="6156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0" name="Line 362"/>
              <p:cNvSpPr>
                <a:spLocks noChangeShapeType="1"/>
              </p:cNvSpPr>
              <p:nvPr/>
            </p:nvSpPr>
            <p:spPr bwMode="auto">
              <a:xfrm flipV="1">
                <a:off x="6167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1" name="Line 363"/>
              <p:cNvSpPr>
                <a:spLocks noChangeShapeType="1"/>
              </p:cNvSpPr>
              <p:nvPr/>
            </p:nvSpPr>
            <p:spPr bwMode="auto">
              <a:xfrm flipV="1">
                <a:off x="6178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2" name="Line 364"/>
              <p:cNvSpPr>
                <a:spLocks noChangeShapeType="1"/>
              </p:cNvSpPr>
              <p:nvPr/>
            </p:nvSpPr>
            <p:spPr bwMode="auto">
              <a:xfrm flipV="1">
                <a:off x="61928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3" name="Line 365"/>
              <p:cNvSpPr>
                <a:spLocks noChangeShapeType="1"/>
              </p:cNvSpPr>
              <p:nvPr/>
            </p:nvSpPr>
            <p:spPr bwMode="auto">
              <a:xfrm flipV="1">
                <a:off x="6203950" y="4027488"/>
                <a:ext cx="0" cy="1974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4" name="Line 366"/>
              <p:cNvSpPr>
                <a:spLocks noChangeShapeType="1"/>
              </p:cNvSpPr>
              <p:nvPr/>
            </p:nvSpPr>
            <p:spPr bwMode="auto">
              <a:xfrm flipV="1">
                <a:off x="6215063" y="5256213"/>
                <a:ext cx="0" cy="7461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5" name="Line 367"/>
              <p:cNvSpPr>
                <a:spLocks noChangeShapeType="1"/>
              </p:cNvSpPr>
              <p:nvPr/>
            </p:nvSpPr>
            <p:spPr bwMode="auto">
              <a:xfrm flipV="1">
                <a:off x="6237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6" name="Line 368"/>
              <p:cNvSpPr>
                <a:spLocks noChangeShapeType="1"/>
              </p:cNvSpPr>
              <p:nvPr/>
            </p:nvSpPr>
            <p:spPr bwMode="auto">
              <a:xfrm flipV="1">
                <a:off x="6281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7" name="Line 369"/>
              <p:cNvSpPr>
                <a:spLocks noChangeShapeType="1"/>
              </p:cNvSpPr>
              <p:nvPr/>
            </p:nvSpPr>
            <p:spPr bwMode="auto">
              <a:xfrm flipV="1">
                <a:off x="63055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8" name="Line 370"/>
              <p:cNvSpPr>
                <a:spLocks noChangeShapeType="1"/>
              </p:cNvSpPr>
              <p:nvPr/>
            </p:nvSpPr>
            <p:spPr bwMode="auto">
              <a:xfrm flipV="1">
                <a:off x="63182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39" name="Line 371"/>
              <p:cNvSpPr>
                <a:spLocks noChangeShapeType="1"/>
              </p:cNvSpPr>
              <p:nvPr/>
            </p:nvSpPr>
            <p:spPr bwMode="auto">
              <a:xfrm flipV="1">
                <a:off x="6327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0" name="Line 372"/>
              <p:cNvSpPr>
                <a:spLocks noChangeShapeType="1"/>
              </p:cNvSpPr>
              <p:nvPr/>
            </p:nvSpPr>
            <p:spPr bwMode="auto">
              <a:xfrm flipV="1">
                <a:off x="637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1" name="Line 373"/>
              <p:cNvSpPr>
                <a:spLocks noChangeShapeType="1"/>
              </p:cNvSpPr>
              <p:nvPr/>
            </p:nvSpPr>
            <p:spPr bwMode="auto">
              <a:xfrm flipV="1">
                <a:off x="6432550" y="5845175"/>
                <a:ext cx="0" cy="157163"/>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2" name="Line 374"/>
              <p:cNvSpPr>
                <a:spLocks noChangeShapeType="1"/>
              </p:cNvSpPr>
              <p:nvPr/>
            </p:nvSpPr>
            <p:spPr bwMode="auto">
              <a:xfrm flipV="1">
                <a:off x="6442075" y="5932488"/>
                <a:ext cx="0" cy="6985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3" name="Line 375"/>
              <p:cNvSpPr>
                <a:spLocks noChangeShapeType="1"/>
              </p:cNvSpPr>
              <p:nvPr/>
            </p:nvSpPr>
            <p:spPr bwMode="auto">
              <a:xfrm flipV="1">
                <a:off x="64531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4" name="Line 376"/>
              <p:cNvSpPr>
                <a:spLocks noChangeShapeType="1"/>
              </p:cNvSpPr>
              <p:nvPr/>
            </p:nvSpPr>
            <p:spPr bwMode="auto">
              <a:xfrm flipV="1">
                <a:off x="6510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5" name="Line 377"/>
              <p:cNvSpPr>
                <a:spLocks noChangeShapeType="1"/>
              </p:cNvSpPr>
              <p:nvPr/>
            </p:nvSpPr>
            <p:spPr bwMode="auto">
              <a:xfrm flipV="1">
                <a:off x="6546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6" name="Line 378"/>
              <p:cNvSpPr>
                <a:spLocks noChangeShapeType="1"/>
              </p:cNvSpPr>
              <p:nvPr/>
            </p:nvSpPr>
            <p:spPr bwMode="auto">
              <a:xfrm flipV="1">
                <a:off x="6567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7" name="Line 379"/>
              <p:cNvSpPr>
                <a:spLocks noChangeShapeType="1"/>
              </p:cNvSpPr>
              <p:nvPr/>
            </p:nvSpPr>
            <p:spPr bwMode="auto">
              <a:xfrm flipV="1">
                <a:off x="6600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8" name="Line 380"/>
              <p:cNvSpPr>
                <a:spLocks noChangeShapeType="1"/>
              </p:cNvSpPr>
              <p:nvPr/>
            </p:nvSpPr>
            <p:spPr bwMode="auto">
              <a:xfrm flipV="1">
                <a:off x="6634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49" name="Line 381"/>
              <p:cNvSpPr>
                <a:spLocks noChangeShapeType="1"/>
              </p:cNvSpPr>
              <p:nvPr/>
            </p:nvSpPr>
            <p:spPr bwMode="auto">
              <a:xfrm flipV="1">
                <a:off x="6661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0" name="Line 382"/>
              <p:cNvSpPr>
                <a:spLocks noChangeShapeType="1"/>
              </p:cNvSpPr>
              <p:nvPr/>
            </p:nvSpPr>
            <p:spPr bwMode="auto">
              <a:xfrm flipV="1">
                <a:off x="667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1" name="Line 383"/>
              <p:cNvSpPr>
                <a:spLocks noChangeShapeType="1"/>
              </p:cNvSpPr>
              <p:nvPr/>
            </p:nvSpPr>
            <p:spPr bwMode="auto">
              <a:xfrm flipV="1">
                <a:off x="668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2" name="Line 384"/>
              <p:cNvSpPr>
                <a:spLocks noChangeShapeType="1"/>
              </p:cNvSpPr>
              <p:nvPr/>
            </p:nvSpPr>
            <p:spPr bwMode="auto">
              <a:xfrm flipV="1">
                <a:off x="6704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3" name="Line 385"/>
              <p:cNvSpPr>
                <a:spLocks noChangeShapeType="1"/>
              </p:cNvSpPr>
              <p:nvPr/>
            </p:nvSpPr>
            <p:spPr bwMode="auto">
              <a:xfrm flipV="1">
                <a:off x="6726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4" name="Line 386"/>
              <p:cNvSpPr>
                <a:spLocks noChangeShapeType="1"/>
              </p:cNvSpPr>
              <p:nvPr/>
            </p:nvSpPr>
            <p:spPr bwMode="auto">
              <a:xfrm flipV="1">
                <a:off x="6794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5" name="Line 387"/>
              <p:cNvSpPr>
                <a:spLocks noChangeShapeType="1"/>
              </p:cNvSpPr>
              <p:nvPr/>
            </p:nvSpPr>
            <p:spPr bwMode="auto">
              <a:xfrm flipV="1">
                <a:off x="6805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6" name="Line 388"/>
              <p:cNvSpPr>
                <a:spLocks noChangeShapeType="1"/>
              </p:cNvSpPr>
              <p:nvPr/>
            </p:nvSpPr>
            <p:spPr bwMode="auto">
              <a:xfrm flipV="1">
                <a:off x="681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7" name="Line 389"/>
              <p:cNvSpPr>
                <a:spLocks noChangeShapeType="1"/>
              </p:cNvSpPr>
              <p:nvPr/>
            </p:nvSpPr>
            <p:spPr bwMode="auto">
              <a:xfrm flipV="1">
                <a:off x="6829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8" name="Line 390"/>
              <p:cNvSpPr>
                <a:spLocks noChangeShapeType="1"/>
              </p:cNvSpPr>
              <p:nvPr/>
            </p:nvSpPr>
            <p:spPr bwMode="auto">
              <a:xfrm flipV="1">
                <a:off x="6919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59" name="Line 391"/>
              <p:cNvSpPr>
                <a:spLocks noChangeShapeType="1"/>
              </p:cNvSpPr>
              <p:nvPr/>
            </p:nvSpPr>
            <p:spPr bwMode="auto">
              <a:xfrm flipV="1">
                <a:off x="6932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0" name="Line 392"/>
              <p:cNvSpPr>
                <a:spLocks noChangeShapeType="1"/>
              </p:cNvSpPr>
              <p:nvPr/>
            </p:nvSpPr>
            <p:spPr bwMode="auto">
              <a:xfrm flipV="1">
                <a:off x="69897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1" name="Line 393"/>
              <p:cNvSpPr>
                <a:spLocks noChangeShapeType="1"/>
              </p:cNvSpPr>
              <p:nvPr/>
            </p:nvSpPr>
            <p:spPr bwMode="auto">
              <a:xfrm flipV="1">
                <a:off x="70008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2" name="Line 394"/>
              <p:cNvSpPr>
                <a:spLocks noChangeShapeType="1"/>
              </p:cNvSpPr>
              <p:nvPr/>
            </p:nvSpPr>
            <p:spPr bwMode="auto">
              <a:xfrm flipV="1">
                <a:off x="7011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3" name="Line 395"/>
              <p:cNvSpPr>
                <a:spLocks noChangeShapeType="1"/>
              </p:cNvSpPr>
              <p:nvPr/>
            </p:nvSpPr>
            <p:spPr bwMode="auto">
              <a:xfrm flipV="1">
                <a:off x="7034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4" name="Line 396"/>
              <p:cNvSpPr>
                <a:spLocks noChangeShapeType="1"/>
              </p:cNvSpPr>
              <p:nvPr/>
            </p:nvSpPr>
            <p:spPr bwMode="auto">
              <a:xfrm flipV="1">
                <a:off x="70469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5" name="Line 397"/>
              <p:cNvSpPr>
                <a:spLocks noChangeShapeType="1"/>
              </p:cNvSpPr>
              <p:nvPr/>
            </p:nvSpPr>
            <p:spPr bwMode="auto">
              <a:xfrm flipV="1">
                <a:off x="7056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6" name="Line 398"/>
              <p:cNvSpPr>
                <a:spLocks noChangeShapeType="1"/>
              </p:cNvSpPr>
              <p:nvPr/>
            </p:nvSpPr>
            <p:spPr bwMode="auto">
              <a:xfrm flipV="1">
                <a:off x="70675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7" name="Line 399"/>
              <p:cNvSpPr>
                <a:spLocks noChangeShapeType="1"/>
              </p:cNvSpPr>
              <p:nvPr/>
            </p:nvSpPr>
            <p:spPr bwMode="auto">
              <a:xfrm flipV="1">
                <a:off x="710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8" name="Line 400"/>
              <p:cNvSpPr>
                <a:spLocks noChangeShapeType="1"/>
              </p:cNvSpPr>
              <p:nvPr/>
            </p:nvSpPr>
            <p:spPr bwMode="auto">
              <a:xfrm flipV="1">
                <a:off x="7126288"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69" name="Line 401"/>
              <p:cNvSpPr>
                <a:spLocks noChangeShapeType="1"/>
              </p:cNvSpPr>
              <p:nvPr/>
            </p:nvSpPr>
            <p:spPr bwMode="auto">
              <a:xfrm flipV="1">
                <a:off x="71374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0" name="Line 402"/>
              <p:cNvSpPr>
                <a:spLocks noChangeShapeType="1"/>
              </p:cNvSpPr>
              <p:nvPr/>
            </p:nvSpPr>
            <p:spPr bwMode="auto">
              <a:xfrm flipV="1">
                <a:off x="714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1" name="Line 403"/>
              <p:cNvSpPr>
                <a:spLocks noChangeShapeType="1"/>
              </p:cNvSpPr>
              <p:nvPr/>
            </p:nvSpPr>
            <p:spPr bwMode="auto">
              <a:xfrm flipV="1">
                <a:off x="721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2" name="Line 404"/>
              <p:cNvSpPr>
                <a:spLocks noChangeShapeType="1"/>
              </p:cNvSpPr>
              <p:nvPr/>
            </p:nvSpPr>
            <p:spPr bwMode="auto">
              <a:xfrm flipV="1">
                <a:off x="7227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3" name="Line 405"/>
              <p:cNvSpPr>
                <a:spLocks noChangeShapeType="1"/>
              </p:cNvSpPr>
              <p:nvPr/>
            </p:nvSpPr>
            <p:spPr bwMode="auto">
              <a:xfrm flipV="1">
                <a:off x="7239000"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4" name="Line 406"/>
              <p:cNvSpPr>
                <a:spLocks noChangeShapeType="1"/>
              </p:cNvSpPr>
              <p:nvPr/>
            </p:nvSpPr>
            <p:spPr bwMode="auto">
              <a:xfrm flipV="1">
                <a:off x="7250113" y="5775325"/>
                <a:ext cx="0" cy="2270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5" name="Line 407"/>
              <p:cNvSpPr>
                <a:spLocks noChangeShapeType="1"/>
              </p:cNvSpPr>
              <p:nvPr/>
            </p:nvSpPr>
            <p:spPr bwMode="auto">
              <a:xfrm flipV="1">
                <a:off x="7261225" y="5873750"/>
                <a:ext cx="0" cy="1285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6" name="Line 408"/>
              <p:cNvSpPr>
                <a:spLocks noChangeShapeType="1"/>
              </p:cNvSpPr>
              <p:nvPr/>
            </p:nvSpPr>
            <p:spPr bwMode="auto">
              <a:xfrm flipV="1">
                <a:off x="7272338"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7" name="Line 409"/>
              <p:cNvSpPr>
                <a:spLocks noChangeShapeType="1"/>
              </p:cNvSpPr>
              <p:nvPr/>
            </p:nvSpPr>
            <p:spPr bwMode="auto">
              <a:xfrm flipV="1">
                <a:off x="728503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8" name="Line 410"/>
              <p:cNvSpPr>
                <a:spLocks noChangeShapeType="1"/>
              </p:cNvSpPr>
              <p:nvPr/>
            </p:nvSpPr>
            <p:spPr bwMode="auto">
              <a:xfrm flipV="1">
                <a:off x="7364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79" name="Line 411"/>
              <p:cNvSpPr>
                <a:spLocks noChangeShapeType="1"/>
              </p:cNvSpPr>
              <p:nvPr/>
            </p:nvSpPr>
            <p:spPr bwMode="auto">
              <a:xfrm flipV="1">
                <a:off x="7375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0" name="Line 412"/>
              <p:cNvSpPr>
                <a:spLocks noChangeShapeType="1"/>
              </p:cNvSpPr>
              <p:nvPr/>
            </p:nvSpPr>
            <p:spPr bwMode="auto">
              <a:xfrm flipV="1">
                <a:off x="7386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1" name="Line 413"/>
              <p:cNvSpPr>
                <a:spLocks noChangeShapeType="1"/>
              </p:cNvSpPr>
              <p:nvPr/>
            </p:nvSpPr>
            <p:spPr bwMode="auto">
              <a:xfrm flipV="1">
                <a:off x="7432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2" name="Line 414"/>
              <p:cNvSpPr>
                <a:spLocks noChangeShapeType="1"/>
              </p:cNvSpPr>
              <p:nvPr/>
            </p:nvSpPr>
            <p:spPr bwMode="auto">
              <a:xfrm flipV="1">
                <a:off x="7683500" y="5951538"/>
                <a:ext cx="0" cy="5080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3" name="Line 415"/>
              <p:cNvSpPr>
                <a:spLocks noChangeShapeType="1"/>
              </p:cNvSpPr>
              <p:nvPr/>
            </p:nvSpPr>
            <p:spPr bwMode="auto">
              <a:xfrm flipV="1">
                <a:off x="7694613" y="5981700"/>
                <a:ext cx="0" cy="206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4" name="Line 416"/>
              <p:cNvSpPr>
                <a:spLocks noChangeShapeType="1"/>
              </p:cNvSpPr>
              <p:nvPr/>
            </p:nvSpPr>
            <p:spPr bwMode="auto">
              <a:xfrm flipV="1">
                <a:off x="7762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5" name="Line 417"/>
              <p:cNvSpPr>
                <a:spLocks noChangeShapeType="1"/>
              </p:cNvSpPr>
              <p:nvPr/>
            </p:nvSpPr>
            <p:spPr bwMode="auto">
              <a:xfrm flipV="1">
                <a:off x="7786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6" name="Line 418"/>
              <p:cNvSpPr>
                <a:spLocks noChangeShapeType="1"/>
              </p:cNvSpPr>
              <p:nvPr/>
            </p:nvSpPr>
            <p:spPr bwMode="auto">
              <a:xfrm flipV="1">
                <a:off x="8058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7" name="Line 419"/>
              <p:cNvSpPr>
                <a:spLocks noChangeShapeType="1"/>
              </p:cNvSpPr>
              <p:nvPr/>
            </p:nvSpPr>
            <p:spPr bwMode="auto">
              <a:xfrm flipV="1">
                <a:off x="8172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8" name="Line 420"/>
              <p:cNvSpPr>
                <a:spLocks noChangeShapeType="1"/>
              </p:cNvSpPr>
              <p:nvPr/>
            </p:nvSpPr>
            <p:spPr bwMode="auto">
              <a:xfrm flipV="1">
                <a:off x="827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89" name="Line 421"/>
              <p:cNvSpPr>
                <a:spLocks noChangeShapeType="1"/>
              </p:cNvSpPr>
              <p:nvPr/>
            </p:nvSpPr>
            <p:spPr bwMode="auto">
              <a:xfrm flipV="1">
                <a:off x="8513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0" name="Line 422"/>
              <p:cNvSpPr>
                <a:spLocks noChangeShapeType="1"/>
              </p:cNvSpPr>
              <p:nvPr/>
            </p:nvSpPr>
            <p:spPr bwMode="auto">
              <a:xfrm>
                <a:off x="5292725"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1" name="Line 423"/>
              <p:cNvSpPr>
                <a:spLocks noChangeShapeType="1"/>
              </p:cNvSpPr>
              <p:nvPr/>
            </p:nvSpPr>
            <p:spPr bwMode="auto">
              <a:xfrm>
                <a:off x="3492500"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2" name="Line 424"/>
              <p:cNvSpPr>
                <a:spLocks noChangeShapeType="1"/>
              </p:cNvSpPr>
              <p:nvPr/>
            </p:nvSpPr>
            <p:spPr bwMode="auto">
              <a:xfrm>
                <a:off x="168433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3" name="Line 425"/>
              <p:cNvSpPr>
                <a:spLocks noChangeShapeType="1"/>
              </p:cNvSpPr>
              <p:nvPr/>
            </p:nvSpPr>
            <p:spPr bwMode="auto">
              <a:xfrm>
                <a:off x="1033463" y="6010275"/>
                <a:ext cx="0" cy="2381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4" name="Line 426"/>
              <p:cNvSpPr>
                <a:spLocks noChangeShapeType="1"/>
              </p:cNvSpPr>
              <p:nvPr/>
            </p:nvSpPr>
            <p:spPr bwMode="auto">
              <a:xfrm>
                <a:off x="710088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5" name="Line 427"/>
              <p:cNvSpPr>
                <a:spLocks noChangeShapeType="1"/>
              </p:cNvSpPr>
              <p:nvPr/>
            </p:nvSpPr>
            <p:spPr bwMode="auto">
              <a:xfrm>
                <a:off x="828675" y="3028950"/>
                <a:ext cx="204787"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6" name="Line 428"/>
              <p:cNvSpPr>
                <a:spLocks noChangeShapeType="1"/>
              </p:cNvSpPr>
              <p:nvPr/>
            </p:nvSpPr>
            <p:spPr bwMode="auto">
              <a:xfrm>
                <a:off x="812800" y="6019800"/>
                <a:ext cx="206375"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7" name="Line 429"/>
              <p:cNvSpPr>
                <a:spLocks noChangeShapeType="1"/>
              </p:cNvSpPr>
              <p:nvPr/>
            </p:nvSpPr>
            <p:spPr bwMode="auto">
              <a:xfrm>
                <a:off x="1035050" y="5972175"/>
                <a:ext cx="0" cy="1349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8" name="Line 430"/>
              <p:cNvSpPr>
                <a:spLocks noChangeShapeType="1"/>
              </p:cNvSpPr>
              <p:nvPr/>
            </p:nvSpPr>
            <p:spPr bwMode="auto">
              <a:xfrm>
                <a:off x="1022350" y="6019800"/>
                <a:ext cx="8013700"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899" name="Line 431"/>
              <p:cNvSpPr>
                <a:spLocks noChangeShapeType="1"/>
              </p:cNvSpPr>
              <p:nvPr/>
            </p:nvSpPr>
            <p:spPr bwMode="auto">
              <a:xfrm flipV="1">
                <a:off x="1035050" y="3033713"/>
                <a:ext cx="0" cy="30067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0900" name="Rectangle 432"/>
              <p:cNvSpPr>
                <a:spLocks noChangeArrowheads="1"/>
              </p:cNvSpPr>
              <p:nvPr/>
            </p:nvSpPr>
            <p:spPr bwMode="auto">
              <a:xfrm rot="-5400000">
                <a:off x="-493403" y="4451615"/>
                <a:ext cx="2247282" cy="339196"/>
              </a:xfrm>
              <a:prstGeom prst="rect">
                <a:avLst/>
              </a:prstGeom>
              <a:noFill/>
              <a:ln w="9525">
                <a:noFill/>
                <a:miter lim="800000"/>
                <a:headEnd/>
                <a:tailEnd/>
              </a:ln>
            </p:spPr>
            <p:txBody>
              <a:bodyPr wrap="none" lIns="92075" tIns="46038" rIns="92075" bIns="46038">
                <a:spAutoFit/>
              </a:bodyPr>
              <a:lstStyle/>
              <a:p>
                <a:pPr algn="l" eaLnBrk="1" hangingPunct="1"/>
                <a:r>
                  <a:rPr lang="en-US" sz="1600" b="0">
                    <a:solidFill>
                      <a:srgbClr val="FFFFFF"/>
                    </a:solidFill>
                    <a:latin typeface="Arial" charset="0"/>
                  </a:rPr>
                  <a:t>% Relative Abundance</a:t>
                </a:r>
              </a:p>
            </p:txBody>
          </p:sp>
          <p:sp>
            <p:nvSpPr>
              <p:cNvPr id="20901" name="Rectangle 433"/>
              <p:cNvSpPr>
                <a:spLocks noChangeArrowheads="1"/>
              </p:cNvSpPr>
              <p:nvPr/>
            </p:nvSpPr>
            <p:spPr bwMode="auto">
              <a:xfrm>
                <a:off x="300038" y="2916238"/>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a:t>
                </a:r>
              </a:p>
            </p:txBody>
          </p:sp>
          <p:sp>
            <p:nvSpPr>
              <p:cNvPr id="20902" name="Rectangle 434"/>
              <p:cNvSpPr>
                <a:spLocks noChangeArrowheads="1"/>
              </p:cNvSpPr>
              <p:nvPr/>
            </p:nvSpPr>
            <p:spPr bwMode="auto">
              <a:xfrm>
                <a:off x="490538" y="5888038"/>
                <a:ext cx="3127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0</a:t>
                </a:r>
              </a:p>
            </p:txBody>
          </p:sp>
          <p:sp>
            <p:nvSpPr>
              <p:cNvPr id="20903" name="Rectangle 435"/>
              <p:cNvSpPr>
                <a:spLocks noChangeArrowheads="1"/>
              </p:cNvSpPr>
              <p:nvPr/>
            </p:nvSpPr>
            <p:spPr bwMode="auto">
              <a:xfrm>
                <a:off x="13350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250</a:t>
                </a:r>
              </a:p>
            </p:txBody>
          </p:sp>
          <p:sp>
            <p:nvSpPr>
              <p:cNvPr id="20904" name="Rectangle 436"/>
              <p:cNvSpPr>
                <a:spLocks noChangeArrowheads="1"/>
              </p:cNvSpPr>
              <p:nvPr/>
            </p:nvSpPr>
            <p:spPr bwMode="auto">
              <a:xfrm>
                <a:off x="3143250"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500</a:t>
                </a:r>
              </a:p>
            </p:txBody>
          </p:sp>
          <p:sp>
            <p:nvSpPr>
              <p:cNvPr id="20905" name="Rectangle 437"/>
              <p:cNvSpPr>
                <a:spLocks noChangeArrowheads="1"/>
              </p:cNvSpPr>
              <p:nvPr/>
            </p:nvSpPr>
            <p:spPr bwMode="auto">
              <a:xfrm>
                <a:off x="49418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750</a:t>
                </a:r>
              </a:p>
            </p:txBody>
          </p:sp>
          <p:sp>
            <p:nvSpPr>
              <p:cNvPr id="20906" name="Rectangle 438"/>
              <p:cNvSpPr>
                <a:spLocks noChangeArrowheads="1"/>
              </p:cNvSpPr>
              <p:nvPr/>
            </p:nvSpPr>
            <p:spPr bwMode="auto">
              <a:xfrm>
                <a:off x="6662738" y="6108700"/>
                <a:ext cx="692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1000</a:t>
                </a:r>
              </a:p>
            </p:txBody>
          </p:sp>
          <p:sp>
            <p:nvSpPr>
              <p:cNvPr id="20907" name="Rectangle 450"/>
              <p:cNvSpPr>
                <a:spLocks noChangeArrowheads="1"/>
              </p:cNvSpPr>
              <p:nvPr/>
            </p:nvSpPr>
            <p:spPr bwMode="auto">
              <a:xfrm>
                <a:off x="3568700" y="4081463"/>
                <a:ext cx="11255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[M+2H]</a:t>
                </a:r>
                <a:r>
                  <a:rPr lang="en-US" sz="1800" b="0" baseline="30000">
                    <a:solidFill>
                      <a:srgbClr val="FFFFFF"/>
                    </a:solidFill>
                    <a:latin typeface="Arial" charset="0"/>
                  </a:rPr>
                  <a:t>2+</a:t>
                </a:r>
              </a:p>
            </p:txBody>
          </p:sp>
        </p:grpSp>
        <p:sp>
          <p:nvSpPr>
            <p:cNvPr id="20492" name="Rectangle 443"/>
            <p:cNvSpPr>
              <a:spLocks noChangeArrowheads="1"/>
            </p:cNvSpPr>
            <p:nvPr/>
          </p:nvSpPr>
          <p:spPr bwMode="auto">
            <a:xfrm>
              <a:off x="5105400" y="26543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762</a:t>
              </a:r>
              <a:endParaRPr lang="en-US" sz="1800" b="0" baseline="-25000">
                <a:solidFill>
                  <a:srgbClr val="FFFF00"/>
                </a:solidFill>
                <a:latin typeface="Arial" charset="0"/>
              </a:endParaRPr>
            </a:p>
          </p:txBody>
        </p:sp>
        <p:sp>
          <p:nvSpPr>
            <p:cNvPr id="20493" name="Rectangle 439"/>
            <p:cNvSpPr>
              <a:spLocks noChangeArrowheads="1"/>
            </p:cNvSpPr>
            <p:nvPr/>
          </p:nvSpPr>
          <p:spPr bwMode="auto">
            <a:xfrm>
              <a:off x="1368425" y="52022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260</a:t>
              </a:r>
              <a:endParaRPr lang="en-US" sz="1800" b="0" baseline="-25000">
                <a:solidFill>
                  <a:srgbClr val="FFFF00"/>
                </a:solidFill>
                <a:latin typeface="Arial" charset="0"/>
              </a:endParaRPr>
            </a:p>
          </p:txBody>
        </p:sp>
        <p:sp>
          <p:nvSpPr>
            <p:cNvPr id="20494" name="Rectangle 440"/>
            <p:cNvSpPr>
              <a:spLocks noChangeArrowheads="1"/>
            </p:cNvSpPr>
            <p:nvPr/>
          </p:nvSpPr>
          <p:spPr bwMode="auto">
            <a:xfrm>
              <a:off x="2235200" y="52324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389</a:t>
              </a:r>
              <a:endParaRPr lang="en-US" sz="1800" b="0" baseline="-25000">
                <a:solidFill>
                  <a:srgbClr val="FFFF00"/>
                </a:solidFill>
                <a:latin typeface="Arial" charset="0"/>
              </a:endParaRPr>
            </a:p>
          </p:txBody>
        </p:sp>
        <p:sp>
          <p:nvSpPr>
            <p:cNvPr id="20495" name="Rectangle 441"/>
            <p:cNvSpPr>
              <a:spLocks noChangeArrowheads="1"/>
            </p:cNvSpPr>
            <p:nvPr/>
          </p:nvSpPr>
          <p:spPr bwMode="auto">
            <a:xfrm>
              <a:off x="3086100" y="5334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504</a:t>
              </a:r>
              <a:endParaRPr lang="en-US" sz="1800" b="0" baseline="-25000">
                <a:solidFill>
                  <a:srgbClr val="FFFF00"/>
                </a:solidFill>
                <a:latin typeface="Arial" charset="0"/>
              </a:endParaRPr>
            </a:p>
          </p:txBody>
        </p:sp>
        <p:sp>
          <p:nvSpPr>
            <p:cNvPr id="20496" name="Rectangle 442"/>
            <p:cNvSpPr>
              <a:spLocks noChangeArrowheads="1"/>
            </p:cNvSpPr>
            <p:nvPr/>
          </p:nvSpPr>
          <p:spPr bwMode="auto">
            <a:xfrm>
              <a:off x="4165600" y="471487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633</a:t>
              </a:r>
              <a:endParaRPr lang="en-US" sz="1800" b="0" baseline="-25000">
                <a:solidFill>
                  <a:srgbClr val="FFFF00"/>
                </a:solidFill>
                <a:latin typeface="Arial" charset="0"/>
              </a:endParaRPr>
            </a:p>
          </p:txBody>
        </p:sp>
        <p:sp>
          <p:nvSpPr>
            <p:cNvPr id="20497" name="Rectangle 444"/>
            <p:cNvSpPr>
              <a:spLocks noChangeArrowheads="1"/>
            </p:cNvSpPr>
            <p:nvPr/>
          </p:nvSpPr>
          <p:spPr bwMode="auto">
            <a:xfrm>
              <a:off x="5930900" y="361632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875</a:t>
              </a:r>
              <a:endParaRPr lang="en-US" sz="1800" b="0" baseline="-25000">
                <a:solidFill>
                  <a:srgbClr val="FFFF00"/>
                </a:solidFill>
                <a:latin typeface="Arial" charset="0"/>
              </a:endParaRPr>
            </a:p>
          </p:txBody>
        </p:sp>
        <p:sp>
          <p:nvSpPr>
            <p:cNvPr id="20498" name="Rectangle 445"/>
            <p:cNvSpPr>
              <a:spLocks noChangeArrowheads="1"/>
            </p:cNvSpPr>
            <p:nvPr/>
          </p:nvSpPr>
          <p:spPr bwMode="auto">
            <a:xfrm>
              <a:off x="1676400" y="4875213"/>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292</a:t>
              </a:r>
              <a:endParaRPr lang="en-US" sz="1800" b="0" baseline="-25000">
                <a:solidFill>
                  <a:srgbClr val="FF0066"/>
                </a:solidFill>
                <a:latin typeface="Arial" charset="0"/>
              </a:endParaRPr>
            </a:p>
          </p:txBody>
        </p:sp>
        <p:sp>
          <p:nvSpPr>
            <p:cNvPr id="20499" name="Rectangle 446"/>
            <p:cNvSpPr>
              <a:spLocks noChangeArrowheads="1"/>
            </p:cNvSpPr>
            <p:nvPr/>
          </p:nvSpPr>
          <p:spPr bwMode="auto">
            <a:xfrm>
              <a:off x="2517775" y="5029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405</a:t>
              </a:r>
              <a:endParaRPr lang="en-US" sz="1800" b="0" baseline="-25000">
                <a:solidFill>
                  <a:srgbClr val="FF0066"/>
                </a:solidFill>
                <a:latin typeface="Arial" charset="0"/>
              </a:endParaRPr>
            </a:p>
          </p:txBody>
        </p:sp>
        <p:sp>
          <p:nvSpPr>
            <p:cNvPr id="20500" name="Rectangle 447"/>
            <p:cNvSpPr>
              <a:spLocks noChangeArrowheads="1"/>
            </p:cNvSpPr>
            <p:nvPr/>
          </p:nvSpPr>
          <p:spPr bwMode="auto">
            <a:xfrm>
              <a:off x="3467100" y="5156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534</a:t>
              </a:r>
              <a:endParaRPr lang="en-US" sz="1800" b="0" baseline="-25000">
                <a:solidFill>
                  <a:srgbClr val="FF0066"/>
                </a:solidFill>
                <a:latin typeface="Arial" charset="0"/>
              </a:endParaRPr>
            </a:p>
          </p:txBody>
        </p:sp>
        <p:sp>
          <p:nvSpPr>
            <p:cNvPr id="20501" name="Rectangle 448"/>
            <p:cNvSpPr>
              <a:spLocks noChangeArrowheads="1"/>
            </p:cNvSpPr>
            <p:nvPr/>
          </p:nvSpPr>
          <p:spPr bwMode="auto">
            <a:xfrm>
              <a:off x="6210300" y="5461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907</a:t>
              </a:r>
              <a:endParaRPr lang="en-US" sz="1800" b="0" baseline="-25000">
                <a:solidFill>
                  <a:srgbClr val="FF0066"/>
                </a:solidFill>
                <a:latin typeface="Arial" charset="0"/>
              </a:endParaRPr>
            </a:p>
          </p:txBody>
        </p:sp>
        <p:sp>
          <p:nvSpPr>
            <p:cNvPr id="20502" name="Rectangle 449"/>
            <p:cNvSpPr>
              <a:spLocks noChangeArrowheads="1"/>
            </p:cNvSpPr>
            <p:nvPr/>
          </p:nvSpPr>
          <p:spPr bwMode="auto">
            <a:xfrm>
              <a:off x="6654800" y="54610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1020</a:t>
              </a:r>
              <a:endParaRPr lang="en-US" sz="1800" b="0" baseline="-25000">
                <a:solidFill>
                  <a:srgbClr val="FF0066"/>
                </a:solidFill>
                <a:latin typeface="Arial" charset="0"/>
              </a:endParaRPr>
            </a:p>
          </p:txBody>
        </p:sp>
        <p:sp>
          <p:nvSpPr>
            <p:cNvPr id="20503" name="Rectangle 451"/>
            <p:cNvSpPr>
              <a:spLocks noChangeArrowheads="1"/>
            </p:cNvSpPr>
            <p:nvPr/>
          </p:nvSpPr>
          <p:spPr bwMode="auto">
            <a:xfrm>
              <a:off x="4419600" y="54816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663</a:t>
              </a:r>
              <a:endParaRPr lang="en-US" sz="1800" b="0" baseline="-25000">
                <a:solidFill>
                  <a:srgbClr val="FF0066"/>
                </a:solidFill>
                <a:latin typeface="Arial" charset="0"/>
              </a:endParaRPr>
            </a:p>
          </p:txBody>
        </p:sp>
        <p:sp>
          <p:nvSpPr>
            <p:cNvPr id="20504" name="Rectangle 452"/>
            <p:cNvSpPr>
              <a:spLocks noChangeArrowheads="1"/>
            </p:cNvSpPr>
            <p:nvPr/>
          </p:nvSpPr>
          <p:spPr bwMode="auto">
            <a:xfrm>
              <a:off x="5357813" y="5537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778</a:t>
              </a:r>
              <a:endParaRPr lang="en-US" sz="1800" b="0" baseline="-25000">
                <a:solidFill>
                  <a:srgbClr val="FF0066"/>
                </a:solidFill>
                <a:latin typeface="Arial" charset="0"/>
              </a:endParaRPr>
            </a:p>
          </p:txBody>
        </p:sp>
        <p:sp>
          <p:nvSpPr>
            <p:cNvPr id="20505" name="Rectangle 453"/>
            <p:cNvSpPr>
              <a:spLocks noChangeArrowheads="1"/>
            </p:cNvSpPr>
            <p:nvPr/>
          </p:nvSpPr>
          <p:spPr bwMode="auto">
            <a:xfrm>
              <a:off x="7567613" y="55372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1080</a:t>
              </a:r>
              <a:endParaRPr lang="en-US" sz="1800" b="0" baseline="-25000">
                <a:solidFill>
                  <a:srgbClr val="FFFF00"/>
                </a:solidFill>
                <a:latin typeface="Arial" charset="0"/>
              </a:endParaRPr>
            </a:p>
          </p:txBody>
        </p:sp>
        <p:sp>
          <p:nvSpPr>
            <p:cNvPr id="20506" name="Rectangle 454"/>
            <p:cNvSpPr>
              <a:spLocks noChangeArrowheads="1"/>
            </p:cNvSpPr>
            <p:nvPr/>
          </p:nvSpPr>
          <p:spPr bwMode="auto">
            <a:xfrm>
              <a:off x="6934200" y="51816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1022</a:t>
              </a:r>
              <a:endParaRPr lang="en-US" sz="1800" b="0" baseline="-25000">
                <a:solidFill>
                  <a:srgbClr val="FFFF00"/>
                </a:solidFill>
                <a:latin typeface="Arial" charset="0"/>
              </a:endParaRPr>
            </a:p>
          </p:txBody>
        </p:sp>
      </p:grpSp>
      <p:grpSp>
        <p:nvGrpSpPr>
          <p:cNvPr id="5" name="Group 468"/>
          <p:cNvGrpSpPr>
            <a:grpSpLocks/>
          </p:cNvGrpSpPr>
          <p:nvPr/>
        </p:nvGrpSpPr>
        <p:grpSpPr bwMode="auto">
          <a:xfrm>
            <a:off x="4267200" y="1371600"/>
            <a:ext cx="1041400" cy="1295400"/>
            <a:chOff x="2312" y="864"/>
            <a:chExt cx="656" cy="816"/>
          </a:xfrm>
        </p:grpSpPr>
        <p:sp>
          <p:nvSpPr>
            <p:cNvPr id="20488" name="Line 465"/>
            <p:cNvSpPr>
              <a:spLocks noChangeShapeType="1"/>
            </p:cNvSpPr>
            <p:nvPr/>
          </p:nvSpPr>
          <p:spPr bwMode="auto">
            <a:xfrm>
              <a:off x="2640" y="864"/>
              <a:ext cx="0" cy="816"/>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20489" name="Line 466"/>
            <p:cNvSpPr>
              <a:spLocks noChangeShapeType="1"/>
            </p:cNvSpPr>
            <p:nvPr/>
          </p:nvSpPr>
          <p:spPr bwMode="auto">
            <a:xfrm>
              <a:off x="2312" y="872"/>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20490" name="Line 467"/>
            <p:cNvSpPr>
              <a:spLocks noChangeShapeType="1"/>
            </p:cNvSpPr>
            <p:nvPr/>
          </p:nvSpPr>
          <p:spPr bwMode="auto">
            <a:xfrm>
              <a:off x="2632" y="1674"/>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grpSp>
      <p:sp>
        <p:nvSpPr>
          <p:cNvPr id="20486" name="Oval 1296"/>
          <p:cNvSpPr>
            <a:spLocks noChangeArrowheads="1"/>
          </p:cNvSpPr>
          <p:nvPr/>
        </p:nvSpPr>
        <p:spPr bwMode="auto">
          <a:xfrm>
            <a:off x="3098800" y="5245100"/>
            <a:ext cx="533400" cy="533400"/>
          </a:xfrm>
          <a:prstGeom prst="ellipse">
            <a:avLst/>
          </a:prstGeom>
          <a:noFill/>
          <a:ln w="25400" algn="ctr">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20487" name="Oval 1297"/>
          <p:cNvSpPr>
            <a:spLocks noChangeArrowheads="1"/>
          </p:cNvSpPr>
          <p:nvPr/>
        </p:nvSpPr>
        <p:spPr bwMode="auto">
          <a:xfrm>
            <a:off x="4445000" y="5384800"/>
            <a:ext cx="533400" cy="533400"/>
          </a:xfrm>
          <a:prstGeom prst="ellipse">
            <a:avLst/>
          </a:prstGeom>
          <a:noFill/>
          <a:ln w="25400" algn="ctr">
            <a:solidFill>
              <a:srgbClr val="FF0066"/>
            </a:solidFill>
            <a:round/>
            <a:headEnd/>
            <a:tailEnd/>
          </a:ln>
        </p:spPr>
        <p:txBody>
          <a:bodyPr/>
          <a:lstStyle/>
          <a:p>
            <a:pPr algn="l" eaLnBrk="1" hangingPunct="1"/>
            <a:endParaRPr lang="en-US" sz="2800" b="0">
              <a:solidFill>
                <a:srgbClr val="FFFF00"/>
              </a:solidFill>
              <a:latin typeface="Arial" charset="0"/>
            </a:endParaRPr>
          </a:p>
        </p:txBody>
      </p:sp>
      <p:grpSp>
        <p:nvGrpSpPr>
          <p:cNvPr id="6" name="Group 468"/>
          <p:cNvGrpSpPr>
            <a:grpSpLocks/>
          </p:cNvGrpSpPr>
          <p:nvPr/>
        </p:nvGrpSpPr>
        <p:grpSpPr bwMode="auto">
          <a:xfrm>
            <a:off x="3657600" y="1371600"/>
            <a:ext cx="1041400" cy="1295400"/>
            <a:chOff x="2312" y="864"/>
            <a:chExt cx="656" cy="816"/>
          </a:xfrm>
        </p:grpSpPr>
        <p:sp>
          <p:nvSpPr>
            <p:cNvPr id="461" name="Line 465"/>
            <p:cNvSpPr>
              <a:spLocks noChangeShapeType="1"/>
            </p:cNvSpPr>
            <p:nvPr/>
          </p:nvSpPr>
          <p:spPr bwMode="auto">
            <a:xfrm>
              <a:off x="2640" y="864"/>
              <a:ext cx="0" cy="816"/>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62" name="Line 466"/>
            <p:cNvSpPr>
              <a:spLocks noChangeShapeType="1"/>
            </p:cNvSpPr>
            <p:nvPr/>
          </p:nvSpPr>
          <p:spPr bwMode="auto">
            <a:xfrm>
              <a:off x="2312" y="872"/>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63" name="Line 467"/>
            <p:cNvSpPr>
              <a:spLocks noChangeShapeType="1"/>
            </p:cNvSpPr>
            <p:nvPr/>
          </p:nvSpPr>
          <p:spPr bwMode="auto">
            <a:xfrm>
              <a:off x="2632" y="1674"/>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grpSp>
      <p:sp>
        <p:nvSpPr>
          <p:cNvPr id="464" name="Oval 1296"/>
          <p:cNvSpPr>
            <a:spLocks noChangeArrowheads="1"/>
          </p:cNvSpPr>
          <p:nvPr/>
        </p:nvSpPr>
        <p:spPr bwMode="auto">
          <a:xfrm>
            <a:off x="4306751" y="1729450"/>
            <a:ext cx="376174" cy="422474"/>
          </a:xfrm>
          <a:prstGeom prst="ellipse">
            <a:avLst/>
          </a:prstGeom>
          <a:noFill/>
          <a:ln w="25400" algn="ctr">
            <a:solidFill>
              <a:srgbClr val="FFFFFF"/>
            </a:solidFill>
            <a:round/>
            <a:headEnd/>
            <a:tailEnd/>
          </a:ln>
        </p:spPr>
        <p:txBody>
          <a:bodyPr/>
          <a:lstStyle/>
          <a:p>
            <a:pPr algn="l" eaLnBrk="1" hangingPunct="1"/>
            <a:endParaRPr lang="en-US" sz="2800" b="0">
              <a:solidFill>
                <a:srgbClr val="FFFF00"/>
              </a:solidFill>
              <a:latin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0" y="152400"/>
            <a:ext cx="9144000" cy="685800"/>
          </a:xfrm>
          <a:prstGeom prst="rect">
            <a:avLst/>
          </a:prstGeom>
          <a:noFill/>
          <a:ln w="9525">
            <a:noFill/>
            <a:miter lim="800000"/>
            <a:headEnd/>
            <a:tailEnd/>
          </a:ln>
        </p:spPr>
        <p:txBody>
          <a:bodyPr anchor="ctr"/>
          <a:lstStyle/>
          <a:p>
            <a:pPr eaLnBrk="1" hangingPunct="1"/>
            <a:r>
              <a:rPr lang="en-US" sz="3200" b="0">
                <a:solidFill>
                  <a:srgbClr val="FFFF00"/>
                </a:solidFill>
                <a:latin typeface="Arial" charset="0"/>
              </a:rPr>
              <a:t>Peptide Sequencing using Mass Spectrometry </a:t>
            </a:r>
          </a:p>
        </p:txBody>
      </p:sp>
      <p:grpSp>
        <p:nvGrpSpPr>
          <p:cNvPr id="2" name="Group 2"/>
          <p:cNvGrpSpPr>
            <a:grpSpLocks/>
          </p:cNvGrpSpPr>
          <p:nvPr/>
        </p:nvGrpSpPr>
        <p:grpSpPr bwMode="auto">
          <a:xfrm>
            <a:off x="630238" y="1447800"/>
            <a:ext cx="7827962" cy="992188"/>
            <a:chOff x="630238" y="1447800"/>
            <a:chExt cx="7828081" cy="991632"/>
          </a:xfrm>
        </p:grpSpPr>
        <p:sp>
          <p:nvSpPr>
            <p:cNvPr id="21932" name="Text Box 7"/>
            <p:cNvSpPr txBox="1">
              <a:spLocks noChangeArrowheads="1"/>
            </p:cNvSpPr>
            <p:nvPr/>
          </p:nvSpPr>
          <p:spPr bwMode="auto">
            <a:xfrm>
              <a:off x="694690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147</a:t>
              </a:r>
            </a:p>
          </p:txBody>
        </p:sp>
        <p:sp>
          <p:nvSpPr>
            <p:cNvPr id="21933" name="Text Box 8"/>
            <p:cNvSpPr txBox="1">
              <a:spLocks noChangeArrowheads="1"/>
            </p:cNvSpPr>
            <p:nvPr/>
          </p:nvSpPr>
          <p:spPr bwMode="auto">
            <a:xfrm>
              <a:off x="7061200"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K</a:t>
              </a:r>
              <a:endParaRPr lang="en-US" sz="2800" b="0">
                <a:solidFill>
                  <a:srgbClr val="FFFFFF"/>
                </a:solidFill>
                <a:latin typeface="Arial" charset="0"/>
              </a:endParaRPr>
            </a:p>
          </p:txBody>
        </p:sp>
        <p:sp>
          <p:nvSpPr>
            <p:cNvPr id="21934" name="Text Box 9"/>
            <p:cNvSpPr txBox="1">
              <a:spLocks noChangeArrowheads="1"/>
            </p:cNvSpPr>
            <p:nvPr/>
          </p:nvSpPr>
          <p:spPr bwMode="auto">
            <a:xfrm>
              <a:off x="6884988"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1166</a:t>
              </a:r>
            </a:p>
          </p:txBody>
        </p:sp>
        <p:sp>
          <p:nvSpPr>
            <p:cNvPr id="21935" name="Text Box 10"/>
            <p:cNvSpPr txBox="1">
              <a:spLocks noChangeArrowheads="1"/>
            </p:cNvSpPr>
            <p:nvPr/>
          </p:nvSpPr>
          <p:spPr bwMode="auto">
            <a:xfrm>
              <a:off x="6296025"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21936" name="Text Box 11"/>
            <p:cNvSpPr txBox="1">
              <a:spLocks noChangeArrowheads="1"/>
            </p:cNvSpPr>
            <p:nvPr/>
          </p:nvSpPr>
          <p:spPr bwMode="auto">
            <a:xfrm>
              <a:off x="618172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260</a:t>
              </a:r>
            </a:p>
          </p:txBody>
        </p:sp>
        <p:sp>
          <p:nvSpPr>
            <p:cNvPr id="21937" name="Text Box 12"/>
            <p:cNvSpPr txBox="1">
              <a:spLocks noChangeArrowheads="1"/>
            </p:cNvSpPr>
            <p:nvPr/>
          </p:nvSpPr>
          <p:spPr bwMode="auto">
            <a:xfrm>
              <a:off x="6119813"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1020</a:t>
              </a:r>
            </a:p>
          </p:txBody>
        </p:sp>
        <p:sp>
          <p:nvSpPr>
            <p:cNvPr id="21938" name="Text Box 13"/>
            <p:cNvSpPr txBox="1">
              <a:spLocks noChangeArrowheads="1"/>
            </p:cNvSpPr>
            <p:nvPr/>
          </p:nvSpPr>
          <p:spPr bwMode="auto">
            <a:xfrm>
              <a:off x="55959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21939" name="Text Box 14"/>
            <p:cNvSpPr txBox="1">
              <a:spLocks noChangeArrowheads="1"/>
            </p:cNvSpPr>
            <p:nvPr/>
          </p:nvSpPr>
          <p:spPr bwMode="auto">
            <a:xfrm>
              <a:off x="54800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389</a:t>
              </a:r>
            </a:p>
          </p:txBody>
        </p:sp>
        <p:sp>
          <p:nvSpPr>
            <p:cNvPr id="21940" name="Text Box 15"/>
            <p:cNvSpPr txBox="1">
              <a:spLocks noChangeArrowheads="1"/>
            </p:cNvSpPr>
            <p:nvPr/>
          </p:nvSpPr>
          <p:spPr bwMode="auto">
            <a:xfrm>
              <a:off x="5481638"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907</a:t>
              </a:r>
            </a:p>
          </p:txBody>
        </p:sp>
        <p:sp>
          <p:nvSpPr>
            <p:cNvPr id="21941" name="Text Box 16"/>
            <p:cNvSpPr txBox="1">
              <a:spLocks noChangeArrowheads="1"/>
            </p:cNvSpPr>
            <p:nvPr/>
          </p:nvSpPr>
          <p:spPr bwMode="auto">
            <a:xfrm>
              <a:off x="4957763"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D</a:t>
              </a:r>
              <a:endParaRPr lang="en-US" sz="2800" b="0">
                <a:solidFill>
                  <a:srgbClr val="FFFFFF"/>
                </a:solidFill>
                <a:latin typeface="Arial" charset="0"/>
              </a:endParaRPr>
            </a:p>
          </p:txBody>
        </p:sp>
        <p:sp>
          <p:nvSpPr>
            <p:cNvPr id="21942" name="Text Box 17"/>
            <p:cNvSpPr txBox="1">
              <a:spLocks noChangeArrowheads="1"/>
            </p:cNvSpPr>
            <p:nvPr/>
          </p:nvSpPr>
          <p:spPr bwMode="auto">
            <a:xfrm>
              <a:off x="48418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504</a:t>
              </a:r>
            </a:p>
          </p:txBody>
        </p:sp>
        <p:sp>
          <p:nvSpPr>
            <p:cNvPr id="21943" name="Text Box 18"/>
            <p:cNvSpPr txBox="1">
              <a:spLocks noChangeArrowheads="1"/>
            </p:cNvSpPr>
            <p:nvPr/>
          </p:nvSpPr>
          <p:spPr bwMode="auto">
            <a:xfrm>
              <a:off x="4843463"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778</a:t>
              </a:r>
            </a:p>
          </p:txBody>
        </p:sp>
        <p:sp>
          <p:nvSpPr>
            <p:cNvPr id="21944" name="Text Box 19"/>
            <p:cNvSpPr txBox="1">
              <a:spLocks noChangeArrowheads="1"/>
            </p:cNvSpPr>
            <p:nvPr/>
          </p:nvSpPr>
          <p:spPr bwMode="auto">
            <a:xfrm>
              <a:off x="4318000"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21945" name="Text Box 20"/>
            <p:cNvSpPr txBox="1">
              <a:spLocks noChangeArrowheads="1"/>
            </p:cNvSpPr>
            <p:nvPr/>
          </p:nvSpPr>
          <p:spPr bwMode="auto">
            <a:xfrm>
              <a:off x="4202113"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633</a:t>
              </a:r>
            </a:p>
          </p:txBody>
        </p:sp>
        <p:sp>
          <p:nvSpPr>
            <p:cNvPr id="21946" name="Text Box 21"/>
            <p:cNvSpPr txBox="1">
              <a:spLocks noChangeArrowheads="1"/>
            </p:cNvSpPr>
            <p:nvPr/>
          </p:nvSpPr>
          <p:spPr bwMode="auto">
            <a:xfrm>
              <a:off x="42037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663</a:t>
              </a:r>
            </a:p>
          </p:txBody>
        </p:sp>
        <p:sp>
          <p:nvSpPr>
            <p:cNvPr id="21947" name="Text Box 22"/>
            <p:cNvSpPr txBox="1">
              <a:spLocks noChangeArrowheads="1"/>
            </p:cNvSpPr>
            <p:nvPr/>
          </p:nvSpPr>
          <p:spPr bwMode="auto">
            <a:xfrm>
              <a:off x="36782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21948" name="Text Box 23"/>
            <p:cNvSpPr txBox="1">
              <a:spLocks noChangeArrowheads="1"/>
            </p:cNvSpPr>
            <p:nvPr/>
          </p:nvSpPr>
          <p:spPr bwMode="auto">
            <a:xfrm>
              <a:off x="35623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762</a:t>
              </a:r>
            </a:p>
          </p:txBody>
        </p:sp>
        <p:sp>
          <p:nvSpPr>
            <p:cNvPr id="21949" name="Text Box 24"/>
            <p:cNvSpPr txBox="1">
              <a:spLocks noChangeArrowheads="1"/>
            </p:cNvSpPr>
            <p:nvPr/>
          </p:nvSpPr>
          <p:spPr bwMode="auto">
            <a:xfrm>
              <a:off x="35814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534</a:t>
              </a:r>
            </a:p>
          </p:txBody>
        </p:sp>
        <p:sp>
          <p:nvSpPr>
            <p:cNvPr id="21950" name="Text Box 25"/>
            <p:cNvSpPr txBox="1">
              <a:spLocks noChangeArrowheads="1"/>
            </p:cNvSpPr>
            <p:nvPr/>
          </p:nvSpPr>
          <p:spPr bwMode="auto">
            <a:xfrm>
              <a:off x="3040063"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21951" name="Text Box 26"/>
            <p:cNvSpPr txBox="1">
              <a:spLocks noChangeArrowheads="1"/>
            </p:cNvSpPr>
            <p:nvPr/>
          </p:nvSpPr>
          <p:spPr bwMode="auto">
            <a:xfrm>
              <a:off x="29241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875</a:t>
              </a:r>
            </a:p>
          </p:txBody>
        </p:sp>
        <p:sp>
          <p:nvSpPr>
            <p:cNvPr id="21952" name="Text Box 27"/>
            <p:cNvSpPr txBox="1">
              <a:spLocks noChangeArrowheads="1"/>
            </p:cNvSpPr>
            <p:nvPr/>
          </p:nvSpPr>
          <p:spPr bwMode="auto">
            <a:xfrm>
              <a:off x="2943225"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405</a:t>
              </a:r>
            </a:p>
          </p:txBody>
        </p:sp>
        <p:sp>
          <p:nvSpPr>
            <p:cNvPr id="21953" name="Text Box 28"/>
            <p:cNvSpPr txBox="1">
              <a:spLocks noChangeArrowheads="1"/>
            </p:cNvSpPr>
            <p:nvPr/>
          </p:nvSpPr>
          <p:spPr bwMode="auto">
            <a:xfrm>
              <a:off x="2336800"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F</a:t>
              </a:r>
              <a:endParaRPr lang="en-US" sz="2800" b="0">
                <a:solidFill>
                  <a:srgbClr val="FFFFFF"/>
                </a:solidFill>
                <a:latin typeface="Arial" charset="0"/>
              </a:endParaRPr>
            </a:p>
          </p:txBody>
        </p:sp>
        <p:sp>
          <p:nvSpPr>
            <p:cNvPr id="21954" name="Text Box 29"/>
            <p:cNvSpPr txBox="1">
              <a:spLocks noChangeArrowheads="1"/>
            </p:cNvSpPr>
            <p:nvPr/>
          </p:nvSpPr>
          <p:spPr bwMode="auto">
            <a:xfrm>
              <a:off x="2159000"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1022</a:t>
              </a:r>
            </a:p>
          </p:txBody>
        </p:sp>
        <p:sp>
          <p:nvSpPr>
            <p:cNvPr id="21955" name="Text Box 30"/>
            <p:cNvSpPr txBox="1">
              <a:spLocks noChangeArrowheads="1"/>
            </p:cNvSpPr>
            <p:nvPr/>
          </p:nvSpPr>
          <p:spPr bwMode="auto">
            <a:xfrm>
              <a:off x="2239962"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292</a:t>
              </a:r>
            </a:p>
          </p:txBody>
        </p:sp>
        <p:sp>
          <p:nvSpPr>
            <p:cNvPr id="21956" name="Text Box 31"/>
            <p:cNvSpPr txBox="1">
              <a:spLocks noChangeArrowheads="1"/>
            </p:cNvSpPr>
            <p:nvPr/>
          </p:nvSpPr>
          <p:spPr bwMode="auto">
            <a:xfrm>
              <a:off x="1571625" y="1758950"/>
              <a:ext cx="3619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G</a:t>
              </a:r>
              <a:endParaRPr lang="en-US" sz="2800" b="0">
                <a:solidFill>
                  <a:srgbClr val="FFFFFF"/>
                </a:solidFill>
                <a:latin typeface="Arial" charset="0"/>
              </a:endParaRPr>
            </a:p>
          </p:txBody>
        </p:sp>
        <p:sp>
          <p:nvSpPr>
            <p:cNvPr id="21957" name="Text Box 32"/>
            <p:cNvSpPr txBox="1">
              <a:spLocks noChangeArrowheads="1"/>
            </p:cNvSpPr>
            <p:nvPr/>
          </p:nvSpPr>
          <p:spPr bwMode="auto">
            <a:xfrm>
              <a:off x="1393825"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1080</a:t>
              </a:r>
            </a:p>
          </p:txBody>
        </p:sp>
        <p:sp>
          <p:nvSpPr>
            <p:cNvPr id="21958" name="Text Box 33"/>
            <p:cNvSpPr txBox="1">
              <a:spLocks noChangeArrowheads="1"/>
            </p:cNvSpPr>
            <p:nvPr/>
          </p:nvSpPr>
          <p:spPr bwMode="auto">
            <a:xfrm>
              <a:off x="1474787"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145</a:t>
              </a:r>
            </a:p>
          </p:txBody>
        </p:sp>
        <p:sp>
          <p:nvSpPr>
            <p:cNvPr id="21959" name="Text Box 34"/>
            <p:cNvSpPr txBox="1">
              <a:spLocks noChangeArrowheads="1"/>
            </p:cNvSpPr>
            <p:nvPr/>
          </p:nvSpPr>
          <p:spPr bwMode="auto">
            <a:xfrm>
              <a:off x="808038" y="175260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S</a:t>
              </a:r>
              <a:endParaRPr lang="en-US" sz="2800" b="0">
                <a:solidFill>
                  <a:srgbClr val="FFFFFF"/>
                </a:solidFill>
                <a:latin typeface="Arial" charset="0"/>
              </a:endParaRPr>
            </a:p>
          </p:txBody>
        </p:sp>
        <p:sp>
          <p:nvSpPr>
            <p:cNvPr id="21960" name="Text Box 35"/>
            <p:cNvSpPr txBox="1">
              <a:spLocks noChangeArrowheads="1"/>
            </p:cNvSpPr>
            <p:nvPr/>
          </p:nvSpPr>
          <p:spPr bwMode="auto">
            <a:xfrm>
              <a:off x="630238"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1166</a:t>
              </a:r>
            </a:p>
          </p:txBody>
        </p:sp>
        <p:sp>
          <p:nvSpPr>
            <p:cNvPr id="21961" name="Text Box 36"/>
            <p:cNvSpPr txBox="1">
              <a:spLocks noChangeArrowheads="1"/>
            </p:cNvSpPr>
            <p:nvPr/>
          </p:nvSpPr>
          <p:spPr bwMode="auto">
            <a:xfrm>
              <a:off x="774700" y="1447800"/>
              <a:ext cx="438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88</a:t>
              </a:r>
            </a:p>
          </p:txBody>
        </p:sp>
        <p:sp>
          <p:nvSpPr>
            <p:cNvPr id="21962" name="Text Box 37"/>
            <p:cNvSpPr txBox="1">
              <a:spLocks noChangeArrowheads="1"/>
            </p:cNvSpPr>
            <p:nvPr/>
          </p:nvSpPr>
          <p:spPr bwMode="auto">
            <a:xfrm>
              <a:off x="7650163" y="2070100"/>
              <a:ext cx="787395"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y ions</a:t>
              </a:r>
            </a:p>
          </p:txBody>
        </p:sp>
        <p:sp>
          <p:nvSpPr>
            <p:cNvPr id="21963" name="Text Box 38"/>
            <p:cNvSpPr txBox="1">
              <a:spLocks noChangeArrowheads="1"/>
            </p:cNvSpPr>
            <p:nvPr/>
          </p:nvSpPr>
          <p:spPr bwMode="auto">
            <a:xfrm>
              <a:off x="7658100" y="1447800"/>
              <a:ext cx="800219"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b ions</a:t>
              </a:r>
            </a:p>
          </p:txBody>
        </p:sp>
      </p:grpSp>
      <p:grpSp>
        <p:nvGrpSpPr>
          <p:cNvPr id="3" name="Group 478"/>
          <p:cNvGrpSpPr>
            <a:grpSpLocks/>
          </p:cNvGrpSpPr>
          <p:nvPr/>
        </p:nvGrpSpPr>
        <p:grpSpPr bwMode="auto">
          <a:xfrm>
            <a:off x="300038" y="2654300"/>
            <a:ext cx="8736012" cy="3960813"/>
            <a:chOff x="300038" y="2654300"/>
            <a:chExt cx="8736012" cy="3960813"/>
          </a:xfrm>
        </p:grpSpPr>
        <p:grpSp>
          <p:nvGrpSpPr>
            <p:cNvPr id="4" name="Group 462"/>
            <p:cNvGrpSpPr>
              <a:grpSpLocks/>
            </p:cNvGrpSpPr>
            <p:nvPr/>
          </p:nvGrpSpPr>
          <p:grpSpPr bwMode="auto">
            <a:xfrm>
              <a:off x="300038" y="2916238"/>
              <a:ext cx="8736012" cy="3698875"/>
              <a:chOff x="300038" y="2916238"/>
              <a:chExt cx="8736012" cy="3698875"/>
            </a:xfrm>
          </p:grpSpPr>
          <p:sp>
            <p:nvSpPr>
              <p:cNvPr id="21531" name="Rectangle 39"/>
              <p:cNvSpPr>
                <a:spLocks noChangeArrowheads="1"/>
              </p:cNvSpPr>
              <p:nvPr/>
            </p:nvSpPr>
            <p:spPr bwMode="auto">
              <a:xfrm>
                <a:off x="4295775" y="62484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m/z</a:t>
                </a:r>
              </a:p>
            </p:txBody>
          </p:sp>
          <p:sp>
            <p:nvSpPr>
              <p:cNvPr id="21532" name="Line 40"/>
              <p:cNvSpPr>
                <a:spLocks noChangeShapeType="1"/>
              </p:cNvSpPr>
              <p:nvPr/>
            </p:nvSpPr>
            <p:spPr bwMode="auto">
              <a:xfrm flipV="1">
                <a:off x="1112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33" name="Line 41"/>
              <p:cNvSpPr>
                <a:spLocks noChangeShapeType="1"/>
              </p:cNvSpPr>
              <p:nvPr/>
            </p:nvSpPr>
            <p:spPr bwMode="auto">
              <a:xfrm flipV="1">
                <a:off x="1146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34" name="Line 42"/>
              <p:cNvSpPr>
                <a:spLocks noChangeShapeType="1"/>
              </p:cNvSpPr>
              <p:nvPr/>
            </p:nvSpPr>
            <p:spPr bwMode="auto">
              <a:xfrm flipV="1">
                <a:off x="1182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35" name="Line 43"/>
              <p:cNvSpPr>
                <a:spLocks noChangeShapeType="1"/>
              </p:cNvSpPr>
              <p:nvPr/>
            </p:nvSpPr>
            <p:spPr bwMode="auto">
              <a:xfrm flipV="1">
                <a:off x="1204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36" name="Line 44"/>
              <p:cNvSpPr>
                <a:spLocks noChangeShapeType="1"/>
              </p:cNvSpPr>
              <p:nvPr/>
            </p:nvSpPr>
            <p:spPr bwMode="auto">
              <a:xfrm flipV="1">
                <a:off x="129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37" name="Line 45"/>
              <p:cNvSpPr>
                <a:spLocks noChangeShapeType="1"/>
              </p:cNvSpPr>
              <p:nvPr/>
            </p:nvSpPr>
            <p:spPr bwMode="auto">
              <a:xfrm flipV="1">
                <a:off x="130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38" name="Line 46"/>
              <p:cNvSpPr>
                <a:spLocks noChangeShapeType="1"/>
              </p:cNvSpPr>
              <p:nvPr/>
            </p:nvSpPr>
            <p:spPr bwMode="auto">
              <a:xfrm flipV="1">
                <a:off x="131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39" name="Line 47"/>
              <p:cNvSpPr>
                <a:spLocks noChangeShapeType="1"/>
              </p:cNvSpPr>
              <p:nvPr/>
            </p:nvSpPr>
            <p:spPr bwMode="auto">
              <a:xfrm flipV="1">
                <a:off x="1328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0" name="Line 48"/>
              <p:cNvSpPr>
                <a:spLocks noChangeShapeType="1"/>
              </p:cNvSpPr>
              <p:nvPr/>
            </p:nvSpPr>
            <p:spPr bwMode="auto">
              <a:xfrm flipV="1">
                <a:off x="1341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1" name="Line 49"/>
              <p:cNvSpPr>
                <a:spLocks noChangeShapeType="1"/>
              </p:cNvSpPr>
              <p:nvPr/>
            </p:nvSpPr>
            <p:spPr bwMode="auto">
              <a:xfrm flipV="1">
                <a:off x="1352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2" name="Line 50"/>
              <p:cNvSpPr>
                <a:spLocks noChangeShapeType="1"/>
              </p:cNvSpPr>
              <p:nvPr/>
            </p:nvSpPr>
            <p:spPr bwMode="auto">
              <a:xfrm flipV="1">
                <a:off x="1385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3" name="Line 51"/>
              <p:cNvSpPr>
                <a:spLocks noChangeShapeType="1"/>
              </p:cNvSpPr>
              <p:nvPr/>
            </p:nvSpPr>
            <p:spPr bwMode="auto">
              <a:xfrm flipV="1">
                <a:off x="1398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4" name="Line 52"/>
              <p:cNvSpPr>
                <a:spLocks noChangeShapeType="1"/>
              </p:cNvSpPr>
              <p:nvPr/>
            </p:nvSpPr>
            <p:spPr bwMode="auto">
              <a:xfrm flipV="1">
                <a:off x="1409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5" name="Line 53"/>
              <p:cNvSpPr>
                <a:spLocks noChangeShapeType="1"/>
              </p:cNvSpPr>
              <p:nvPr/>
            </p:nvSpPr>
            <p:spPr bwMode="auto">
              <a:xfrm flipV="1">
                <a:off x="1420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6" name="Line 54"/>
              <p:cNvSpPr>
                <a:spLocks noChangeShapeType="1"/>
              </p:cNvSpPr>
              <p:nvPr/>
            </p:nvSpPr>
            <p:spPr bwMode="auto">
              <a:xfrm flipV="1">
                <a:off x="1431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7" name="Line 55"/>
              <p:cNvSpPr>
                <a:spLocks noChangeShapeType="1"/>
              </p:cNvSpPr>
              <p:nvPr/>
            </p:nvSpPr>
            <p:spPr bwMode="auto">
              <a:xfrm flipV="1">
                <a:off x="1443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8" name="Line 56"/>
              <p:cNvSpPr>
                <a:spLocks noChangeShapeType="1"/>
              </p:cNvSpPr>
              <p:nvPr/>
            </p:nvSpPr>
            <p:spPr bwMode="auto">
              <a:xfrm flipV="1">
                <a:off x="145415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49" name="Line 57"/>
              <p:cNvSpPr>
                <a:spLocks noChangeShapeType="1"/>
              </p:cNvSpPr>
              <p:nvPr/>
            </p:nvSpPr>
            <p:spPr bwMode="auto">
              <a:xfrm flipV="1">
                <a:off x="1465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0" name="Line 58"/>
              <p:cNvSpPr>
                <a:spLocks noChangeShapeType="1"/>
              </p:cNvSpPr>
              <p:nvPr/>
            </p:nvSpPr>
            <p:spPr bwMode="auto">
              <a:xfrm flipV="1">
                <a:off x="1476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1" name="Line 59"/>
              <p:cNvSpPr>
                <a:spLocks noChangeShapeType="1"/>
              </p:cNvSpPr>
              <p:nvPr/>
            </p:nvSpPr>
            <p:spPr bwMode="auto">
              <a:xfrm flipV="1">
                <a:off x="1489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2" name="Line 60"/>
              <p:cNvSpPr>
                <a:spLocks noChangeShapeType="1"/>
              </p:cNvSpPr>
              <p:nvPr/>
            </p:nvSpPr>
            <p:spPr bwMode="auto">
              <a:xfrm flipV="1">
                <a:off x="1500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3" name="Line 61"/>
              <p:cNvSpPr>
                <a:spLocks noChangeShapeType="1"/>
              </p:cNvSpPr>
              <p:nvPr/>
            </p:nvSpPr>
            <p:spPr bwMode="auto">
              <a:xfrm flipV="1">
                <a:off x="1524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4" name="Line 62"/>
              <p:cNvSpPr>
                <a:spLocks noChangeShapeType="1"/>
              </p:cNvSpPr>
              <p:nvPr/>
            </p:nvSpPr>
            <p:spPr bwMode="auto">
              <a:xfrm flipV="1">
                <a:off x="1546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5" name="Line 63"/>
              <p:cNvSpPr>
                <a:spLocks noChangeShapeType="1"/>
              </p:cNvSpPr>
              <p:nvPr/>
            </p:nvSpPr>
            <p:spPr bwMode="auto">
              <a:xfrm flipV="1">
                <a:off x="15573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6" name="Line 64"/>
              <p:cNvSpPr>
                <a:spLocks noChangeShapeType="1"/>
              </p:cNvSpPr>
              <p:nvPr/>
            </p:nvSpPr>
            <p:spPr bwMode="auto">
              <a:xfrm flipV="1">
                <a:off x="1568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7" name="Line 65"/>
              <p:cNvSpPr>
                <a:spLocks noChangeShapeType="1"/>
              </p:cNvSpPr>
              <p:nvPr/>
            </p:nvSpPr>
            <p:spPr bwMode="auto">
              <a:xfrm flipV="1">
                <a:off x="159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8" name="Line 66"/>
              <p:cNvSpPr>
                <a:spLocks noChangeShapeType="1"/>
              </p:cNvSpPr>
              <p:nvPr/>
            </p:nvSpPr>
            <p:spPr bwMode="auto">
              <a:xfrm flipV="1">
                <a:off x="1603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59" name="Line 67"/>
              <p:cNvSpPr>
                <a:spLocks noChangeShapeType="1"/>
              </p:cNvSpPr>
              <p:nvPr/>
            </p:nvSpPr>
            <p:spPr bwMode="auto">
              <a:xfrm flipV="1">
                <a:off x="1612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0" name="Line 68"/>
              <p:cNvSpPr>
                <a:spLocks noChangeShapeType="1"/>
              </p:cNvSpPr>
              <p:nvPr/>
            </p:nvSpPr>
            <p:spPr bwMode="auto">
              <a:xfrm flipV="1">
                <a:off x="1624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1" name="Line 69"/>
              <p:cNvSpPr>
                <a:spLocks noChangeShapeType="1"/>
              </p:cNvSpPr>
              <p:nvPr/>
            </p:nvSpPr>
            <p:spPr bwMode="auto">
              <a:xfrm flipV="1">
                <a:off x="1649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2" name="Line 70"/>
              <p:cNvSpPr>
                <a:spLocks noChangeShapeType="1"/>
              </p:cNvSpPr>
              <p:nvPr/>
            </p:nvSpPr>
            <p:spPr bwMode="auto">
              <a:xfrm flipV="1">
                <a:off x="1660525" y="5657850"/>
                <a:ext cx="0" cy="3444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3" name="Line 71"/>
              <p:cNvSpPr>
                <a:spLocks noChangeShapeType="1"/>
              </p:cNvSpPr>
              <p:nvPr/>
            </p:nvSpPr>
            <p:spPr bwMode="auto">
              <a:xfrm flipV="1">
                <a:off x="1671638" y="5962650"/>
                <a:ext cx="0" cy="39688"/>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4" name="Line 72"/>
              <p:cNvSpPr>
                <a:spLocks noChangeShapeType="1"/>
              </p:cNvSpPr>
              <p:nvPr/>
            </p:nvSpPr>
            <p:spPr bwMode="auto">
              <a:xfrm flipV="1">
                <a:off x="1693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5" name="Line 73"/>
              <p:cNvSpPr>
                <a:spLocks noChangeShapeType="1"/>
              </p:cNvSpPr>
              <p:nvPr/>
            </p:nvSpPr>
            <p:spPr bwMode="auto">
              <a:xfrm flipV="1">
                <a:off x="1704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6" name="Line 74"/>
              <p:cNvSpPr>
                <a:spLocks noChangeShapeType="1"/>
              </p:cNvSpPr>
              <p:nvPr/>
            </p:nvSpPr>
            <p:spPr bwMode="auto">
              <a:xfrm flipV="1">
                <a:off x="1727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7" name="Line 75"/>
              <p:cNvSpPr>
                <a:spLocks noChangeShapeType="1"/>
              </p:cNvSpPr>
              <p:nvPr/>
            </p:nvSpPr>
            <p:spPr bwMode="auto">
              <a:xfrm flipV="1">
                <a:off x="1739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8" name="Line 76"/>
              <p:cNvSpPr>
                <a:spLocks noChangeShapeType="1"/>
              </p:cNvSpPr>
              <p:nvPr/>
            </p:nvSpPr>
            <p:spPr bwMode="auto">
              <a:xfrm flipV="1">
                <a:off x="1751013" y="5913438"/>
                <a:ext cx="0" cy="889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69" name="Line 77"/>
              <p:cNvSpPr>
                <a:spLocks noChangeShapeType="1"/>
              </p:cNvSpPr>
              <p:nvPr/>
            </p:nvSpPr>
            <p:spPr bwMode="auto">
              <a:xfrm flipV="1">
                <a:off x="1762125" y="5903913"/>
                <a:ext cx="0" cy="984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0" name="Line 78"/>
              <p:cNvSpPr>
                <a:spLocks noChangeShapeType="1"/>
              </p:cNvSpPr>
              <p:nvPr/>
            </p:nvSpPr>
            <p:spPr bwMode="auto">
              <a:xfrm flipV="1">
                <a:off x="17748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1" name="Line 79"/>
              <p:cNvSpPr>
                <a:spLocks noChangeShapeType="1"/>
              </p:cNvSpPr>
              <p:nvPr/>
            </p:nvSpPr>
            <p:spPr bwMode="auto">
              <a:xfrm flipV="1">
                <a:off x="1819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2" name="Line 80"/>
              <p:cNvSpPr>
                <a:spLocks noChangeShapeType="1"/>
              </p:cNvSpPr>
              <p:nvPr/>
            </p:nvSpPr>
            <p:spPr bwMode="auto">
              <a:xfrm flipV="1">
                <a:off x="1831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3" name="Line 81"/>
              <p:cNvSpPr>
                <a:spLocks noChangeShapeType="1"/>
              </p:cNvSpPr>
              <p:nvPr/>
            </p:nvSpPr>
            <p:spPr bwMode="auto">
              <a:xfrm flipV="1">
                <a:off x="184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4" name="Line 82"/>
              <p:cNvSpPr>
                <a:spLocks noChangeShapeType="1"/>
              </p:cNvSpPr>
              <p:nvPr/>
            </p:nvSpPr>
            <p:spPr bwMode="auto">
              <a:xfrm flipV="1">
                <a:off x="18542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5" name="Line 83"/>
              <p:cNvSpPr>
                <a:spLocks noChangeShapeType="1"/>
              </p:cNvSpPr>
              <p:nvPr/>
            </p:nvSpPr>
            <p:spPr bwMode="auto">
              <a:xfrm flipV="1">
                <a:off x="1865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6" name="Line 84"/>
              <p:cNvSpPr>
                <a:spLocks noChangeShapeType="1"/>
              </p:cNvSpPr>
              <p:nvPr/>
            </p:nvSpPr>
            <p:spPr bwMode="auto">
              <a:xfrm flipV="1">
                <a:off x="1876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7" name="Line 85"/>
              <p:cNvSpPr>
                <a:spLocks noChangeShapeType="1"/>
              </p:cNvSpPr>
              <p:nvPr/>
            </p:nvSpPr>
            <p:spPr bwMode="auto">
              <a:xfrm flipV="1">
                <a:off x="1889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8" name="Line 86"/>
              <p:cNvSpPr>
                <a:spLocks noChangeShapeType="1"/>
              </p:cNvSpPr>
              <p:nvPr/>
            </p:nvSpPr>
            <p:spPr bwMode="auto">
              <a:xfrm flipV="1">
                <a:off x="19208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79" name="Line 87"/>
              <p:cNvSpPr>
                <a:spLocks noChangeShapeType="1"/>
              </p:cNvSpPr>
              <p:nvPr/>
            </p:nvSpPr>
            <p:spPr bwMode="auto">
              <a:xfrm flipV="1">
                <a:off x="19685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0" name="Line 88"/>
              <p:cNvSpPr>
                <a:spLocks noChangeShapeType="1"/>
              </p:cNvSpPr>
              <p:nvPr/>
            </p:nvSpPr>
            <p:spPr bwMode="auto">
              <a:xfrm flipV="1">
                <a:off x="1979613" y="5383213"/>
                <a:ext cx="0" cy="6191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1" name="Line 89"/>
              <p:cNvSpPr>
                <a:spLocks noChangeShapeType="1"/>
              </p:cNvSpPr>
              <p:nvPr/>
            </p:nvSpPr>
            <p:spPr bwMode="auto">
              <a:xfrm flipV="1">
                <a:off x="199072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2" name="Line 90"/>
              <p:cNvSpPr>
                <a:spLocks noChangeShapeType="1"/>
              </p:cNvSpPr>
              <p:nvPr/>
            </p:nvSpPr>
            <p:spPr bwMode="auto">
              <a:xfrm flipV="1">
                <a:off x="20034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3" name="Line 91"/>
              <p:cNvSpPr>
                <a:spLocks noChangeShapeType="1"/>
              </p:cNvSpPr>
              <p:nvPr/>
            </p:nvSpPr>
            <p:spPr bwMode="auto">
              <a:xfrm flipV="1">
                <a:off x="2024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4" name="Line 92"/>
              <p:cNvSpPr>
                <a:spLocks noChangeShapeType="1"/>
              </p:cNvSpPr>
              <p:nvPr/>
            </p:nvSpPr>
            <p:spPr bwMode="auto">
              <a:xfrm flipV="1">
                <a:off x="203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5" name="Line 93"/>
              <p:cNvSpPr>
                <a:spLocks noChangeShapeType="1"/>
              </p:cNvSpPr>
              <p:nvPr/>
            </p:nvSpPr>
            <p:spPr bwMode="auto">
              <a:xfrm flipV="1">
                <a:off x="2092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6" name="Line 94"/>
              <p:cNvSpPr>
                <a:spLocks noChangeShapeType="1"/>
              </p:cNvSpPr>
              <p:nvPr/>
            </p:nvSpPr>
            <p:spPr bwMode="auto">
              <a:xfrm flipV="1">
                <a:off x="211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7" name="Line 95"/>
              <p:cNvSpPr>
                <a:spLocks noChangeShapeType="1"/>
              </p:cNvSpPr>
              <p:nvPr/>
            </p:nvSpPr>
            <p:spPr bwMode="auto">
              <a:xfrm flipV="1">
                <a:off x="2127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8" name="Line 96"/>
              <p:cNvSpPr>
                <a:spLocks noChangeShapeType="1"/>
              </p:cNvSpPr>
              <p:nvPr/>
            </p:nvSpPr>
            <p:spPr bwMode="auto">
              <a:xfrm flipV="1">
                <a:off x="213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89" name="Line 97"/>
              <p:cNvSpPr>
                <a:spLocks noChangeShapeType="1"/>
              </p:cNvSpPr>
              <p:nvPr/>
            </p:nvSpPr>
            <p:spPr bwMode="auto">
              <a:xfrm flipV="1">
                <a:off x="21494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0" name="Line 98"/>
              <p:cNvSpPr>
                <a:spLocks noChangeShapeType="1"/>
              </p:cNvSpPr>
              <p:nvPr/>
            </p:nvSpPr>
            <p:spPr bwMode="auto">
              <a:xfrm flipV="1">
                <a:off x="2160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1" name="Line 99"/>
              <p:cNvSpPr>
                <a:spLocks noChangeShapeType="1"/>
              </p:cNvSpPr>
              <p:nvPr/>
            </p:nvSpPr>
            <p:spPr bwMode="auto">
              <a:xfrm flipV="1">
                <a:off x="21717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2" name="Line 100"/>
              <p:cNvSpPr>
                <a:spLocks noChangeShapeType="1"/>
              </p:cNvSpPr>
              <p:nvPr/>
            </p:nvSpPr>
            <p:spPr bwMode="auto">
              <a:xfrm flipV="1">
                <a:off x="2182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3" name="Line 101"/>
              <p:cNvSpPr>
                <a:spLocks noChangeShapeType="1"/>
              </p:cNvSpPr>
              <p:nvPr/>
            </p:nvSpPr>
            <p:spPr bwMode="auto">
              <a:xfrm flipV="1">
                <a:off x="2206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4" name="Line 102"/>
              <p:cNvSpPr>
                <a:spLocks noChangeShapeType="1"/>
              </p:cNvSpPr>
              <p:nvPr/>
            </p:nvSpPr>
            <p:spPr bwMode="auto">
              <a:xfrm flipV="1">
                <a:off x="2217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5" name="Line 103"/>
              <p:cNvSpPr>
                <a:spLocks noChangeShapeType="1"/>
              </p:cNvSpPr>
              <p:nvPr/>
            </p:nvSpPr>
            <p:spPr bwMode="auto">
              <a:xfrm flipV="1">
                <a:off x="2228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6" name="Line 104"/>
              <p:cNvSpPr>
                <a:spLocks noChangeShapeType="1"/>
              </p:cNvSpPr>
              <p:nvPr/>
            </p:nvSpPr>
            <p:spPr bwMode="auto">
              <a:xfrm flipV="1">
                <a:off x="22399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7" name="Line 105"/>
              <p:cNvSpPr>
                <a:spLocks noChangeShapeType="1"/>
              </p:cNvSpPr>
              <p:nvPr/>
            </p:nvSpPr>
            <p:spPr bwMode="auto">
              <a:xfrm flipV="1">
                <a:off x="2262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8" name="Line 106"/>
              <p:cNvSpPr>
                <a:spLocks noChangeShapeType="1"/>
              </p:cNvSpPr>
              <p:nvPr/>
            </p:nvSpPr>
            <p:spPr bwMode="auto">
              <a:xfrm flipV="1">
                <a:off x="2286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599" name="Line 107"/>
              <p:cNvSpPr>
                <a:spLocks noChangeShapeType="1"/>
              </p:cNvSpPr>
              <p:nvPr/>
            </p:nvSpPr>
            <p:spPr bwMode="auto">
              <a:xfrm flipV="1">
                <a:off x="2297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0" name="Line 108"/>
              <p:cNvSpPr>
                <a:spLocks noChangeShapeType="1"/>
              </p:cNvSpPr>
              <p:nvPr/>
            </p:nvSpPr>
            <p:spPr bwMode="auto">
              <a:xfrm flipV="1">
                <a:off x="2309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1" name="Line 109"/>
              <p:cNvSpPr>
                <a:spLocks noChangeShapeType="1"/>
              </p:cNvSpPr>
              <p:nvPr/>
            </p:nvSpPr>
            <p:spPr bwMode="auto">
              <a:xfrm flipV="1">
                <a:off x="232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2" name="Line 110"/>
              <p:cNvSpPr>
                <a:spLocks noChangeShapeType="1"/>
              </p:cNvSpPr>
              <p:nvPr/>
            </p:nvSpPr>
            <p:spPr bwMode="auto">
              <a:xfrm flipV="1">
                <a:off x="2343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3" name="Line 111"/>
              <p:cNvSpPr>
                <a:spLocks noChangeShapeType="1"/>
              </p:cNvSpPr>
              <p:nvPr/>
            </p:nvSpPr>
            <p:spPr bwMode="auto">
              <a:xfrm flipV="1">
                <a:off x="2354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4" name="Line 112"/>
              <p:cNvSpPr>
                <a:spLocks noChangeShapeType="1"/>
              </p:cNvSpPr>
              <p:nvPr/>
            </p:nvSpPr>
            <p:spPr bwMode="auto">
              <a:xfrm flipV="1">
                <a:off x="2365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5" name="Line 113"/>
              <p:cNvSpPr>
                <a:spLocks noChangeShapeType="1"/>
              </p:cNvSpPr>
              <p:nvPr/>
            </p:nvSpPr>
            <p:spPr bwMode="auto">
              <a:xfrm flipV="1">
                <a:off x="2376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6" name="Line 114"/>
              <p:cNvSpPr>
                <a:spLocks noChangeShapeType="1"/>
              </p:cNvSpPr>
              <p:nvPr/>
            </p:nvSpPr>
            <p:spPr bwMode="auto">
              <a:xfrm flipV="1">
                <a:off x="2389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7" name="Line 115"/>
              <p:cNvSpPr>
                <a:spLocks noChangeShapeType="1"/>
              </p:cNvSpPr>
              <p:nvPr/>
            </p:nvSpPr>
            <p:spPr bwMode="auto">
              <a:xfrm flipV="1">
                <a:off x="23987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8" name="Line 116"/>
              <p:cNvSpPr>
                <a:spLocks noChangeShapeType="1"/>
              </p:cNvSpPr>
              <p:nvPr/>
            </p:nvSpPr>
            <p:spPr bwMode="auto">
              <a:xfrm flipV="1">
                <a:off x="2409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09" name="Line 117"/>
              <p:cNvSpPr>
                <a:spLocks noChangeShapeType="1"/>
              </p:cNvSpPr>
              <p:nvPr/>
            </p:nvSpPr>
            <p:spPr bwMode="auto">
              <a:xfrm flipV="1">
                <a:off x="2420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0" name="Line 118"/>
              <p:cNvSpPr>
                <a:spLocks noChangeShapeType="1"/>
              </p:cNvSpPr>
              <p:nvPr/>
            </p:nvSpPr>
            <p:spPr bwMode="auto">
              <a:xfrm flipV="1">
                <a:off x="2435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1" name="Line 119"/>
              <p:cNvSpPr>
                <a:spLocks noChangeShapeType="1"/>
              </p:cNvSpPr>
              <p:nvPr/>
            </p:nvSpPr>
            <p:spPr bwMode="auto">
              <a:xfrm flipV="1">
                <a:off x="2446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2" name="Line 120"/>
              <p:cNvSpPr>
                <a:spLocks noChangeShapeType="1"/>
              </p:cNvSpPr>
              <p:nvPr/>
            </p:nvSpPr>
            <p:spPr bwMode="auto">
              <a:xfrm flipV="1">
                <a:off x="2457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3" name="Line 121"/>
              <p:cNvSpPr>
                <a:spLocks noChangeShapeType="1"/>
              </p:cNvSpPr>
              <p:nvPr/>
            </p:nvSpPr>
            <p:spPr bwMode="auto">
              <a:xfrm flipV="1">
                <a:off x="2468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4" name="Line 122"/>
              <p:cNvSpPr>
                <a:spLocks noChangeShapeType="1"/>
              </p:cNvSpPr>
              <p:nvPr/>
            </p:nvSpPr>
            <p:spPr bwMode="auto">
              <a:xfrm flipV="1">
                <a:off x="2479675"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5" name="Line 123"/>
              <p:cNvSpPr>
                <a:spLocks noChangeShapeType="1"/>
              </p:cNvSpPr>
              <p:nvPr/>
            </p:nvSpPr>
            <p:spPr bwMode="auto">
              <a:xfrm flipV="1">
                <a:off x="2490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6" name="Line 124"/>
              <p:cNvSpPr>
                <a:spLocks noChangeShapeType="1"/>
              </p:cNvSpPr>
              <p:nvPr/>
            </p:nvSpPr>
            <p:spPr bwMode="auto">
              <a:xfrm flipV="1">
                <a:off x="2503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7" name="Line 125"/>
              <p:cNvSpPr>
                <a:spLocks noChangeShapeType="1"/>
              </p:cNvSpPr>
              <p:nvPr/>
            </p:nvSpPr>
            <p:spPr bwMode="auto">
              <a:xfrm flipV="1">
                <a:off x="2513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8" name="Line 126"/>
              <p:cNvSpPr>
                <a:spLocks noChangeShapeType="1"/>
              </p:cNvSpPr>
              <p:nvPr/>
            </p:nvSpPr>
            <p:spPr bwMode="auto">
              <a:xfrm flipV="1">
                <a:off x="2535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19" name="Line 127"/>
              <p:cNvSpPr>
                <a:spLocks noChangeShapeType="1"/>
              </p:cNvSpPr>
              <p:nvPr/>
            </p:nvSpPr>
            <p:spPr bwMode="auto">
              <a:xfrm flipV="1">
                <a:off x="2547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0" name="Line 128"/>
              <p:cNvSpPr>
                <a:spLocks noChangeShapeType="1"/>
              </p:cNvSpPr>
              <p:nvPr/>
            </p:nvSpPr>
            <p:spPr bwMode="auto">
              <a:xfrm flipV="1">
                <a:off x="25606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1" name="Line 129"/>
              <p:cNvSpPr>
                <a:spLocks noChangeShapeType="1"/>
              </p:cNvSpPr>
              <p:nvPr/>
            </p:nvSpPr>
            <p:spPr bwMode="auto">
              <a:xfrm flipV="1">
                <a:off x="257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2" name="Line 130"/>
              <p:cNvSpPr>
                <a:spLocks noChangeShapeType="1"/>
              </p:cNvSpPr>
              <p:nvPr/>
            </p:nvSpPr>
            <p:spPr bwMode="auto">
              <a:xfrm flipV="1">
                <a:off x="25812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3" name="Line 131"/>
              <p:cNvSpPr>
                <a:spLocks noChangeShapeType="1"/>
              </p:cNvSpPr>
              <p:nvPr/>
            </p:nvSpPr>
            <p:spPr bwMode="auto">
              <a:xfrm flipV="1">
                <a:off x="2593975" y="5688013"/>
                <a:ext cx="0" cy="3143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4" name="Line 132"/>
              <p:cNvSpPr>
                <a:spLocks noChangeShapeType="1"/>
              </p:cNvSpPr>
              <p:nvPr/>
            </p:nvSpPr>
            <p:spPr bwMode="auto">
              <a:xfrm flipV="1">
                <a:off x="2605088" y="5922963"/>
                <a:ext cx="0" cy="79375"/>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5" name="Line 133"/>
              <p:cNvSpPr>
                <a:spLocks noChangeShapeType="1"/>
              </p:cNvSpPr>
              <p:nvPr/>
            </p:nvSpPr>
            <p:spPr bwMode="auto">
              <a:xfrm flipV="1">
                <a:off x="2617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6" name="Line 134"/>
              <p:cNvSpPr>
                <a:spLocks noChangeShapeType="1"/>
              </p:cNvSpPr>
              <p:nvPr/>
            </p:nvSpPr>
            <p:spPr bwMode="auto">
              <a:xfrm flipV="1">
                <a:off x="2627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7" name="Line 135"/>
              <p:cNvSpPr>
                <a:spLocks noChangeShapeType="1"/>
              </p:cNvSpPr>
              <p:nvPr/>
            </p:nvSpPr>
            <p:spPr bwMode="auto">
              <a:xfrm flipV="1">
                <a:off x="263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8" name="Line 136"/>
              <p:cNvSpPr>
                <a:spLocks noChangeShapeType="1"/>
              </p:cNvSpPr>
              <p:nvPr/>
            </p:nvSpPr>
            <p:spPr bwMode="auto">
              <a:xfrm flipV="1">
                <a:off x="2651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29" name="Line 137"/>
              <p:cNvSpPr>
                <a:spLocks noChangeShapeType="1"/>
              </p:cNvSpPr>
              <p:nvPr/>
            </p:nvSpPr>
            <p:spPr bwMode="auto">
              <a:xfrm flipV="1">
                <a:off x="2662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0" name="Line 138"/>
              <p:cNvSpPr>
                <a:spLocks noChangeShapeType="1"/>
              </p:cNvSpPr>
              <p:nvPr/>
            </p:nvSpPr>
            <p:spPr bwMode="auto">
              <a:xfrm flipV="1">
                <a:off x="267493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1" name="Line 139"/>
              <p:cNvSpPr>
                <a:spLocks noChangeShapeType="1"/>
              </p:cNvSpPr>
              <p:nvPr/>
            </p:nvSpPr>
            <p:spPr bwMode="auto">
              <a:xfrm flipV="1">
                <a:off x="2684463" y="5932488"/>
                <a:ext cx="0" cy="6985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2" name="Line 140"/>
              <p:cNvSpPr>
                <a:spLocks noChangeShapeType="1"/>
              </p:cNvSpPr>
              <p:nvPr/>
            </p:nvSpPr>
            <p:spPr bwMode="auto">
              <a:xfrm flipV="1">
                <a:off x="26955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3" name="Line 141"/>
              <p:cNvSpPr>
                <a:spLocks noChangeShapeType="1"/>
              </p:cNvSpPr>
              <p:nvPr/>
            </p:nvSpPr>
            <p:spPr bwMode="auto">
              <a:xfrm flipV="1">
                <a:off x="2717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4" name="Line 142"/>
              <p:cNvSpPr>
                <a:spLocks noChangeShapeType="1"/>
              </p:cNvSpPr>
              <p:nvPr/>
            </p:nvSpPr>
            <p:spPr bwMode="auto">
              <a:xfrm flipV="1">
                <a:off x="2728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5" name="Line 143"/>
              <p:cNvSpPr>
                <a:spLocks noChangeShapeType="1"/>
              </p:cNvSpPr>
              <p:nvPr/>
            </p:nvSpPr>
            <p:spPr bwMode="auto">
              <a:xfrm flipV="1">
                <a:off x="2740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6" name="Line 144"/>
              <p:cNvSpPr>
                <a:spLocks noChangeShapeType="1"/>
              </p:cNvSpPr>
              <p:nvPr/>
            </p:nvSpPr>
            <p:spPr bwMode="auto">
              <a:xfrm flipV="1">
                <a:off x="2752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7" name="Line 145"/>
              <p:cNvSpPr>
                <a:spLocks noChangeShapeType="1"/>
              </p:cNvSpPr>
              <p:nvPr/>
            </p:nvSpPr>
            <p:spPr bwMode="auto">
              <a:xfrm flipV="1">
                <a:off x="2765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8" name="Line 146"/>
              <p:cNvSpPr>
                <a:spLocks noChangeShapeType="1"/>
              </p:cNvSpPr>
              <p:nvPr/>
            </p:nvSpPr>
            <p:spPr bwMode="auto">
              <a:xfrm flipV="1">
                <a:off x="2776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39" name="Line 147"/>
              <p:cNvSpPr>
                <a:spLocks noChangeShapeType="1"/>
              </p:cNvSpPr>
              <p:nvPr/>
            </p:nvSpPr>
            <p:spPr bwMode="auto">
              <a:xfrm flipV="1">
                <a:off x="2789238" y="5922963"/>
                <a:ext cx="0" cy="7937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0" name="Line 148"/>
              <p:cNvSpPr>
                <a:spLocks noChangeShapeType="1"/>
              </p:cNvSpPr>
              <p:nvPr/>
            </p:nvSpPr>
            <p:spPr bwMode="auto">
              <a:xfrm flipV="1">
                <a:off x="2798763" y="5481638"/>
                <a:ext cx="0" cy="52070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1" name="Line 149"/>
              <p:cNvSpPr>
                <a:spLocks noChangeShapeType="1"/>
              </p:cNvSpPr>
              <p:nvPr/>
            </p:nvSpPr>
            <p:spPr bwMode="auto">
              <a:xfrm flipV="1">
                <a:off x="280987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2" name="Line 150"/>
              <p:cNvSpPr>
                <a:spLocks noChangeShapeType="1"/>
              </p:cNvSpPr>
              <p:nvPr/>
            </p:nvSpPr>
            <p:spPr bwMode="auto">
              <a:xfrm flipV="1">
                <a:off x="2820988"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3" name="Line 151"/>
              <p:cNvSpPr>
                <a:spLocks noChangeShapeType="1"/>
              </p:cNvSpPr>
              <p:nvPr/>
            </p:nvSpPr>
            <p:spPr bwMode="auto">
              <a:xfrm flipV="1">
                <a:off x="28321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4" name="Line 152"/>
              <p:cNvSpPr>
                <a:spLocks noChangeShapeType="1"/>
              </p:cNvSpPr>
              <p:nvPr/>
            </p:nvSpPr>
            <p:spPr bwMode="auto">
              <a:xfrm flipV="1">
                <a:off x="284321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5" name="Line 153"/>
              <p:cNvSpPr>
                <a:spLocks noChangeShapeType="1"/>
              </p:cNvSpPr>
              <p:nvPr/>
            </p:nvSpPr>
            <p:spPr bwMode="auto">
              <a:xfrm flipV="1">
                <a:off x="28543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6" name="Line 154"/>
              <p:cNvSpPr>
                <a:spLocks noChangeShapeType="1"/>
              </p:cNvSpPr>
              <p:nvPr/>
            </p:nvSpPr>
            <p:spPr bwMode="auto">
              <a:xfrm flipV="1">
                <a:off x="2865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7" name="Line 155"/>
              <p:cNvSpPr>
                <a:spLocks noChangeShapeType="1"/>
              </p:cNvSpPr>
              <p:nvPr/>
            </p:nvSpPr>
            <p:spPr bwMode="auto">
              <a:xfrm flipV="1">
                <a:off x="2889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8" name="Line 156"/>
              <p:cNvSpPr>
                <a:spLocks noChangeShapeType="1"/>
              </p:cNvSpPr>
              <p:nvPr/>
            </p:nvSpPr>
            <p:spPr bwMode="auto">
              <a:xfrm flipV="1">
                <a:off x="2903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49" name="Line 157"/>
              <p:cNvSpPr>
                <a:spLocks noChangeShapeType="1"/>
              </p:cNvSpPr>
              <p:nvPr/>
            </p:nvSpPr>
            <p:spPr bwMode="auto">
              <a:xfrm flipV="1">
                <a:off x="29130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0" name="Line 158"/>
              <p:cNvSpPr>
                <a:spLocks noChangeShapeType="1"/>
              </p:cNvSpPr>
              <p:nvPr/>
            </p:nvSpPr>
            <p:spPr bwMode="auto">
              <a:xfrm flipV="1">
                <a:off x="2924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1" name="Line 159"/>
              <p:cNvSpPr>
                <a:spLocks noChangeShapeType="1"/>
              </p:cNvSpPr>
              <p:nvPr/>
            </p:nvSpPr>
            <p:spPr bwMode="auto">
              <a:xfrm flipV="1">
                <a:off x="2935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2" name="Line 160"/>
              <p:cNvSpPr>
                <a:spLocks noChangeShapeType="1"/>
              </p:cNvSpPr>
              <p:nvPr/>
            </p:nvSpPr>
            <p:spPr bwMode="auto">
              <a:xfrm flipV="1">
                <a:off x="2957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3" name="Line 161"/>
              <p:cNvSpPr>
                <a:spLocks noChangeShapeType="1"/>
              </p:cNvSpPr>
              <p:nvPr/>
            </p:nvSpPr>
            <p:spPr bwMode="auto">
              <a:xfrm flipV="1">
                <a:off x="2968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4" name="Line 162"/>
              <p:cNvSpPr>
                <a:spLocks noChangeShapeType="1"/>
              </p:cNvSpPr>
              <p:nvPr/>
            </p:nvSpPr>
            <p:spPr bwMode="auto">
              <a:xfrm flipV="1">
                <a:off x="2979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5" name="Line 163"/>
              <p:cNvSpPr>
                <a:spLocks noChangeShapeType="1"/>
              </p:cNvSpPr>
              <p:nvPr/>
            </p:nvSpPr>
            <p:spPr bwMode="auto">
              <a:xfrm flipV="1">
                <a:off x="2992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6" name="Line 164"/>
              <p:cNvSpPr>
                <a:spLocks noChangeShapeType="1"/>
              </p:cNvSpPr>
              <p:nvPr/>
            </p:nvSpPr>
            <p:spPr bwMode="auto">
              <a:xfrm flipV="1">
                <a:off x="3003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7" name="Line 165"/>
              <p:cNvSpPr>
                <a:spLocks noChangeShapeType="1"/>
              </p:cNvSpPr>
              <p:nvPr/>
            </p:nvSpPr>
            <p:spPr bwMode="auto">
              <a:xfrm flipV="1">
                <a:off x="3014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8" name="Line 166"/>
              <p:cNvSpPr>
                <a:spLocks noChangeShapeType="1"/>
              </p:cNvSpPr>
              <p:nvPr/>
            </p:nvSpPr>
            <p:spPr bwMode="auto">
              <a:xfrm flipV="1">
                <a:off x="303688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59" name="Line 167"/>
              <p:cNvSpPr>
                <a:spLocks noChangeShapeType="1"/>
              </p:cNvSpPr>
              <p:nvPr/>
            </p:nvSpPr>
            <p:spPr bwMode="auto">
              <a:xfrm flipV="1">
                <a:off x="3048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0" name="Line 168"/>
              <p:cNvSpPr>
                <a:spLocks noChangeShapeType="1"/>
              </p:cNvSpPr>
              <p:nvPr/>
            </p:nvSpPr>
            <p:spPr bwMode="auto">
              <a:xfrm flipV="1">
                <a:off x="3060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1" name="Line 169"/>
              <p:cNvSpPr>
                <a:spLocks noChangeShapeType="1"/>
              </p:cNvSpPr>
              <p:nvPr/>
            </p:nvSpPr>
            <p:spPr bwMode="auto">
              <a:xfrm flipV="1">
                <a:off x="30829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2" name="Line 170"/>
              <p:cNvSpPr>
                <a:spLocks noChangeShapeType="1"/>
              </p:cNvSpPr>
              <p:nvPr/>
            </p:nvSpPr>
            <p:spPr bwMode="auto">
              <a:xfrm flipV="1">
                <a:off x="31067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3" name="Line 171"/>
              <p:cNvSpPr>
                <a:spLocks noChangeShapeType="1"/>
              </p:cNvSpPr>
              <p:nvPr/>
            </p:nvSpPr>
            <p:spPr bwMode="auto">
              <a:xfrm flipV="1">
                <a:off x="3117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4" name="Line 172"/>
              <p:cNvSpPr>
                <a:spLocks noChangeShapeType="1"/>
              </p:cNvSpPr>
              <p:nvPr/>
            </p:nvSpPr>
            <p:spPr bwMode="auto">
              <a:xfrm flipV="1">
                <a:off x="3128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5" name="Line 173"/>
              <p:cNvSpPr>
                <a:spLocks noChangeShapeType="1"/>
              </p:cNvSpPr>
              <p:nvPr/>
            </p:nvSpPr>
            <p:spPr bwMode="auto">
              <a:xfrm flipV="1">
                <a:off x="3140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6" name="Line 174"/>
              <p:cNvSpPr>
                <a:spLocks noChangeShapeType="1"/>
              </p:cNvSpPr>
              <p:nvPr/>
            </p:nvSpPr>
            <p:spPr bwMode="auto">
              <a:xfrm flipV="1">
                <a:off x="3151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7" name="Line 175"/>
              <p:cNvSpPr>
                <a:spLocks noChangeShapeType="1"/>
              </p:cNvSpPr>
              <p:nvPr/>
            </p:nvSpPr>
            <p:spPr bwMode="auto">
              <a:xfrm flipV="1">
                <a:off x="3162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8" name="Line 176"/>
              <p:cNvSpPr>
                <a:spLocks noChangeShapeType="1"/>
              </p:cNvSpPr>
              <p:nvPr/>
            </p:nvSpPr>
            <p:spPr bwMode="auto">
              <a:xfrm flipV="1">
                <a:off x="3175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69" name="Line 177"/>
              <p:cNvSpPr>
                <a:spLocks noChangeShapeType="1"/>
              </p:cNvSpPr>
              <p:nvPr/>
            </p:nvSpPr>
            <p:spPr bwMode="auto">
              <a:xfrm flipV="1">
                <a:off x="3184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0" name="Line 178"/>
              <p:cNvSpPr>
                <a:spLocks noChangeShapeType="1"/>
              </p:cNvSpPr>
              <p:nvPr/>
            </p:nvSpPr>
            <p:spPr bwMode="auto">
              <a:xfrm flipV="1">
                <a:off x="319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1" name="Line 179"/>
              <p:cNvSpPr>
                <a:spLocks noChangeShapeType="1"/>
              </p:cNvSpPr>
              <p:nvPr/>
            </p:nvSpPr>
            <p:spPr bwMode="auto">
              <a:xfrm flipV="1">
                <a:off x="322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2" name="Line 180"/>
              <p:cNvSpPr>
                <a:spLocks noChangeShapeType="1"/>
              </p:cNvSpPr>
              <p:nvPr/>
            </p:nvSpPr>
            <p:spPr bwMode="auto">
              <a:xfrm flipV="1">
                <a:off x="3243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3" name="Line 181"/>
              <p:cNvSpPr>
                <a:spLocks noChangeShapeType="1"/>
              </p:cNvSpPr>
              <p:nvPr/>
            </p:nvSpPr>
            <p:spPr bwMode="auto">
              <a:xfrm flipV="1">
                <a:off x="3254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4" name="Line 182"/>
              <p:cNvSpPr>
                <a:spLocks noChangeShapeType="1"/>
              </p:cNvSpPr>
              <p:nvPr/>
            </p:nvSpPr>
            <p:spPr bwMode="auto">
              <a:xfrm flipV="1">
                <a:off x="3265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5" name="Line 183"/>
              <p:cNvSpPr>
                <a:spLocks noChangeShapeType="1"/>
              </p:cNvSpPr>
              <p:nvPr/>
            </p:nvSpPr>
            <p:spPr bwMode="auto">
              <a:xfrm flipV="1">
                <a:off x="32766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6" name="Line 184"/>
              <p:cNvSpPr>
                <a:spLocks noChangeShapeType="1"/>
              </p:cNvSpPr>
              <p:nvPr/>
            </p:nvSpPr>
            <p:spPr bwMode="auto">
              <a:xfrm flipV="1">
                <a:off x="3289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7" name="Line 185"/>
              <p:cNvSpPr>
                <a:spLocks noChangeShapeType="1"/>
              </p:cNvSpPr>
              <p:nvPr/>
            </p:nvSpPr>
            <p:spPr bwMode="auto">
              <a:xfrm flipV="1">
                <a:off x="3298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8" name="Line 186"/>
              <p:cNvSpPr>
                <a:spLocks noChangeShapeType="1"/>
              </p:cNvSpPr>
              <p:nvPr/>
            </p:nvSpPr>
            <p:spPr bwMode="auto">
              <a:xfrm flipV="1">
                <a:off x="3309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79" name="Line 187"/>
              <p:cNvSpPr>
                <a:spLocks noChangeShapeType="1"/>
              </p:cNvSpPr>
              <p:nvPr/>
            </p:nvSpPr>
            <p:spPr bwMode="auto">
              <a:xfrm flipV="1">
                <a:off x="332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0" name="Line 188"/>
              <p:cNvSpPr>
                <a:spLocks noChangeShapeType="1"/>
              </p:cNvSpPr>
              <p:nvPr/>
            </p:nvSpPr>
            <p:spPr bwMode="auto">
              <a:xfrm flipV="1">
                <a:off x="3332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1" name="Line 189"/>
              <p:cNvSpPr>
                <a:spLocks noChangeShapeType="1"/>
              </p:cNvSpPr>
              <p:nvPr/>
            </p:nvSpPr>
            <p:spPr bwMode="auto">
              <a:xfrm flipV="1">
                <a:off x="3346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2" name="Line 190"/>
              <p:cNvSpPr>
                <a:spLocks noChangeShapeType="1"/>
              </p:cNvSpPr>
              <p:nvPr/>
            </p:nvSpPr>
            <p:spPr bwMode="auto">
              <a:xfrm flipV="1">
                <a:off x="335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3" name="Line 191"/>
              <p:cNvSpPr>
                <a:spLocks noChangeShapeType="1"/>
              </p:cNvSpPr>
              <p:nvPr/>
            </p:nvSpPr>
            <p:spPr bwMode="auto">
              <a:xfrm flipV="1">
                <a:off x="33797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4" name="Line 192"/>
              <p:cNvSpPr>
                <a:spLocks noChangeShapeType="1"/>
              </p:cNvSpPr>
              <p:nvPr/>
            </p:nvSpPr>
            <p:spPr bwMode="auto">
              <a:xfrm flipV="1">
                <a:off x="33909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5" name="Line 193"/>
              <p:cNvSpPr>
                <a:spLocks noChangeShapeType="1"/>
              </p:cNvSpPr>
              <p:nvPr/>
            </p:nvSpPr>
            <p:spPr bwMode="auto">
              <a:xfrm flipV="1">
                <a:off x="3403600" y="5918200"/>
                <a:ext cx="0" cy="8413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6" name="Line 194"/>
              <p:cNvSpPr>
                <a:spLocks noChangeShapeType="1"/>
              </p:cNvSpPr>
              <p:nvPr/>
            </p:nvSpPr>
            <p:spPr bwMode="auto">
              <a:xfrm flipV="1">
                <a:off x="3413125" y="5962650"/>
                <a:ext cx="0" cy="3968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7" name="Line 195"/>
              <p:cNvSpPr>
                <a:spLocks noChangeShapeType="1"/>
              </p:cNvSpPr>
              <p:nvPr/>
            </p:nvSpPr>
            <p:spPr bwMode="auto">
              <a:xfrm flipV="1">
                <a:off x="343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8" name="Line 196"/>
              <p:cNvSpPr>
                <a:spLocks noChangeShapeType="1"/>
              </p:cNvSpPr>
              <p:nvPr/>
            </p:nvSpPr>
            <p:spPr bwMode="auto">
              <a:xfrm flipV="1">
                <a:off x="3448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89" name="Line 197"/>
              <p:cNvSpPr>
                <a:spLocks noChangeShapeType="1"/>
              </p:cNvSpPr>
              <p:nvPr/>
            </p:nvSpPr>
            <p:spPr bwMode="auto">
              <a:xfrm flipV="1">
                <a:off x="3460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0" name="Line 198"/>
              <p:cNvSpPr>
                <a:spLocks noChangeShapeType="1"/>
              </p:cNvSpPr>
              <p:nvPr/>
            </p:nvSpPr>
            <p:spPr bwMode="auto">
              <a:xfrm flipV="1">
                <a:off x="3470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1" name="Line 199"/>
              <p:cNvSpPr>
                <a:spLocks noChangeShapeType="1"/>
              </p:cNvSpPr>
              <p:nvPr/>
            </p:nvSpPr>
            <p:spPr bwMode="auto">
              <a:xfrm flipV="1">
                <a:off x="34813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2" name="Line 200"/>
              <p:cNvSpPr>
                <a:spLocks noChangeShapeType="1"/>
              </p:cNvSpPr>
              <p:nvPr/>
            </p:nvSpPr>
            <p:spPr bwMode="auto">
              <a:xfrm flipV="1">
                <a:off x="349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3" name="Line 201"/>
              <p:cNvSpPr>
                <a:spLocks noChangeShapeType="1"/>
              </p:cNvSpPr>
              <p:nvPr/>
            </p:nvSpPr>
            <p:spPr bwMode="auto">
              <a:xfrm flipV="1">
                <a:off x="3503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4" name="Line 202"/>
              <p:cNvSpPr>
                <a:spLocks noChangeShapeType="1"/>
              </p:cNvSpPr>
              <p:nvPr/>
            </p:nvSpPr>
            <p:spPr bwMode="auto">
              <a:xfrm flipV="1">
                <a:off x="3514725" y="5805488"/>
                <a:ext cx="0" cy="196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5" name="Line 203"/>
              <p:cNvSpPr>
                <a:spLocks noChangeShapeType="1"/>
              </p:cNvSpPr>
              <p:nvPr/>
            </p:nvSpPr>
            <p:spPr bwMode="auto">
              <a:xfrm flipV="1">
                <a:off x="3527425"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6" name="Line 204"/>
              <p:cNvSpPr>
                <a:spLocks noChangeShapeType="1"/>
              </p:cNvSpPr>
              <p:nvPr/>
            </p:nvSpPr>
            <p:spPr bwMode="auto">
              <a:xfrm flipV="1">
                <a:off x="35385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7" name="Line 205"/>
              <p:cNvSpPr>
                <a:spLocks noChangeShapeType="1"/>
              </p:cNvSpPr>
              <p:nvPr/>
            </p:nvSpPr>
            <p:spPr bwMode="auto">
              <a:xfrm flipV="1">
                <a:off x="3549650"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8" name="Line 206"/>
              <p:cNvSpPr>
                <a:spLocks noChangeShapeType="1"/>
              </p:cNvSpPr>
              <p:nvPr/>
            </p:nvSpPr>
            <p:spPr bwMode="auto">
              <a:xfrm flipV="1">
                <a:off x="3575050" y="5580063"/>
                <a:ext cx="0" cy="4222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699" name="Line 207"/>
              <p:cNvSpPr>
                <a:spLocks noChangeShapeType="1"/>
              </p:cNvSpPr>
              <p:nvPr/>
            </p:nvSpPr>
            <p:spPr bwMode="auto">
              <a:xfrm flipV="1">
                <a:off x="3584575"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0" name="Line 208"/>
              <p:cNvSpPr>
                <a:spLocks noChangeShapeType="1"/>
              </p:cNvSpPr>
              <p:nvPr/>
            </p:nvSpPr>
            <p:spPr bwMode="auto">
              <a:xfrm flipV="1">
                <a:off x="3606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1" name="Line 209"/>
              <p:cNvSpPr>
                <a:spLocks noChangeShapeType="1"/>
              </p:cNvSpPr>
              <p:nvPr/>
            </p:nvSpPr>
            <p:spPr bwMode="auto">
              <a:xfrm flipV="1">
                <a:off x="3617913" y="5892800"/>
                <a:ext cx="0" cy="1095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2" name="Line 210"/>
              <p:cNvSpPr>
                <a:spLocks noChangeShapeType="1"/>
              </p:cNvSpPr>
              <p:nvPr/>
            </p:nvSpPr>
            <p:spPr bwMode="auto">
              <a:xfrm flipV="1">
                <a:off x="36290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3" name="Line 211"/>
              <p:cNvSpPr>
                <a:spLocks noChangeShapeType="1"/>
              </p:cNvSpPr>
              <p:nvPr/>
            </p:nvSpPr>
            <p:spPr bwMode="auto">
              <a:xfrm flipV="1">
                <a:off x="36401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4" name="Line 212"/>
              <p:cNvSpPr>
                <a:spLocks noChangeShapeType="1"/>
              </p:cNvSpPr>
              <p:nvPr/>
            </p:nvSpPr>
            <p:spPr bwMode="auto">
              <a:xfrm flipV="1">
                <a:off x="3651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5" name="Line 213"/>
              <p:cNvSpPr>
                <a:spLocks noChangeShapeType="1"/>
              </p:cNvSpPr>
              <p:nvPr/>
            </p:nvSpPr>
            <p:spPr bwMode="auto">
              <a:xfrm flipV="1">
                <a:off x="3662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6" name="Line 214"/>
              <p:cNvSpPr>
                <a:spLocks noChangeShapeType="1"/>
              </p:cNvSpPr>
              <p:nvPr/>
            </p:nvSpPr>
            <p:spPr bwMode="auto">
              <a:xfrm flipV="1">
                <a:off x="3675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7" name="Line 215"/>
              <p:cNvSpPr>
                <a:spLocks noChangeShapeType="1"/>
              </p:cNvSpPr>
              <p:nvPr/>
            </p:nvSpPr>
            <p:spPr bwMode="auto">
              <a:xfrm flipV="1">
                <a:off x="3698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8" name="Line 216"/>
              <p:cNvSpPr>
                <a:spLocks noChangeShapeType="1"/>
              </p:cNvSpPr>
              <p:nvPr/>
            </p:nvSpPr>
            <p:spPr bwMode="auto">
              <a:xfrm flipV="1">
                <a:off x="3709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09" name="Line 217"/>
              <p:cNvSpPr>
                <a:spLocks noChangeShapeType="1"/>
              </p:cNvSpPr>
              <p:nvPr/>
            </p:nvSpPr>
            <p:spPr bwMode="auto">
              <a:xfrm flipV="1">
                <a:off x="37211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0" name="Line 218"/>
              <p:cNvSpPr>
                <a:spLocks noChangeShapeType="1"/>
              </p:cNvSpPr>
              <p:nvPr/>
            </p:nvSpPr>
            <p:spPr bwMode="auto">
              <a:xfrm flipV="1">
                <a:off x="3732213" y="5727700"/>
                <a:ext cx="0" cy="2746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1" name="Line 219"/>
              <p:cNvSpPr>
                <a:spLocks noChangeShapeType="1"/>
              </p:cNvSpPr>
              <p:nvPr/>
            </p:nvSpPr>
            <p:spPr bwMode="auto">
              <a:xfrm flipV="1">
                <a:off x="3743325"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2" name="Line 220"/>
              <p:cNvSpPr>
                <a:spLocks noChangeShapeType="1"/>
              </p:cNvSpPr>
              <p:nvPr/>
            </p:nvSpPr>
            <p:spPr bwMode="auto">
              <a:xfrm flipV="1">
                <a:off x="375443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3" name="Line 221"/>
              <p:cNvSpPr>
                <a:spLocks noChangeShapeType="1"/>
              </p:cNvSpPr>
              <p:nvPr/>
            </p:nvSpPr>
            <p:spPr bwMode="auto">
              <a:xfrm flipV="1">
                <a:off x="376555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4" name="Line 222"/>
              <p:cNvSpPr>
                <a:spLocks noChangeShapeType="1"/>
              </p:cNvSpPr>
              <p:nvPr/>
            </p:nvSpPr>
            <p:spPr bwMode="auto">
              <a:xfrm flipV="1">
                <a:off x="3776663" y="5972175"/>
                <a:ext cx="0" cy="30163"/>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5" name="Line 223"/>
              <p:cNvSpPr>
                <a:spLocks noChangeShapeType="1"/>
              </p:cNvSpPr>
              <p:nvPr/>
            </p:nvSpPr>
            <p:spPr bwMode="auto">
              <a:xfrm flipV="1">
                <a:off x="378936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6" name="Line 224"/>
              <p:cNvSpPr>
                <a:spLocks noChangeShapeType="1"/>
              </p:cNvSpPr>
              <p:nvPr/>
            </p:nvSpPr>
            <p:spPr bwMode="auto">
              <a:xfrm flipV="1">
                <a:off x="38004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7" name="Line 225"/>
              <p:cNvSpPr>
                <a:spLocks noChangeShapeType="1"/>
              </p:cNvSpPr>
              <p:nvPr/>
            </p:nvSpPr>
            <p:spPr bwMode="auto">
              <a:xfrm flipV="1">
                <a:off x="3811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8" name="Line 226"/>
              <p:cNvSpPr>
                <a:spLocks noChangeShapeType="1"/>
              </p:cNvSpPr>
              <p:nvPr/>
            </p:nvSpPr>
            <p:spPr bwMode="auto">
              <a:xfrm flipV="1">
                <a:off x="3822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19" name="Line 227"/>
              <p:cNvSpPr>
                <a:spLocks noChangeShapeType="1"/>
              </p:cNvSpPr>
              <p:nvPr/>
            </p:nvSpPr>
            <p:spPr bwMode="auto">
              <a:xfrm flipV="1">
                <a:off x="38338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0" name="Line 228"/>
              <p:cNvSpPr>
                <a:spLocks noChangeShapeType="1"/>
              </p:cNvSpPr>
              <p:nvPr/>
            </p:nvSpPr>
            <p:spPr bwMode="auto">
              <a:xfrm flipV="1">
                <a:off x="384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1" name="Line 229"/>
              <p:cNvSpPr>
                <a:spLocks noChangeShapeType="1"/>
              </p:cNvSpPr>
              <p:nvPr/>
            </p:nvSpPr>
            <p:spPr bwMode="auto">
              <a:xfrm flipV="1">
                <a:off x="385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2" name="Line 230"/>
              <p:cNvSpPr>
                <a:spLocks noChangeShapeType="1"/>
              </p:cNvSpPr>
              <p:nvPr/>
            </p:nvSpPr>
            <p:spPr bwMode="auto">
              <a:xfrm flipV="1">
                <a:off x="38687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3" name="Line 231"/>
              <p:cNvSpPr>
                <a:spLocks noChangeShapeType="1"/>
              </p:cNvSpPr>
              <p:nvPr/>
            </p:nvSpPr>
            <p:spPr bwMode="auto">
              <a:xfrm flipV="1">
                <a:off x="3879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4" name="Line 232"/>
              <p:cNvSpPr>
                <a:spLocks noChangeShapeType="1"/>
              </p:cNvSpPr>
              <p:nvPr/>
            </p:nvSpPr>
            <p:spPr bwMode="auto">
              <a:xfrm flipV="1">
                <a:off x="3890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5" name="Line 233"/>
              <p:cNvSpPr>
                <a:spLocks noChangeShapeType="1"/>
              </p:cNvSpPr>
              <p:nvPr/>
            </p:nvSpPr>
            <p:spPr bwMode="auto">
              <a:xfrm flipV="1">
                <a:off x="3903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6" name="Line 234"/>
              <p:cNvSpPr>
                <a:spLocks noChangeShapeType="1"/>
              </p:cNvSpPr>
              <p:nvPr/>
            </p:nvSpPr>
            <p:spPr bwMode="auto">
              <a:xfrm flipV="1">
                <a:off x="3914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7" name="Line 235"/>
              <p:cNvSpPr>
                <a:spLocks noChangeShapeType="1"/>
              </p:cNvSpPr>
              <p:nvPr/>
            </p:nvSpPr>
            <p:spPr bwMode="auto">
              <a:xfrm flipV="1">
                <a:off x="392588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8" name="Line 236"/>
              <p:cNvSpPr>
                <a:spLocks noChangeShapeType="1"/>
              </p:cNvSpPr>
              <p:nvPr/>
            </p:nvSpPr>
            <p:spPr bwMode="auto">
              <a:xfrm flipV="1">
                <a:off x="3937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29" name="Line 237"/>
              <p:cNvSpPr>
                <a:spLocks noChangeShapeType="1"/>
              </p:cNvSpPr>
              <p:nvPr/>
            </p:nvSpPr>
            <p:spPr bwMode="auto">
              <a:xfrm flipV="1">
                <a:off x="396081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0" name="Line 238"/>
              <p:cNvSpPr>
                <a:spLocks noChangeShapeType="1"/>
              </p:cNvSpPr>
              <p:nvPr/>
            </p:nvSpPr>
            <p:spPr bwMode="auto">
              <a:xfrm flipV="1">
                <a:off x="3970338"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1" name="Line 239"/>
              <p:cNvSpPr>
                <a:spLocks noChangeShapeType="1"/>
              </p:cNvSpPr>
              <p:nvPr/>
            </p:nvSpPr>
            <p:spPr bwMode="auto">
              <a:xfrm flipV="1">
                <a:off x="3981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2" name="Line 240"/>
              <p:cNvSpPr>
                <a:spLocks noChangeShapeType="1"/>
              </p:cNvSpPr>
              <p:nvPr/>
            </p:nvSpPr>
            <p:spPr bwMode="auto">
              <a:xfrm flipV="1">
                <a:off x="3992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3" name="Line 241"/>
              <p:cNvSpPr>
                <a:spLocks noChangeShapeType="1"/>
              </p:cNvSpPr>
              <p:nvPr/>
            </p:nvSpPr>
            <p:spPr bwMode="auto">
              <a:xfrm flipV="1">
                <a:off x="40052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4" name="Line 242"/>
              <p:cNvSpPr>
                <a:spLocks noChangeShapeType="1"/>
              </p:cNvSpPr>
              <p:nvPr/>
            </p:nvSpPr>
            <p:spPr bwMode="auto">
              <a:xfrm flipV="1">
                <a:off x="4017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5" name="Line 243"/>
              <p:cNvSpPr>
                <a:spLocks noChangeShapeType="1"/>
              </p:cNvSpPr>
              <p:nvPr/>
            </p:nvSpPr>
            <p:spPr bwMode="auto">
              <a:xfrm flipV="1">
                <a:off x="4029075" y="5815013"/>
                <a:ext cx="0" cy="187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6" name="Line 244"/>
              <p:cNvSpPr>
                <a:spLocks noChangeShapeType="1"/>
              </p:cNvSpPr>
              <p:nvPr/>
            </p:nvSpPr>
            <p:spPr bwMode="auto">
              <a:xfrm flipV="1">
                <a:off x="4040188"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7" name="Line 245"/>
              <p:cNvSpPr>
                <a:spLocks noChangeShapeType="1"/>
              </p:cNvSpPr>
              <p:nvPr/>
            </p:nvSpPr>
            <p:spPr bwMode="auto">
              <a:xfrm flipV="1">
                <a:off x="4051300" y="5824538"/>
                <a:ext cx="0" cy="177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8" name="Line 246"/>
              <p:cNvSpPr>
                <a:spLocks noChangeShapeType="1"/>
              </p:cNvSpPr>
              <p:nvPr/>
            </p:nvSpPr>
            <p:spPr bwMode="auto">
              <a:xfrm flipV="1">
                <a:off x="4062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39" name="Line 247"/>
              <p:cNvSpPr>
                <a:spLocks noChangeShapeType="1"/>
              </p:cNvSpPr>
              <p:nvPr/>
            </p:nvSpPr>
            <p:spPr bwMode="auto">
              <a:xfrm flipV="1">
                <a:off x="4075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0" name="Line 248"/>
              <p:cNvSpPr>
                <a:spLocks noChangeShapeType="1"/>
              </p:cNvSpPr>
              <p:nvPr/>
            </p:nvSpPr>
            <p:spPr bwMode="auto">
              <a:xfrm flipV="1">
                <a:off x="40846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1" name="Line 249"/>
              <p:cNvSpPr>
                <a:spLocks noChangeShapeType="1"/>
              </p:cNvSpPr>
              <p:nvPr/>
            </p:nvSpPr>
            <p:spPr bwMode="auto">
              <a:xfrm flipV="1">
                <a:off x="4095750" y="4508500"/>
                <a:ext cx="0" cy="14938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2" name="Line 250"/>
              <p:cNvSpPr>
                <a:spLocks noChangeShapeType="1"/>
              </p:cNvSpPr>
              <p:nvPr/>
            </p:nvSpPr>
            <p:spPr bwMode="auto">
              <a:xfrm flipV="1">
                <a:off x="4106863"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3" name="Line 251"/>
              <p:cNvSpPr>
                <a:spLocks noChangeShapeType="1"/>
              </p:cNvSpPr>
              <p:nvPr/>
            </p:nvSpPr>
            <p:spPr bwMode="auto">
              <a:xfrm flipV="1">
                <a:off x="41179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4" name="Line 252"/>
              <p:cNvSpPr>
                <a:spLocks noChangeShapeType="1"/>
              </p:cNvSpPr>
              <p:nvPr/>
            </p:nvSpPr>
            <p:spPr bwMode="auto">
              <a:xfrm flipV="1">
                <a:off x="4129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5" name="Line 253"/>
              <p:cNvSpPr>
                <a:spLocks noChangeShapeType="1"/>
              </p:cNvSpPr>
              <p:nvPr/>
            </p:nvSpPr>
            <p:spPr bwMode="auto">
              <a:xfrm flipV="1">
                <a:off x="414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6" name="Line 254"/>
              <p:cNvSpPr>
                <a:spLocks noChangeShapeType="1"/>
              </p:cNvSpPr>
              <p:nvPr/>
            </p:nvSpPr>
            <p:spPr bwMode="auto">
              <a:xfrm flipV="1">
                <a:off x="41989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7" name="Line 255"/>
              <p:cNvSpPr>
                <a:spLocks noChangeShapeType="1"/>
              </p:cNvSpPr>
              <p:nvPr/>
            </p:nvSpPr>
            <p:spPr bwMode="auto">
              <a:xfrm flipV="1">
                <a:off x="4210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8" name="Line 256"/>
              <p:cNvSpPr>
                <a:spLocks noChangeShapeType="1"/>
              </p:cNvSpPr>
              <p:nvPr/>
            </p:nvSpPr>
            <p:spPr bwMode="auto">
              <a:xfrm flipV="1">
                <a:off x="4221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49" name="Line 257"/>
              <p:cNvSpPr>
                <a:spLocks noChangeShapeType="1"/>
              </p:cNvSpPr>
              <p:nvPr/>
            </p:nvSpPr>
            <p:spPr bwMode="auto">
              <a:xfrm flipV="1">
                <a:off x="4232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0" name="Line 258"/>
              <p:cNvSpPr>
                <a:spLocks noChangeShapeType="1"/>
              </p:cNvSpPr>
              <p:nvPr/>
            </p:nvSpPr>
            <p:spPr bwMode="auto">
              <a:xfrm flipV="1">
                <a:off x="4256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1" name="Line 259"/>
              <p:cNvSpPr>
                <a:spLocks noChangeShapeType="1"/>
              </p:cNvSpPr>
              <p:nvPr/>
            </p:nvSpPr>
            <p:spPr bwMode="auto">
              <a:xfrm flipV="1">
                <a:off x="427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2" name="Line 260"/>
              <p:cNvSpPr>
                <a:spLocks noChangeShapeType="1"/>
              </p:cNvSpPr>
              <p:nvPr/>
            </p:nvSpPr>
            <p:spPr bwMode="auto">
              <a:xfrm flipV="1">
                <a:off x="4300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3" name="Line 261"/>
              <p:cNvSpPr>
                <a:spLocks noChangeShapeType="1"/>
              </p:cNvSpPr>
              <p:nvPr/>
            </p:nvSpPr>
            <p:spPr bwMode="auto">
              <a:xfrm flipV="1">
                <a:off x="4313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4" name="Line 262"/>
              <p:cNvSpPr>
                <a:spLocks noChangeShapeType="1"/>
              </p:cNvSpPr>
              <p:nvPr/>
            </p:nvSpPr>
            <p:spPr bwMode="auto">
              <a:xfrm flipV="1">
                <a:off x="4324350"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5" name="Line 263"/>
              <p:cNvSpPr>
                <a:spLocks noChangeShapeType="1"/>
              </p:cNvSpPr>
              <p:nvPr/>
            </p:nvSpPr>
            <p:spPr bwMode="auto">
              <a:xfrm flipV="1">
                <a:off x="43354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6" name="Line 264"/>
              <p:cNvSpPr>
                <a:spLocks noChangeShapeType="1"/>
              </p:cNvSpPr>
              <p:nvPr/>
            </p:nvSpPr>
            <p:spPr bwMode="auto">
              <a:xfrm flipV="1">
                <a:off x="43465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7" name="Line 265"/>
              <p:cNvSpPr>
                <a:spLocks noChangeShapeType="1"/>
              </p:cNvSpPr>
              <p:nvPr/>
            </p:nvSpPr>
            <p:spPr bwMode="auto">
              <a:xfrm flipV="1">
                <a:off x="436086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8" name="Line 266"/>
              <p:cNvSpPr>
                <a:spLocks noChangeShapeType="1"/>
              </p:cNvSpPr>
              <p:nvPr/>
            </p:nvSpPr>
            <p:spPr bwMode="auto">
              <a:xfrm flipV="1">
                <a:off x="4370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59" name="Line 267"/>
              <p:cNvSpPr>
                <a:spLocks noChangeShapeType="1"/>
              </p:cNvSpPr>
              <p:nvPr/>
            </p:nvSpPr>
            <p:spPr bwMode="auto">
              <a:xfrm flipV="1">
                <a:off x="438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0" name="Line 268"/>
              <p:cNvSpPr>
                <a:spLocks noChangeShapeType="1"/>
              </p:cNvSpPr>
              <p:nvPr/>
            </p:nvSpPr>
            <p:spPr bwMode="auto">
              <a:xfrm flipV="1">
                <a:off x="4392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1" name="Line 269"/>
              <p:cNvSpPr>
                <a:spLocks noChangeShapeType="1"/>
              </p:cNvSpPr>
              <p:nvPr/>
            </p:nvSpPr>
            <p:spPr bwMode="auto">
              <a:xfrm flipV="1">
                <a:off x="4403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2" name="Line 270"/>
              <p:cNvSpPr>
                <a:spLocks noChangeShapeType="1"/>
              </p:cNvSpPr>
              <p:nvPr/>
            </p:nvSpPr>
            <p:spPr bwMode="auto">
              <a:xfrm flipV="1">
                <a:off x="44148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3" name="Line 271"/>
              <p:cNvSpPr>
                <a:spLocks noChangeShapeType="1"/>
              </p:cNvSpPr>
              <p:nvPr/>
            </p:nvSpPr>
            <p:spPr bwMode="auto">
              <a:xfrm flipV="1">
                <a:off x="44259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4" name="Line 272"/>
              <p:cNvSpPr>
                <a:spLocks noChangeShapeType="1"/>
              </p:cNvSpPr>
              <p:nvPr/>
            </p:nvSpPr>
            <p:spPr bwMode="auto">
              <a:xfrm flipV="1">
                <a:off x="4437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5" name="Line 273"/>
              <p:cNvSpPr>
                <a:spLocks noChangeShapeType="1"/>
              </p:cNvSpPr>
              <p:nvPr/>
            </p:nvSpPr>
            <p:spPr bwMode="auto">
              <a:xfrm flipV="1">
                <a:off x="4448175" y="5099050"/>
                <a:ext cx="0" cy="9032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6" name="Line 274"/>
              <p:cNvSpPr>
                <a:spLocks noChangeShapeType="1"/>
              </p:cNvSpPr>
              <p:nvPr/>
            </p:nvSpPr>
            <p:spPr bwMode="auto">
              <a:xfrm flipV="1">
                <a:off x="4460875" y="5756275"/>
                <a:ext cx="0" cy="24606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7" name="Line 275"/>
              <p:cNvSpPr>
                <a:spLocks noChangeShapeType="1"/>
              </p:cNvSpPr>
              <p:nvPr/>
            </p:nvSpPr>
            <p:spPr bwMode="auto">
              <a:xfrm flipV="1">
                <a:off x="4475163"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8" name="Line 276"/>
              <p:cNvSpPr>
                <a:spLocks noChangeShapeType="1"/>
              </p:cNvSpPr>
              <p:nvPr/>
            </p:nvSpPr>
            <p:spPr bwMode="auto">
              <a:xfrm flipV="1">
                <a:off x="4495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69" name="Line 277"/>
              <p:cNvSpPr>
                <a:spLocks noChangeShapeType="1"/>
              </p:cNvSpPr>
              <p:nvPr/>
            </p:nvSpPr>
            <p:spPr bwMode="auto">
              <a:xfrm flipV="1">
                <a:off x="4518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0" name="Line 278"/>
              <p:cNvSpPr>
                <a:spLocks noChangeShapeType="1"/>
              </p:cNvSpPr>
              <p:nvPr/>
            </p:nvSpPr>
            <p:spPr bwMode="auto">
              <a:xfrm flipV="1">
                <a:off x="45291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1" name="Line 279"/>
              <p:cNvSpPr>
                <a:spLocks noChangeShapeType="1"/>
              </p:cNvSpPr>
              <p:nvPr/>
            </p:nvSpPr>
            <p:spPr bwMode="auto">
              <a:xfrm flipV="1">
                <a:off x="45402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2" name="Line 280"/>
              <p:cNvSpPr>
                <a:spLocks noChangeShapeType="1"/>
              </p:cNvSpPr>
              <p:nvPr/>
            </p:nvSpPr>
            <p:spPr bwMode="auto">
              <a:xfrm flipV="1">
                <a:off x="4551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3" name="Line 281"/>
              <p:cNvSpPr>
                <a:spLocks noChangeShapeType="1"/>
              </p:cNvSpPr>
              <p:nvPr/>
            </p:nvSpPr>
            <p:spPr bwMode="auto">
              <a:xfrm flipV="1">
                <a:off x="457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4" name="Line 282"/>
              <p:cNvSpPr>
                <a:spLocks noChangeShapeType="1"/>
              </p:cNvSpPr>
              <p:nvPr/>
            </p:nvSpPr>
            <p:spPr bwMode="auto">
              <a:xfrm flipV="1">
                <a:off x="4584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5" name="Line 283"/>
              <p:cNvSpPr>
                <a:spLocks noChangeShapeType="1"/>
              </p:cNvSpPr>
              <p:nvPr/>
            </p:nvSpPr>
            <p:spPr bwMode="auto">
              <a:xfrm flipV="1">
                <a:off x="4597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6" name="Line 284"/>
              <p:cNvSpPr>
                <a:spLocks noChangeShapeType="1"/>
              </p:cNvSpPr>
              <p:nvPr/>
            </p:nvSpPr>
            <p:spPr bwMode="auto">
              <a:xfrm flipV="1">
                <a:off x="4608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7" name="Line 285"/>
              <p:cNvSpPr>
                <a:spLocks noChangeShapeType="1"/>
              </p:cNvSpPr>
              <p:nvPr/>
            </p:nvSpPr>
            <p:spPr bwMode="auto">
              <a:xfrm flipV="1">
                <a:off x="4621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8" name="Line 286"/>
              <p:cNvSpPr>
                <a:spLocks noChangeShapeType="1"/>
              </p:cNvSpPr>
              <p:nvPr/>
            </p:nvSpPr>
            <p:spPr bwMode="auto">
              <a:xfrm flipV="1">
                <a:off x="465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79" name="Line 287"/>
              <p:cNvSpPr>
                <a:spLocks noChangeShapeType="1"/>
              </p:cNvSpPr>
              <p:nvPr/>
            </p:nvSpPr>
            <p:spPr bwMode="auto">
              <a:xfrm flipV="1">
                <a:off x="4665663" y="5892800"/>
                <a:ext cx="0" cy="1095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0" name="Line 288"/>
              <p:cNvSpPr>
                <a:spLocks noChangeShapeType="1"/>
              </p:cNvSpPr>
              <p:nvPr/>
            </p:nvSpPr>
            <p:spPr bwMode="auto">
              <a:xfrm flipV="1">
                <a:off x="4676775" y="5962650"/>
                <a:ext cx="0" cy="39688"/>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1" name="Line 289"/>
              <p:cNvSpPr>
                <a:spLocks noChangeShapeType="1"/>
              </p:cNvSpPr>
              <p:nvPr/>
            </p:nvSpPr>
            <p:spPr bwMode="auto">
              <a:xfrm flipV="1">
                <a:off x="4689475" y="5981700"/>
                <a:ext cx="0" cy="20638"/>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2" name="Line 290"/>
              <p:cNvSpPr>
                <a:spLocks noChangeShapeType="1"/>
              </p:cNvSpPr>
              <p:nvPr/>
            </p:nvSpPr>
            <p:spPr bwMode="auto">
              <a:xfrm flipV="1">
                <a:off x="4756150" y="5992813"/>
                <a:ext cx="0" cy="9525"/>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3" name="Line 291"/>
              <p:cNvSpPr>
                <a:spLocks noChangeShapeType="1"/>
              </p:cNvSpPr>
              <p:nvPr/>
            </p:nvSpPr>
            <p:spPr bwMode="auto">
              <a:xfrm flipV="1">
                <a:off x="4803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4" name="Line 292"/>
              <p:cNvSpPr>
                <a:spLocks noChangeShapeType="1"/>
              </p:cNvSpPr>
              <p:nvPr/>
            </p:nvSpPr>
            <p:spPr bwMode="auto">
              <a:xfrm flipV="1">
                <a:off x="486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5" name="Line 293"/>
              <p:cNvSpPr>
                <a:spLocks noChangeShapeType="1"/>
              </p:cNvSpPr>
              <p:nvPr/>
            </p:nvSpPr>
            <p:spPr bwMode="auto">
              <a:xfrm flipV="1">
                <a:off x="4881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6" name="Line 294"/>
              <p:cNvSpPr>
                <a:spLocks noChangeShapeType="1"/>
              </p:cNvSpPr>
              <p:nvPr/>
            </p:nvSpPr>
            <p:spPr bwMode="auto">
              <a:xfrm flipV="1">
                <a:off x="4903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7" name="Line 295"/>
              <p:cNvSpPr>
                <a:spLocks noChangeShapeType="1"/>
              </p:cNvSpPr>
              <p:nvPr/>
            </p:nvSpPr>
            <p:spPr bwMode="auto">
              <a:xfrm flipV="1">
                <a:off x="49149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8" name="Line 296"/>
              <p:cNvSpPr>
                <a:spLocks noChangeShapeType="1"/>
              </p:cNvSpPr>
              <p:nvPr/>
            </p:nvSpPr>
            <p:spPr bwMode="auto">
              <a:xfrm flipV="1">
                <a:off x="4926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89" name="Line 297"/>
              <p:cNvSpPr>
                <a:spLocks noChangeShapeType="1"/>
              </p:cNvSpPr>
              <p:nvPr/>
            </p:nvSpPr>
            <p:spPr bwMode="auto">
              <a:xfrm flipV="1">
                <a:off x="4951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0" name="Line 298"/>
              <p:cNvSpPr>
                <a:spLocks noChangeShapeType="1"/>
              </p:cNvSpPr>
              <p:nvPr/>
            </p:nvSpPr>
            <p:spPr bwMode="auto">
              <a:xfrm flipV="1">
                <a:off x="4962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1" name="Line 299"/>
              <p:cNvSpPr>
                <a:spLocks noChangeShapeType="1"/>
              </p:cNvSpPr>
              <p:nvPr/>
            </p:nvSpPr>
            <p:spPr bwMode="auto">
              <a:xfrm flipV="1">
                <a:off x="4984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2" name="Line 300"/>
              <p:cNvSpPr>
                <a:spLocks noChangeShapeType="1"/>
              </p:cNvSpPr>
              <p:nvPr/>
            </p:nvSpPr>
            <p:spPr bwMode="auto">
              <a:xfrm flipV="1">
                <a:off x="49958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3" name="Line 301"/>
              <p:cNvSpPr>
                <a:spLocks noChangeShapeType="1"/>
              </p:cNvSpPr>
              <p:nvPr/>
            </p:nvSpPr>
            <p:spPr bwMode="auto">
              <a:xfrm flipV="1">
                <a:off x="50180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4" name="Line 302"/>
              <p:cNvSpPr>
                <a:spLocks noChangeShapeType="1"/>
              </p:cNvSpPr>
              <p:nvPr/>
            </p:nvSpPr>
            <p:spPr bwMode="auto">
              <a:xfrm flipV="1">
                <a:off x="50530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5" name="Line 303"/>
              <p:cNvSpPr>
                <a:spLocks noChangeShapeType="1"/>
              </p:cNvSpPr>
              <p:nvPr/>
            </p:nvSpPr>
            <p:spPr bwMode="auto">
              <a:xfrm flipV="1">
                <a:off x="5064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6" name="Line 304"/>
              <p:cNvSpPr>
                <a:spLocks noChangeShapeType="1"/>
              </p:cNvSpPr>
              <p:nvPr/>
            </p:nvSpPr>
            <p:spPr bwMode="auto">
              <a:xfrm flipV="1">
                <a:off x="50752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7" name="Line 305"/>
              <p:cNvSpPr>
                <a:spLocks noChangeShapeType="1"/>
              </p:cNvSpPr>
              <p:nvPr/>
            </p:nvSpPr>
            <p:spPr bwMode="auto">
              <a:xfrm flipV="1">
                <a:off x="5086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8" name="Line 306"/>
              <p:cNvSpPr>
                <a:spLocks noChangeShapeType="1"/>
              </p:cNvSpPr>
              <p:nvPr/>
            </p:nvSpPr>
            <p:spPr bwMode="auto">
              <a:xfrm flipV="1">
                <a:off x="5099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799" name="Line 307"/>
              <p:cNvSpPr>
                <a:spLocks noChangeShapeType="1"/>
              </p:cNvSpPr>
              <p:nvPr/>
            </p:nvSpPr>
            <p:spPr bwMode="auto">
              <a:xfrm flipV="1">
                <a:off x="511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0" name="Line 308"/>
              <p:cNvSpPr>
                <a:spLocks noChangeShapeType="1"/>
              </p:cNvSpPr>
              <p:nvPr/>
            </p:nvSpPr>
            <p:spPr bwMode="auto">
              <a:xfrm flipV="1">
                <a:off x="51212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1" name="Line 309"/>
              <p:cNvSpPr>
                <a:spLocks noChangeShapeType="1"/>
              </p:cNvSpPr>
              <p:nvPr/>
            </p:nvSpPr>
            <p:spPr bwMode="auto">
              <a:xfrm flipV="1">
                <a:off x="5132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2" name="Line 310"/>
              <p:cNvSpPr>
                <a:spLocks noChangeShapeType="1"/>
              </p:cNvSpPr>
              <p:nvPr/>
            </p:nvSpPr>
            <p:spPr bwMode="auto">
              <a:xfrm flipV="1">
                <a:off x="5143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3" name="Line 311"/>
              <p:cNvSpPr>
                <a:spLocks noChangeShapeType="1"/>
              </p:cNvSpPr>
              <p:nvPr/>
            </p:nvSpPr>
            <p:spPr bwMode="auto">
              <a:xfrm flipV="1">
                <a:off x="51562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4" name="Line 312"/>
              <p:cNvSpPr>
                <a:spLocks noChangeShapeType="1"/>
              </p:cNvSpPr>
              <p:nvPr/>
            </p:nvSpPr>
            <p:spPr bwMode="auto">
              <a:xfrm flipV="1">
                <a:off x="51673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5" name="Line 313"/>
              <p:cNvSpPr>
                <a:spLocks noChangeShapeType="1"/>
              </p:cNvSpPr>
              <p:nvPr/>
            </p:nvSpPr>
            <p:spPr bwMode="auto">
              <a:xfrm flipV="1">
                <a:off x="517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6" name="Line 314"/>
              <p:cNvSpPr>
                <a:spLocks noChangeShapeType="1"/>
              </p:cNvSpPr>
              <p:nvPr/>
            </p:nvSpPr>
            <p:spPr bwMode="auto">
              <a:xfrm flipV="1">
                <a:off x="5189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7" name="Line 315"/>
              <p:cNvSpPr>
                <a:spLocks noChangeShapeType="1"/>
              </p:cNvSpPr>
              <p:nvPr/>
            </p:nvSpPr>
            <p:spPr bwMode="auto">
              <a:xfrm flipV="1">
                <a:off x="524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8" name="Line 316"/>
              <p:cNvSpPr>
                <a:spLocks noChangeShapeType="1"/>
              </p:cNvSpPr>
              <p:nvPr/>
            </p:nvSpPr>
            <p:spPr bwMode="auto">
              <a:xfrm flipV="1">
                <a:off x="5257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09" name="Line 317"/>
              <p:cNvSpPr>
                <a:spLocks noChangeShapeType="1"/>
              </p:cNvSpPr>
              <p:nvPr/>
            </p:nvSpPr>
            <p:spPr bwMode="auto">
              <a:xfrm flipV="1">
                <a:off x="5270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0" name="Line 318"/>
              <p:cNvSpPr>
                <a:spLocks noChangeShapeType="1"/>
              </p:cNvSpPr>
              <p:nvPr/>
            </p:nvSpPr>
            <p:spPr bwMode="auto">
              <a:xfrm flipV="1">
                <a:off x="529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1" name="Line 319"/>
              <p:cNvSpPr>
                <a:spLocks noChangeShapeType="1"/>
              </p:cNvSpPr>
              <p:nvPr/>
            </p:nvSpPr>
            <p:spPr bwMode="auto">
              <a:xfrm flipV="1">
                <a:off x="5303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2" name="Line 320"/>
              <p:cNvSpPr>
                <a:spLocks noChangeShapeType="1"/>
              </p:cNvSpPr>
              <p:nvPr/>
            </p:nvSpPr>
            <p:spPr bwMode="auto">
              <a:xfrm flipV="1">
                <a:off x="5326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3" name="Line 321"/>
              <p:cNvSpPr>
                <a:spLocks noChangeShapeType="1"/>
              </p:cNvSpPr>
              <p:nvPr/>
            </p:nvSpPr>
            <p:spPr bwMode="auto">
              <a:xfrm flipV="1">
                <a:off x="5337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4" name="Line 322"/>
              <p:cNvSpPr>
                <a:spLocks noChangeShapeType="1"/>
              </p:cNvSpPr>
              <p:nvPr/>
            </p:nvSpPr>
            <p:spPr bwMode="auto">
              <a:xfrm flipV="1">
                <a:off x="536098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5" name="Line 323"/>
              <p:cNvSpPr>
                <a:spLocks noChangeShapeType="1"/>
              </p:cNvSpPr>
              <p:nvPr/>
            </p:nvSpPr>
            <p:spPr bwMode="auto">
              <a:xfrm flipV="1">
                <a:off x="5370513"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6" name="Line 324"/>
              <p:cNvSpPr>
                <a:spLocks noChangeShapeType="1"/>
              </p:cNvSpPr>
              <p:nvPr/>
            </p:nvSpPr>
            <p:spPr bwMode="auto">
              <a:xfrm flipV="1">
                <a:off x="5381625" y="3014663"/>
                <a:ext cx="0" cy="298767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7" name="Line 325"/>
              <p:cNvSpPr>
                <a:spLocks noChangeShapeType="1"/>
              </p:cNvSpPr>
              <p:nvPr/>
            </p:nvSpPr>
            <p:spPr bwMode="auto">
              <a:xfrm flipV="1">
                <a:off x="5394325" y="4911725"/>
                <a:ext cx="0" cy="10906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8" name="Line 326"/>
              <p:cNvSpPr>
                <a:spLocks noChangeShapeType="1"/>
              </p:cNvSpPr>
              <p:nvPr/>
            </p:nvSpPr>
            <p:spPr bwMode="auto">
              <a:xfrm flipV="1">
                <a:off x="5407025" y="5845175"/>
                <a:ext cx="0" cy="157163"/>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19" name="Line 327"/>
              <p:cNvSpPr>
                <a:spLocks noChangeShapeType="1"/>
              </p:cNvSpPr>
              <p:nvPr/>
            </p:nvSpPr>
            <p:spPr bwMode="auto">
              <a:xfrm flipV="1">
                <a:off x="54181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0" name="Line 328"/>
              <p:cNvSpPr>
                <a:spLocks noChangeShapeType="1"/>
              </p:cNvSpPr>
              <p:nvPr/>
            </p:nvSpPr>
            <p:spPr bwMode="auto">
              <a:xfrm flipV="1">
                <a:off x="54625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1" name="Line 329"/>
              <p:cNvSpPr>
                <a:spLocks noChangeShapeType="1"/>
              </p:cNvSpPr>
              <p:nvPr/>
            </p:nvSpPr>
            <p:spPr bwMode="auto">
              <a:xfrm flipV="1">
                <a:off x="54752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2" name="Line 330"/>
              <p:cNvSpPr>
                <a:spLocks noChangeShapeType="1"/>
              </p:cNvSpPr>
              <p:nvPr/>
            </p:nvSpPr>
            <p:spPr bwMode="auto">
              <a:xfrm flipV="1">
                <a:off x="5484813"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3" name="Line 331"/>
              <p:cNvSpPr>
                <a:spLocks noChangeShapeType="1"/>
              </p:cNvSpPr>
              <p:nvPr/>
            </p:nvSpPr>
            <p:spPr bwMode="auto">
              <a:xfrm flipV="1">
                <a:off x="5497513" y="5922963"/>
                <a:ext cx="0" cy="7937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4" name="Line 332"/>
              <p:cNvSpPr>
                <a:spLocks noChangeShapeType="1"/>
              </p:cNvSpPr>
              <p:nvPr/>
            </p:nvSpPr>
            <p:spPr bwMode="auto">
              <a:xfrm flipV="1">
                <a:off x="5508625" y="5962650"/>
                <a:ext cx="0" cy="3968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5" name="Line 333"/>
              <p:cNvSpPr>
                <a:spLocks noChangeShapeType="1"/>
              </p:cNvSpPr>
              <p:nvPr/>
            </p:nvSpPr>
            <p:spPr bwMode="auto">
              <a:xfrm flipV="1">
                <a:off x="5519738" y="5962650"/>
                <a:ext cx="0" cy="3968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6" name="Line 334"/>
              <p:cNvSpPr>
                <a:spLocks noChangeShapeType="1"/>
              </p:cNvSpPr>
              <p:nvPr/>
            </p:nvSpPr>
            <p:spPr bwMode="auto">
              <a:xfrm flipV="1">
                <a:off x="55530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7" name="Line 335"/>
              <p:cNvSpPr>
                <a:spLocks noChangeShapeType="1"/>
              </p:cNvSpPr>
              <p:nvPr/>
            </p:nvSpPr>
            <p:spPr bwMode="auto">
              <a:xfrm flipV="1">
                <a:off x="5599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8" name="Line 336"/>
              <p:cNvSpPr>
                <a:spLocks noChangeShapeType="1"/>
              </p:cNvSpPr>
              <p:nvPr/>
            </p:nvSpPr>
            <p:spPr bwMode="auto">
              <a:xfrm flipV="1">
                <a:off x="5611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29" name="Line 337"/>
              <p:cNvSpPr>
                <a:spLocks noChangeShapeType="1"/>
              </p:cNvSpPr>
              <p:nvPr/>
            </p:nvSpPr>
            <p:spPr bwMode="auto">
              <a:xfrm flipV="1">
                <a:off x="5634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0" name="Line 338"/>
              <p:cNvSpPr>
                <a:spLocks noChangeShapeType="1"/>
              </p:cNvSpPr>
              <p:nvPr/>
            </p:nvSpPr>
            <p:spPr bwMode="auto">
              <a:xfrm flipV="1">
                <a:off x="5667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1" name="Line 339"/>
              <p:cNvSpPr>
                <a:spLocks noChangeShapeType="1"/>
              </p:cNvSpPr>
              <p:nvPr/>
            </p:nvSpPr>
            <p:spPr bwMode="auto">
              <a:xfrm flipV="1">
                <a:off x="56784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2" name="Line 340"/>
              <p:cNvSpPr>
                <a:spLocks noChangeShapeType="1"/>
              </p:cNvSpPr>
              <p:nvPr/>
            </p:nvSpPr>
            <p:spPr bwMode="auto">
              <a:xfrm flipV="1">
                <a:off x="5726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3" name="Line 341"/>
              <p:cNvSpPr>
                <a:spLocks noChangeShapeType="1"/>
              </p:cNvSpPr>
              <p:nvPr/>
            </p:nvSpPr>
            <p:spPr bwMode="auto">
              <a:xfrm flipV="1">
                <a:off x="5737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4" name="Line 342"/>
              <p:cNvSpPr>
                <a:spLocks noChangeShapeType="1"/>
              </p:cNvSpPr>
              <p:nvPr/>
            </p:nvSpPr>
            <p:spPr bwMode="auto">
              <a:xfrm flipV="1">
                <a:off x="5748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5" name="Line 343"/>
              <p:cNvSpPr>
                <a:spLocks noChangeShapeType="1"/>
              </p:cNvSpPr>
              <p:nvPr/>
            </p:nvSpPr>
            <p:spPr bwMode="auto">
              <a:xfrm flipV="1">
                <a:off x="576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6" name="Line 344"/>
              <p:cNvSpPr>
                <a:spLocks noChangeShapeType="1"/>
              </p:cNvSpPr>
              <p:nvPr/>
            </p:nvSpPr>
            <p:spPr bwMode="auto">
              <a:xfrm flipV="1">
                <a:off x="5770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7" name="Line 345"/>
              <p:cNvSpPr>
                <a:spLocks noChangeShapeType="1"/>
              </p:cNvSpPr>
              <p:nvPr/>
            </p:nvSpPr>
            <p:spPr bwMode="auto">
              <a:xfrm flipV="1">
                <a:off x="5815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8" name="Line 346"/>
              <p:cNvSpPr>
                <a:spLocks noChangeShapeType="1"/>
              </p:cNvSpPr>
              <p:nvPr/>
            </p:nvSpPr>
            <p:spPr bwMode="auto">
              <a:xfrm flipV="1">
                <a:off x="5837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39" name="Line 347"/>
              <p:cNvSpPr>
                <a:spLocks noChangeShapeType="1"/>
              </p:cNvSpPr>
              <p:nvPr/>
            </p:nvSpPr>
            <p:spPr bwMode="auto">
              <a:xfrm flipV="1">
                <a:off x="586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0" name="Line 348"/>
              <p:cNvSpPr>
                <a:spLocks noChangeShapeType="1"/>
              </p:cNvSpPr>
              <p:nvPr/>
            </p:nvSpPr>
            <p:spPr bwMode="auto">
              <a:xfrm flipV="1">
                <a:off x="589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1" name="Line 349"/>
              <p:cNvSpPr>
                <a:spLocks noChangeShapeType="1"/>
              </p:cNvSpPr>
              <p:nvPr/>
            </p:nvSpPr>
            <p:spPr bwMode="auto">
              <a:xfrm flipV="1">
                <a:off x="5940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2" name="Line 350"/>
              <p:cNvSpPr>
                <a:spLocks noChangeShapeType="1"/>
              </p:cNvSpPr>
              <p:nvPr/>
            </p:nvSpPr>
            <p:spPr bwMode="auto">
              <a:xfrm flipV="1">
                <a:off x="59531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3" name="Line 351"/>
              <p:cNvSpPr>
                <a:spLocks noChangeShapeType="1"/>
              </p:cNvSpPr>
              <p:nvPr/>
            </p:nvSpPr>
            <p:spPr bwMode="auto">
              <a:xfrm flipV="1">
                <a:off x="597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4" name="Line 352"/>
              <p:cNvSpPr>
                <a:spLocks noChangeShapeType="1"/>
              </p:cNvSpPr>
              <p:nvPr/>
            </p:nvSpPr>
            <p:spPr bwMode="auto">
              <a:xfrm flipV="1">
                <a:off x="59864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5" name="Line 353"/>
              <p:cNvSpPr>
                <a:spLocks noChangeShapeType="1"/>
              </p:cNvSpPr>
              <p:nvPr/>
            </p:nvSpPr>
            <p:spPr bwMode="auto">
              <a:xfrm flipV="1">
                <a:off x="6008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6" name="Line 354"/>
              <p:cNvSpPr>
                <a:spLocks noChangeShapeType="1"/>
              </p:cNvSpPr>
              <p:nvPr/>
            </p:nvSpPr>
            <p:spPr bwMode="auto">
              <a:xfrm flipV="1">
                <a:off x="603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7" name="Line 355"/>
              <p:cNvSpPr>
                <a:spLocks noChangeShapeType="1"/>
              </p:cNvSpPr>
              <p:nvPr/>
            </p:nvSpPr>
            <p:spPr bwMode="auto">
              <a:xfrm flipV="1">
                <a:off x="6043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8" name="Line 356"/>
              <p:cNvSpPr>
                <a:spLocks noChangeShapeType="1"/>
              </p:cNvSpPr>
              <p:nvPr/>
            </p:nvSpPr>
            <p:spPr bwMode="auto">
              <a:xfrm flipV="1">
                <a:off x="6054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49" name="Line 357"/>
              <p:cNvSpPr>
                <a:spLocks noChangeShapeType="1"/>
              </p:cNvSpPr>
              <p:nvPr/>
            </p:nvSpPr>
            <p:spPr bwMode="auto">
              <a:xfrm flipV="1">
                <a:off x="60785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0" name="Line 358"/>
              <p:cNvSpPr>
                <a:spLocks noChangeShapeType="1"/>
              </p:cNvSpPr>
              <p:nvPr/>
            </p:nvSpPr>
            <p:spPr bwMode="auto">
              <a:xfrm flipV="1">
                <a:off x="6100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1" name="Line 359"/>
              <p:cNvSpPr>
                <a:spLocks noChangeShapeType="1"/>
              </p:cNvSpPr>
              <p:nvPr/>
            </p:nvSpPr>
            <p:spPr bwMode="auto">
              <a:xfrm flipV="1">
                <a:off x="6111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2" name="Line 360"/>
              <p:cNvSpPr>
                <a:spLocks noChangeShapeType="1"/>
              </p:cNvSpPr>
              <p:nvPr/>
            </p:nvSpPr>
            <p:spPr bwMode="auto">
              <a:xfrm flipV="1">
                <a:off x="6122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3" name="Line 361"/>
              <p:cNvSpPr>
                <a:spLocks noChangeShapeType="1"/>
              </p:cNvSpPr>
              <p:nvPr/>
            </p:nvSpPr>
            <p:spPr bwMode="auto">
              <a:xfrm flipV="1">
                <a:off x="6156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4" name="Line 362"/>
              <p:cNvSpPr>
                <a:spLocks noChangeShapeType="1"/>
              </p:cNvSpPr>
              <p:nvPr/>
            </p:nvSpPr>
            <p:spPr bwMode="auto">
              <a:xfrm flipV="1">
                <a:off x="6167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5" name="Line 363"/>
              <p:cNvSpPr>
                <a:spLocks noChangeShapeType="1"/>
              </p:cNvSpPr>
              <p:nvPr/>
            </p:nvSpPr>
            <p:spPr bwMode="auto">
              <a:xfrm flipV="1">
                <a:off x="6178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6" name="Line 364"/>
              <p:cNvSpPr>
                <a:spLocks noChangeShapeType="1"/>
              </p:cNvSpPr>
              <p:nvPr/>
            </p:nvSpPr>
            <p:spPr bwMode="auto">
              <a:xfrm flipV="1">
                <a:off x="61928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7" name="Line 365"/>
              <p:cNvSpPr>
                <a:spLocks noChangeShapeType="1"/>
              </p:cNvSpPr>
              <p:nvPr/>
            </p:nvSpPr>
            <p:spPr bwMode="auto">
              <a:xfrm flipV="1">
                <a:off x="6203950" y="4027488"/>
                <a:ext cx="0" cy="1974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8" name="Line 366"/>
              <p:cNvSpPr>
                <a:spLocks noChangeShapeType="1"/>
              </p:cNvSpPr>
              <p:nvPr/>
            </p:nvSpPr>
            <p:spPr bwMode="auto">
              <a:xfrm flipV="1">
                <a:off x="6215063" y="5256213"/>
                <a:ext cx="0" cy="7461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59" name="Line 367"/>
              <p:cNvSpPr>
                <a:spLocks noChangeShapeType="1"/>
              </p:cNvSpPr>
              <p:nvPr/>
            </p:nvSpPr>
            <p:spPr bwMode="auto">
              <a:xfrm flipV="1">
                <a:off x="6237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0" name="Line 368"/>
              <p:cNvSpPr>
                <a:spLocks noChangeShapeType="1"/>
              </p:cNvSpPr>
              <p:nvPr/>
            </p:nvSpPr>
            <p:spPr bwMode="auto">
              <a:xfrm flipV="1">
                <a:off x="6281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1" name="Line 369"/>
              <p:cNvSpPr>
                <a:spLocks noChangeShapeType="1"/>
              </p:cNvSpPr>
              <p:nvPr/>
            </p:nvSpPr>
            <p:spPr bwMode="auto">
              <a:xfrm flipV="1">
                <a:off x="63055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2" name="Line 370"/>
              <p:cNvSpPr>
                <a:spLocks noChangeShapeType="1"/>
              </p:cNvSpPr>
              <p:nvPr/>
            </p:nvSpPr>
            <p:spPr bwMode="auto">
              <a:xfrm flipV="1">
                <a:off x="63182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3" name="Line 371"/>
              <p:cNvSpPr>
                <a:spLocks noChangeShapeType="1"/>
              </p:cNvSpPr>
              <p:nvPr/>
            </p:nvSpPr>
            <p:spPr bwMode="auto">
              <a:xfrm flipV="1">
                <a:off x="6327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4" name="Line 372"/>
              <p:cNvSpPr>
                <a:spLocks noChangeShapeType="1"/>
              </p:cNvSpPr>
              <p:nvPr/>
            </p:nvSpPr>
            <p:spPr bwMode="auto">
              <a:xfrm flipV="1">
                <a:off x="637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5" name="Line 373"/>
              <p:cNvSpPr>
                <a:spLocks noChangeShapeType="1"/>
              </p:cNvSpPr>
              <p:nvPr/>
            </p:nvSpPr>
            <p:spPr bwMode="auto">
              <a:xfrm flipV="1">
                <a:off x="6432550" y="5845175"/>
                <a:ext cx="0" cy="157163"/>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6" name="Line 374"/>
              <p:cNvSpPr>
                <a:spLocks noChangeShapeType="1"/>
              </p:cNvSpPr>
              <p:nvPr/>
            </p:nvSpPr>
            <p:spPr bwMode="auto">
              <a:xfrm flipV="1">
                <a:off x="6442075" y="5932488"/>
                <a:ext cx="0" cy="6985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7" name="Line 375"/>
              <p:cNvSpPr>
                <a:spLocks noChangeShapeType="1"/>
              </p:cNvSpPr>
              <p:nvPr/>
            </p:nvSpPr>
            <p:spPr bwMode="auto">
              <a:xfrm flipV="1">
                <a:off x="64531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8" name="Line 376"/>
              <p:cNvSpPr>
                <a:spLocks noChangeShapeType="1"/>
              </p:cNvSpPr>
              <p:nvPr/>
            </p:nvSpPr>
            <p:spPr bwMode="auto">
              <a:xfrm flipV="1">
                <a:off x="6510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69" name="Line 377"/>
              <p:cNvSpPr>
                <a:spLocks noChangeShapeType="1"/>
              </p:cNvSpPr>
              <p:nvPr/>
            </p:nvSpPr>
            <p:spPr bwMode="auto">
              <a:xfrm flipV="1">
                <a:off x="6546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0" name="Line 378"/>
              <p:cNvSpPr>
                <a:spLocks noChangeShapeType="1"/>
              </p:cNvSpPr>
              <p:nvPr/>
            </p:nvSpPr>
            <p:spPr bwMode="auto">
              <a:xfrm flipV="1">
                <a:off x="6567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1" name="Line 379"/>
              <p:cNvSpPr>
                <a:spLocks noChangeShapeType="1"/>
              </p:cNvSpPr>
              <p:nvPr/>
            </p:nvSpPr>
            <p:spPr bwMode="auto">
              <a:xfrm flipV="1">
                <a:off x="6600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2" name="Line 380"/>
              <p:cNvSpPr>
                <a:spLocks noChangeShapeType="1"/>
              </p:cNvSpPr>
              <p:nvPr/>
            </p:nvSpPr>
            <p:spPr bwMode="auto">
              <a:xfrm flipV="1">
                <a:off x="6634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3" name="Line 381"/>
              <p:cNvSpPr>
                <a:spLocks noChangeShapeType="1"/>
              </p:cNvSpPr>
              <p:nvPr/>
            </p:nvSpPr>
            <p:spPr bwMode="auto">
              <a:xfrm flipV="1">
                <a:off x="6661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4" name="Line 382"/>
              <p:cNvSpPr>
                <a:spLocks noChangeShapeType="1"/>
              </p:cNvSpPr>
              <p:nvPr/>
            </p:nvSpPr>
            <p:spPr bwMode="auto">
              <a:xfrm flipV="1">
                <a:off x="667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5" name="Line 383"/>
              <p:cNvSpPr>
                <a:spLocks noChangeShapeType="1"/>
              </p:cNvSpPr>
              <p:nvPr/>
            </p:nvSpPr>
            <p:spPr bwMode="auto">
              <a:xfrm flipV="1">
                <a:off x="668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6" name="Line 384"/>
              <p:cNvSpPr>
                <a:spLocks noChangeShapeType="1"/>
              </p:cNvSpPr>
              <p:nvPr/>
            </p:nvSpPr>
            <p:spPr bwMode="auto">
              <a:xfrm flipV="1">
                <a:off x="6704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7" name="Line 385"/>
              <p:cNvSpPr>
                <a:spLocks noChangeShapeType="1"/>
              </p:cNvSpPr>
              <p:nvPr/>
            </p:nvSpPr>
            <p:spPr bwMode="auto">
              <a:xfrm flipV="1">
                <a:off x="6726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8" name="Line 386"/>
              <p:cNvSpPr>
                <a:spLocks noChangeShapeType="1"/>
              </p:cNvSpPr>
              <p:nvPr/>
            </p:nvSpPr>
            <p:spPr bwMode="auto">
              <a:xfrm flipV="1">
                <a:off x="6794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79" name="Line 387"/>
              <p:cNvSpPr>
                <a:spLocks noChangeShapeType="1"/>
              </p:cNvSpPr>
              <p:nvPr/>
            </p:nvSpPr>
            <p:spPr bwMode="auto">
              <a:xfrm flipV="1">
                <a:off x="6805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0" name="Line 388"/>
              <p:cNvSpPr>
                <a:spLocks noChangeShapeType="1"/>
              </p:cNvSpPr>
              <p:nvPr/>
            </p:nvSpPr>
            <p:spPr bwMode="auto">
              <a:xfrm flipV="1">
                <a:off x="681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1" name="Line 389"/>
              <p:cNvSpPr>
                <a:spLocks noChangeShapeType="1"/>
              </p:cNvSpPr>
              <p:nvPr/>
            </p:nvSpPr>
            <p:spPr bwMode="auto">
              <a:xfrm flipV="1">
                <a:off x="6829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2" name="Line 390"/>
              <p:cNvSpPr>
                <a:spLocks noChangeShapeType="1"/>
              </p:cNvSpPr>
              <p:nvPr/>
            </p:nvSpPr>
            <p:spPr bwMode="auto">
              <a:xfrm flipV="1">
                <a:off x="6919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3" name="Line 391"/>
              <p:cNvSpPr>
                <a:spLocks noChangeShapeType="1"/>
              </p:cNvSpPr>
              <p:nvPr/>
            </p:nvSpPr>
            <p:spPr bwMode="auto">
              <a:xfrm flipV="1">
                <a:off x="6932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4" name="Line 392"/>
              <p:cNvSpPr>
                <a:spLocks noChangeShapeType="1"/>
              </p:cNvSpPr>
              <p:nvPr/>
            </p:nvSpPr>
            <p:spPr bwMode="auto">
              <a:xfrm flipV="1">
                <a:off x="69897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5" name="Line 393"/>
              <p:cNvSpPr>
                <a:spLocks noChangeShapeType="1"/>
              </p:cNvSpPr>
              <p:nvPr/>
            </p:nvSpPr>
            <p:spPr bwMode="auto">
              <a:xfrm flipV="1">
                <a:off x="70008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6" name="Line 394"/>
              <p:cNvSpPr>
                <a:spLocks noChangeShapeType="1"/>
              </p:cNvSpPr>
              <p:nvPr/>
            </p:nvSpPr>
            <p:spPr bwMode="auto">
              <a:xfrm flipV="1">
                <a:off x="7011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7" name="Line 395"/>
              <p:cNvSpPr>
                <a:spLocks noChangeShapeType="1"/>
              </p:cNvSpPr>
              <p:nvPr/>
            </p:nvSpPr>
            <p:spPr bwMode="auto">
              <a:xfrm flipV="1">
                <a:off x="7034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8" name="Line 396"/>
              <p:cNvSpPr>
                <a:spLocks noChangeShapeType="1"/>
              </p:cNvSpPr>
              <p:nvPr/>
            </p:nvSpPr>
            <p:spPr bwMode="auto">
              <a:xfrm flipV="1">
                <a:off x="70469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89" name="Line 397"/>
              <p:cNvSpPr>
                <a:spLocks noChangeShapeType="1"/>
              </p:cNvSpPr>
              <p:nvPr/>
            </p:nvSpPr>
            <p:spPr bwMode="auto">
              <a:xfrm flipV="1">
                <a:off x="7056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0" name="Line 398"/>
              <p:cNvSpPr>
                <a:spLocks noChangeShapeType="1"/>
              </p:cNvSpPr>
              <p:nvPr/>
            </p:nvSpPr>
            <p:spPr bwMode="auto">
              <a:xfrm flipV="1">
                <a:off x="70675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1" name="Line 399"/>
              <p:cNvSpPr>
                <a:spLocks noChangeShapeType="1"/>
              </p:cNvSpPr>
              <p:nvPr/>
            </p:nvSpPr>
            <p:spPr bwMode="auto">
              <a:xfrm flipV="1">
                <a:off x="710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2" name="Line 400"/>
              <p:cNvSpPr>
                <a:spLocks noChangeShapeType="1"/>
              </p:cNvSpPr>
              <p:nvPr/>
            </p:nvSpPr>
            <p:spPr bwMode="auto">
              <a:xfrm flipV="1">
                <a:off x="7126288"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3" name="Line 401"/>
              <p:cNvSpPr>
                <a:spLocks noChangeShapeType="1"/>
              </p:cNvSpPr>
              <p:nvPr/>
            </p:nvSpPr>
            <p:spPr bwMode="auto">
              <a:xfrm flipV="1">
                <a:off x="71374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4" name="Line 402"/>
              <p:cNvSpPr>
                <a:spLocks noChangeShapeType="1"/>
              </p:cNvSpPr>
              <p:nvPr/>
            </p:nvSpPr>
            <p:spPr bwMode="auto">
              <a:xfrm flipV="1">
                <a:off x="714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5" name="Line 403"/>
              <p:cNvSpPr>
                <a:spLocks noChangeShapeType="1"/>
              </p:cNvSpPr>
              <p:nvPr/>
            </p:nvSpPr>
            <p:spPr bwMode="auto">
              <a:xfrm flipV="1">
                <a:off x="721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6" name="Line 404"/>
              <p:cNvSpPr>
                <a:spLocks noChangeShapeType="1"/>
              </p:cNvSpPr>
              <p:nvPr/>
            </p:nvSpPr>
            <p:spPr bwMode="auto">
              <a:xfrm flipV="1">
                <a:off x="7227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7" name="Line 405"/>
              <p:cNvSpPr>
                <a:spLocks noChangeShapeType="1"/>
              </p:cNvSpPr>
              <p:nvPr/>
            </p:nvSpPr>
            <p:spPr bwMode="auto">
              <a:xfrm flipV="1">
                <a:off x="7239000"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8" name="Line 406"/>
              <p:cNvSpPr>
                <a:spLocks noChangeShapeType="1"/>
              </p:cNvSpPr>
              <p:nvPr/>
            </p:nvSpPr>
            <p:spPr bwMode="auto">
              <a:xfrm flipV="1">
                <a:off x="7250113" y="5775325"/>
                <a:ext cx="0" cy="2270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899" name="Line 407"/>
              <p:cNvSpPr>
                <a:spLocks noChangeShapeType="1"/>
              </p:cNvSpPr>
              <p:nvPr/>
            </p:nvSpPr>
            <p:spPr bwMode="auto">
              <a:xfrm flipV="1">
                <a:off x="7261225" y="5873750"/>
                <a:ext cx="0" cy="1285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0" name="Line 408"/>
              <p:cNvSpPr>
                <a:spLocks noChangeShapeType="1"/>
              </p:cNvSpPr>
              <p:nvPr/>
            </p:nvSpPr>
            <p:spPr bwMode="auto">
              <a:xfrm flipV="1">
                <a:off x="7272338"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1" name="Line 409"/>
              <p:cNvSpPr>
                <a:spLocks noChangeShapeType="1"/>
              </p:cNvSpPr>
              <p:nvPr/>
            </p:nvSpPr>
            <p:spPr bwMode="auto">
              <a:xfrm flipV="1">
                <a:off x="728503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2" name="Line 410"/>
              <p:cNvSpPr>
                <a:spLocks noChangeShapeType="1"/>
              </p:cNvSpPr>
              <p:nvPr/>
            </p:nvSpPr>
            <p:spPr bwMode="auto">
              <a:xfrm flipV="1">
                <a:off x="7364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3" name="Line 411"/>
              <p:cNvSpPr>
                <a:spLocks noChangeShapeType="1"/>
              </p:cNvSpPr>
              <p:nvPr/>
            </p:nvSpPr>
            <p:spPr bwMode="auto">
              <a:xfrm flipV="1">
                <a:off x="7375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4" name="Line 412"/>
              <p:cNvSpPr>
                <a:spLocks noChangeShapeType="1"/>
              </p:cNvSpPr>
              <p:nvPr/>
            </p:nvSpPr>
            <p:spPr bwMode="auto">
              <a:xfrm flipV="1">
                <a:off x="7386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5" name="Line 413"/>
              <p:cNvSpPr>
                <a:spLocks noChangeShapeType="1"/>
              </p:cNvSpPr>
              <p:nvPr/>
            </p:nvSpPr>
            <p:spPr bwMode="auto">
              <a:xfrm flipV="1">
                <a:off x="7432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6" name="Line 414"/>
              <p:cNvSpPr>
                <a:spLocks noChangeShapeType="1"/>
              </p:cNvSpPr>
              <p:nvPr/>
            </p:nvSpPr>
            <p:spPr bwMode="auto">
              <a:xfrm flipV="1">
                <a:off x="7683500" y="5951538"/>
                <a:ext cx="0" cy="5080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7" name="Line 415"/>
              <p:cNvSpPr>
                <a:spLocks noChangeShapeType="1"/>
              </p:cNvSpPr>
              <p:nvPr/>
            </p:nvSpPr>
            <p:spPr bwMode="auto">
              <a:xfrm flipV="1">
                <a:off x="7694613" y="5981700"/>
                <a:ext cx="0" cy="206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8" name="Line 416"/>
              <p:cNvSpPr>
                <a:spLocks noChangeShapeType="1"/>
              </p:cNvSpPr>
              <p:nvPr/>
            </p:nvSpPr>
            <p:spPr bwMode="auto">
              <a:xfrm flipV="1">
                <a:off x="7762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09" name="Line 417"/>
              <p:cNvSpPr>
                <a:spLocks noChangeShapeType="1"/>
              </p:cNvSpPr>
              <p:nvPr/>
            </p:nvSpPr>
            <p:spPr bwMode="auto">
              <a:xfrm flipV="1">
                <a:off x="7786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0" name="Line 418"/>
              <p:cNvSpPr>
                <a:spLocks noChangeShapeType="1"/>
              </p:cNvSpPr>
              <p:nvPr/>
            </p:nvSpPr>
            <p:spPr bwMode="auto">
              <a:xfrm flipV="1">
                <a:off x="8058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1" name="Line 419"/>
              <p:cNvSpPr>
                <a:spLocks noChangeShapeType="1"/>
              </p:cNvSpPr>
              <p:nvPr/>
            </p:nvSpPr>
            <p:spPr bwMode="auto">
              <a:xfrm flipV="1">
                <a:off x="8172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2" name="Line 420"/>
              <p:cNvSpPr>
                <a:spLocks noChangeShapeType="1"/>
              </p:cNvSpPr>
              <p:nvPr/>
            </p:nvSpPr>
            <p:spPr bwMode="auto">
              <a:xfrm flipV="1">
                <a:off x="827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3" name="Line 421"/>
              <p:cNvSpPr>
                <a:spLocks noChangeShapeType="1"/>
              </p:cNvSpPr>
              <p:nvPr/>
            </p:nvSpPr>
            <p:spPr bwMode="auto">
              <a:xfrm flipV="1">
                <a:off x="8513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4" name="Line 422"/>
              <p:cNvSpPr>
                <a:spLocks noChangeShapeType="1"/>
              </p:cNvSpPr>
              <p:nvPr/>
            </p:nvSpPr>
            <p:spPr bwMode="auto">
              <a:xfrm>
                <a:off x="5292725"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5" name="Line 423"/>
              <p:cNvSpPr>
                <a:spLocks noChangeShapeType="1"/>
              </p:cNvSpPr>
              <p:nvPr/>
            </p:nvSpPr>
            <p:spPr bwMode="auto">
              <a:xfrm>
                <a:off x="3492500"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6" name="Line 424"/>
              <p:cNvSpPr>
                <a:spLocks noChangeShapeType="1"/>
              </p:cNvSpPr>
              <p:nvPr/>
            </p:nvSpPr>
            <p:spPr bwMode="auto">
              <a:xfrm>
                <a:off x="168433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7" name="Line 425"/>
              <p:cNvSpPr>
                <a:spLocks noChangeShapeType="1"/>
              </p:cNvSpPr>
              <p:nvPr/>
            </p:nvSpPr>
            <p:spPr bwMode="auto">
              <a:xfrm>
                <a:off x="1033463" y="6010275"/>
                <a:ext cx="0" cy="2381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8" name="Line 426"/>
              <p:cNvSpPr>
                <a:spLocks noChangeShapeType="1"/>
              </p:cNvSpPr>
              <p:nvPr/>
            </p:nvSpPr>
            <p:spPr bwMode="auto">
              <a:xfrm>
                <a:off x="710088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19" name="Line 427"/>
              <p:cNvSpPr>
                <a:spLocks noChangeShapeType="1"/>
              </p:cNvSpPr>
              <p:nvPr/>
            </p:nvSpPr>
            <p:spPr bwMode="auto">
              <a:xfrm>
                <a:off x="828675" y="3028950"/>
                <a:ext cx="204787"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20" name="Line 428"/>
              <p:cNvSpPr>
                <a:spLocks noChangeShapeType="1"/>
              </p:cNvSpPr>
              <p:nvPr/>
            </p:nvSpPr>
            <p:spPr bwMode="auto">
              <a:xfrm>
                <a:off x="812800" y="6019800"/>
                <a:ext cx="206375"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21" name="Line 429"/>
              <p:cNvSpPr>
                <a:spLocks noChangeShapeType="1"/>
              </p:cNvSpPr>
              <p:nvPr/>
            </p:nvSpPr>
            <p:spPr bwMode="auto">
              <a:xfrm>
                <a:off x="1035050" y="5972175"/>
                <a:ext cx="0" cy="1349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22" name="Line 430"/>
              <p:cNvSpPr>
                <a:spLocks noChangeShapeType="1"/>
              </p:cNvSpPr>
              <p:nvPr/>
            </p:nvSpPr>
            <p:spPr bwMode="auto">
              <a:xfrm>
                <a:off x="1022350" y="6019800"/>
                <a:ext cx="8013700"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23" name="Line 431"/>
              <p:cNvSpPr>
                <a:spLocks noChangeShapeType="1"/>
              </p:cNvSpPr>
              <p:nvPr/>
            </p:nvSpPr>
            <p:spPr bwMode="auto">
              <a:xfrm flipV="1">
                <a:off x="1035050" y="3033713"/>
                <a:ext cx="0" cy="30067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1924" name="Rectangle 432"/>
              <p:cNvSpPr>
                <a:spLocks noChangeArrowheads="1"/>
              </p:cNvSpPr>
              <p:nvPr/>
            </p:nvSpPr>
            <p:spPr bwMode="auto">
              <a:xfrm rot="-5400000">
                <a:off x="-493403" y="4451615"/>
                <a:ext cx="2247282" cy="339196"/>
              </a:xfrm>
              <a:prstGeom prst="rect">
                <a:avLst/>
              </a:prstGeom>
              <a:noFill/>
              <a:ln w="9525">
                <a:noFill/>
                <a:miter lim="800000"/>
                <a:headEnd/>
                <a:tailEnd/>
              </a:ln>
            </p:spPr>
            <p:txBody>
              <a:bodyPr wrap="none" lIns="92075" tIns="46038" rIns="92075" bIns="46038">
                <a:spAutoFit/>
              </a:bodyPr>
              <a:lstStyle/>
              <a:p>
                <a:pPr algn="l" eaLnBrk="1" hangingPunct="1"/>
                <a:r>
                  <a:rPr lang="en-US" sz="1600" b="0">
                    <a:solidFill>
                      <a:srgbClr val="FFFFFF"/>
                    </a:solidFill>
                    <a:latin typeface="Arial" charset="0"/>
                  </a:rPr>
                  <a:t>% Relative Abundance</a:t>
                </a:r>
              </a:p>
            </p:txBody>
          </p:sp>
          <p:sp>
            <p:nvSpPr>
              <p:cNvPr id="21925" name="Rectangle 433"/>
              <p:cNvSpPr>
                <a:spLocks noChangeArrowheads="1"/>
              </p:cNvSpPr>
              <p:nvPr/>
            </p:nvSpPr>
            <p:spPr bwMode="auto">
              <a:xfrm>
                <a:off x="300038" y="2916238"/>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a:t>
                </a:r>
              </a:p>
            </p:txBody>
          </p:sp>
          <p:sp>
            <p:nvSpPr>
              <p:cNvPr id="21926" name="Rectangle 434"/>
              <p:cNvSpPr>
                <a:spLocks noChangeArrowheads="1"/>
              </p:cNvSpPr>
              <p:nvPr/>
            </p:nvSpPr>
            <p:spPr bwMode="auto">
              <a:xfrm>
                <a:off x="490538" y="5888038"/>
                <a:ext cx="3127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0</a:t>
                </a:r>
              </a:p>
            </p:txBody>
          </p:sp>
          <p:sp>
            <p:nvSpPr>
              <p:cNvPr id="21927" name="Rectangle 435"/>
              <p:cNvSpPr>
                <a:spLocks noChangeArrowheads="1"/>
              </p:cNvSpPr>
              <p:nvPr/>
            </p:nvSpPr>
            <p:spPr bwMode="auto">
              <a:xfrm>
                <a:off x="13350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250</a:t>
                </a:r>
              </a:p>
            </p:txBody>
          </p:sp>
          <p:sp>
            <p:nvSpPr>
              <p:cNvPr id="21928" name="Rectangle 436"/>
              <p:cNvSpPr>
                <a:spLocks noChangeArrowheads="1"/>
              </p:cNvSpPr>
              <p:nvPr/>
            </p:nvSpPr>
            <p:spPr bwMode="auto">
              <a:xfrm>
                <a:off x="3143250"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500</a:t>
                </a:r>
              </a:p>
            </p:txBody>
          </p:sp>
          <p:sp>
            <p:nvSpPr>
              <p:cNvPr id="21929" name="Rectangle 437"/>
              <p:cNvSpPr>
                <a:spLocks noChangeArrowheads="1"/>
              </p:cNvSpPr>
              <p:nvPr/>
            </p:nvSpPr>
            <p:spPr bwMode="auto">
              <a:xfrm>
                <a:off x="49418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750</a:t>
                </a:r>
              </a:p>
            </p:txBody>
          </p:sp>
          <p:sp>
            <p:nvSpPr>
              <p:cNvPr id="21930" name="Rectangle 438"/>
              <p:cNvSpPr>
                <a:spLocks noChangeArrowheads="1"/>
              </p:cNvSpPr>
              <p:nvPr/>
            </p:nvSpPr>
            <p:spPr bwMode="auto">
              <a:xfrm>
                <a:off x="6662738" y="6108700"/>
                <a:ext cx="692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1000</a:t>
                </a:r>
              </a:p>
            </p:txBody>
          </p:sp>
          <p:sp>
            <p:nvSpPr>
              <p:cNvPr id="21931" name="Rectangle 450"/>
              <p:cNvSpPr>
                <a:spLocks noChangeArrowheads="1"/>
              </p:cNvSpPr>
              <p:nvPr/>
            </p:nvSpPr>
            <p:spPr bwMode="auto">
              <a:xfrm>
                <a:off x="3568700" y="4081463"/>
                <a:ext cx="11255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[M+2H]</a:t>
                </a:r>
                <a:r>
                  <a:rPr lang="en-US" sz="1800" b="0" baseline="30000">
                    <a:solidFill>
                      <a:srgbClr val="FFFFFF"/>
                    </a:solidFill>
                    <a:latin typeface="Arial" charset="0"/>
                  </a:rPr>
                  <a:t>2+</a:t>
                </a:r>
              </a:p>
            </p:txBody>
          </p:sp>
        </p:grpSp>
        <p:sp>
          <p:nvSpPr>
            <p:cNvPr id="21516" name="Rectangle 443"/>
            <p:cNvSpPr>
              <a:spLocks noChangeArrowheads="1"/>
            </p:cNvSpPr>
            <p:nvPr/>
          </p:nvSpPr>
          <p:spPr bwMode="auto">
            <a:xfrm>
              <a:off x="5105400" y="26543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762</a:t>
              </a:r>
              <a:endParaRPr lang="en-US" sz="1800" b="0" baseline="-25000">
                <a:solidFill>
                  <a:srgbClr val="FFFF00"/>
                </a:solidFill>
                <a:latin typeface="Arial" charset="0"/>
              </a:endParaRPr>
            </a:p>
          </p:txBody>
        </p:sp>
        <p:sp>
          <p:nvSpPr>
            <p:cNvPr id="21517" name="Rectangle 439"/>
            <p:cNvSpPr>
              <a:spLocks noChangeArrowheads="1"/>
            </p:cNvSpPr>
            <p:nvPr/>
          </p:nvSpPr>
          <p:spPr bwMode="auto">
            <a:xfrm>
              <a:off x="1368425" y="52022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260</a:t>
              </a:r>
              <a:endParaRPr lang="en-US" sz="1800" b="0" baseline="-25000">
                <a:solidFill>
                  <a:srgbClr val="FFFF00"/>
                </a:solidFill>
                <a:latin typeface="Arial" charset="0"/>
              </a:endParaRPr>
            </a:p>
          </p:txBody>
        </p:sp>
        <p:sp>
          <p:nvSpPr>
            <p:cNvPr id="21518" name="Rectangle 440"/>
            <p:cNvSpPr>
              <a:spLocks noChangeArrowheads="1"/>
            </p:cNvSpPr>
            <p:nvPr/>
          </p:nvSpPr>
          <p:spPr bwMode="auto">
            <a:xfrm>
              <a:off x="2235200" y="52324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389</a:t>
              </a:r>
              <a:endParaRPr lang="en-US" sz="1800" b="0" baseline="-25000">
                <a:solidFill>
                  <a:srgbClr val="FFFF00"/>
                </a:solidFill>
                <a:latin typeface="Arial" charset="0"/>
              </a:endParaRPr>
            </a:p>
          </p:txBody>
        </p:sp>
        <p:sp>
          <p:nvSpPr>
            <p:cNvPr id="21519" name="Rectangle 441"/>
            <p:cNvSpPr>
              <a:spLocks noChangeArrowheads="1"/>
            </p:cNvSpPr>
            <p:nvPr/>
          </p:nvSpPr>
          <p:spPr bwMode="auto">
            <a:xfrm>
              <a:off x="3086100" y="5334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504</a:t>
              </a:r>
              <a:endParaRPr lang="en-US" sz="1800" b="0" baseline="-25000">
                <a:solidFill>
                  <a:srgbClr val="FFFF00"/>
                </a:solidFill>
                <a:latin typeface="Arial" charset="0"/>
              </a:endParaRPr>
            </a:p>
          </p:txBody>
        </p:sp>
        <p:sp>
          <p:nvSpPr>
            <p:cNvPr id="21520" name="Rectangle 442"/>
            <p:cNvSpPr>
              <a:spLocks noChangeArrowheads="1"/>
            </p:cNvSpPr>
            <p:nvPr/>
          </p:nvSpPr>
          <p:spPr bwMode="auto">
            <a:xfrm>
              <a:off x="4165600" y="471487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633</a:t>
              </a:r>
              <a:endParaRPr lang="en-US" sz="1800" b="0" baseline="-25000">
                <a:solidFill>
                  <a:srgbClr val="FFFF00"/>
                </a:solidFill>
                <a:latin typeface="Arial" charset="0"/>
              </a:endParaRPr>
            </a:p>
          </p:txBody>
        </p:sp>
        <p:sp>
          <p:nvSpPr>
            <p:cNvPr id="21521" name="Rectangle 444"/>
            <p:cNvSpPr>
              <a:spLocks noChangeArrowheads="1"/>
            </p:cNvSpPr>
            <p:nvPr/>
          </p:nvSpPr>
          <p:spPr bwMode="auto">
            <a:xfrm>
              <a:off x="5930900" y="361632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875</a:t>
              </a:r>
              <a:endParaRPr lang="en-US" sz="1800" b="0" baseline="-25000">
                <a:solidFill>
                  <a:srgbClr val="FFFF00"/>
                </a:solidFill>
                <a:latin typeface="Arial" charset="0"/>
              </a:endParaRPr>
            </a:p>
          </p:txBody>
        </p:sp>
        <p:sp>
          <p:nvSpPr>
            <p:cNvPr id="21522" name="Rectangle 445"/>
            <p:cNvSpPr>
              <a:spLocks noChangeArrowheads="1"/>
            </p:cNvSpPr>
            <p:nvPr/>
          </p:nvSpPr>
          <p:spPr bwMode="auto">
            <a:xfrm>
              <a:off x="1676400" y="4875213"/>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292</a:t>
              </a:r>
              <a:endParaRPr lang="en-US" sz="1800" b="0" baseline="-25000">
                <a:solidFill>
                  <a:srgbClr val="FF0066"/>
                </a:solidFill>
                <a:latin typeface="Arial" charset="0"/>
              </a:endParaRPr>
            </a:p>
          </p:txBody>
        </p:sp>
        <p:sp>
          <p:nvSpPr>
            <p:cNvPr id="21523" name="Rectangle 446"/>
            <p:cNvSpPr>
              <a:spLocks noChangeArrowheads="1"/>
            </p:cNvSpPr>
            <p:nvPr/>
          </p:nvSpPr>
          <p:spPr bwMode="auto">
            <a:xfrm>
              <a:off x="2517775" y="5029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405</a:t>
              </a:r>
              <a:endParaRPr lang="en-US" sz="1800" b="0" baseline="-25000">
                <a:solidFill>
                  <a:srgbClr val="FF0066"/>
                </a:solidFill>
                <a:latin typeface="Arial" charset="0"/>
              </a:endParaRPr>
            </a:p>
          </p:txBody>
        </p:sp>
        <p:sp>
          <p:nvSpPr>
            <p:cNvPr id="21524" name="Rectangle 447"/>
            <p:cNvSpPr>
              <a:spLocks noChangeArrowheads="1"/>
            </p:cNvSpPr>
            <p:nvPr/>
          </p:nvSpPr>
          <p:spPr bwMode="auto">
            <a:xfrm>
              <a:off x="3467100" y="5156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534</a:t>
              </a:r>
              <a:endParaRPr lang="en-US" sz="1800" b="0" baseline="-25000">
                <a:solidFill>
                  <a:srgbClr val="FF0066"/>
                </a:solidFill>
                <a:latin typeface="Arial" charset="0"/>
              </a:endParaRPr>
            </a:p>
          </p:txBody>
        </p:sp>
        <p:sp>
          <p:nvSpPr>
            <p:cNvPr id="21525" name="Rectangle 448"/>
            <p:cNvSpPr>
              <a:spLocks noChangeArrowheads="1"/>
            </p:cNvSpPr>
            <p:nvPr/>
          </p:nvSpPr>
          <p:spPr bwMode="auto">
            <a:xfrm>
              <a:off x="6210300" y="5461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907</a:t>
              </a:r>
              <a:endParaRPr lang="en-US" sz="1800" b="0" baseline="-25000">
                <a:solidFill>
                  <a:srgbClr val="FF0066"/>
                </a:solidFill>
                <a:latin typeface="Arial" charset="0"/>
              </a:endParaRPr>
            </a:p>
          </p:txBody>
        </p:sp>
        <p:sp>
          <p:nvSpPr>
            <p:cNvPr id="21526" name="Rectangle 449"/>
            <p:cNvSpPr>
              <a:spLocks noChangeArrowheads="1"/>
            </p:cNvSpPr>
            <p:nvPr/>
          </p:nvSpPr>
          <p:spPr bwMode="auto">
            <a:xfrm>
              <a:off x="6654800" y="54610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1020</a:t>
              </a:r>
              <a:endParaRPr lang="en-US" sz="1800" b="0" baseline="-25000">
                <a:solidFill>
                  <a:srgbClr val="FF0066"/>
                </a:solidFill>
                <a:latin typeface="Arial" charset="0"/>
              </a:endParaRPr>
            </a:p>
          </p:txBody>
        </p:sp>
        <p:sp>
          <p:nvSpPr>
            <p:cNvPr id="21527" name="Rectangle 451"/>
            <p:cNvSpPr>
              <a:spLocks noChangeArrowheads="1"/>
            </p:cNvSpPr>
            <p:nvPr/>
          </p:nvSpPr>
          <p:spPr bwMode="auto">
            <a:xfrm>
              <a:off x="4419600" y="54816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663</a:t>
              </a:r>
              <a:endParaRPr lang="en-US" sz="1800" b="0" baseline="-25000">
                <a:solidFill>
                  <a:srgbClr val="FF0066"/>
                </a:solidFill>
                <a:latin typeface="Arial" charset="0"/>
              </a:endParaRPr>
            </a:p>
          </p:txBody>
        </p:sp>
        <p:sp>
          <p:nvSpPr>
            <p:cNvPr id="21528" name="Rectangle 452"/>
            <p:cNvSpPr>
              <a:spLocks noChangeArrowheads="1"/>
            </p:cNvSpPr>
            <p:nvPr/>
          </p:nvSpPr>
          <p:spPr bwMode="auto">
            <a:xfrm>
              <a:off x="5357813" y="5537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778</a:t>
              </a:r>
              <a:endParaRPr lang="en-US" sz="1800" b="0" baseline="-25000">
                <a:solidFill>
                  <a:srgbClr val="FF0066"/>
                </a:solidFill>
                <a:latin typeface="Arial" charset="0"/>
              </a:endParaRPr>
            </a:p>
          </p:txBody>
        </p:sp>
        <p:sp>
          <p:nvSpPr>
            <p:cNvPr id="21529" name="Rectangle 453"/>
            <p:cNvSpPr>
              <a:spLocks noChangeArrowheads="1"/>
            </p:cNvSpPr>
            <p:nvPr/>
          </p:nvSpPr>
          <p:spPr bwMode="auto">
            <a:xfrm>
              <a:off x="7567613" y="55372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1080</a:t>
              </a:r>
              <a:endParaRPr lang="en-US" sz="1800" b="0" baseline="-25000">
                <a:solidFill>
                  <a:srgbClr val="FFFF00"/>
                </a:solidFill>
                <a:latin typeface="Arial" charset="0"/>
              </a:endParaRPr>
            </a:p>
          </p:txBody>
        </p:sp>
        <p:sp>
          <p:nvSpPr>
            <p:cNvPr id="21530" name="Rectangle 454"/>
            <p:cNvSpPr>
              <a:spLocks noChangeArrowheads="1"/>
            </p:cNvSpPr>
            <p:nvPr/>
          </p:nvSpPr>
          <p:spPr bwMode="auto">
            <a:xfrm>
              <a:off x="6934200" y="51816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1022</a:t>
              </a:r>
              <a:endParaRPr lang="en-US" sz="1800" b="0" baseline="-25000">
                <a:solidFill>
                  <a:srgbClr val="FFFF00"/>
                </a:solidFill>
                <a:latin typeface="Arial" charset="0"/>
              </a:endParaRPr>
            </a:p>
          </p:txBody>
        </p:sp>
      </p:grpSp>
      <p:grpSp>
        <p:nvGrpSpPr>
          <p:cNvPr id="5" name="Group 468"/>
          <p:cNvGrpSpPr>
            <a:grpSpLocks/>
          </p:cNvGrpSpPr>
          <p:nvPr/>
        </p:nvGrpSpPr>
        <p:grpSpPr bwMode="auto">
          <a:xfrm>
            <a:off x="4927600" y="1371600"/>
            <a:ext cx="1041400" cy="1295400"/>
            <a:chOff x="2312" y="864"/>
            <a:chExt cx="656" cy="816"/>
          </a:xfrm>
        </p:grpSpPr>
        <p:sp>
          <p:nvSpPr>
            <p:cNvPr id="21512" name="Line 465"/>
            <p:cNvSpPr>
              <a:spLocks noChangeShapeType="1"/>
            </p:cNvSpPr>
            <p:nvPr/>
          </p:nvSpPr>
          <p:spPr bwMode="auto">
            <a:xfrm>
              <a:off x="2640" y="864"/>
              <a:ext cx="0" cy="816"/>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21513" name="Line 466"/>
            <p:cNvSpPr>
              <a:spLocks noChangeShapeType="1"/>
            </p:cNvSpPr>
            <p:nvPr/>
          </p:nvSpPr>
          <p:spPr bwMode="auto">
            <a:xfrm>
              <a:off x="2312" y="872"/>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21514" name="Line 467"/>
            <p:cNvSpPr>
              <a:spLocks noChangeShapeType="1"/>
            </p:cNvSpPr>
            <p:nvPr/>
          </p:nvSpPr>
          <p:spPr bwMode="auto">
            <a:xfrm>
              <a:off x="2632" y="1674"/>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grpSp>
      <p:sp>
        <p:nvSpPr>
          <p:cNvPr id="21510" name="Oval 1296"/>
          <p:cNvSpPr>
            <a:spLocks noChangeArrowheads="1"/>
          </p:cNvSpPr>
          <p:nvPr/>
        </p:nvSpPr>
        <p:spPr bwMode="auto">
          <a:xfrm>
            <a:off x="2260600" y="5168900"/>
            <a:ext cx="533400" cy="533400"/>
          </a:xfrm>
          <a:prstGeom prst="ellipse">
            <a:avLst/>
          </a:prstGeom>
          <a:noFill/>
          <a:ln w="25400" algn="ctr">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21511" name="Oval 1297"/>
          <p:cNvSpPr>
            <a:spLocks noChangeArrowheads="1"/>
          </p:cNvSpPr>
          <p:nvPr/>
        </p:nvSpPr>
        <p:spPr bwMode="auto">
          <a:xfrm>
            <a:off x="5384800" y="5461000"/>
            <a:ext cx="533400" cy="533400"/>
          </a:xfrm>
          <a:prstGeom prst="ellipse">
            <a:avLst/>
          </a:prstGeom>
          <a:noFill/>
          <a:ln w="25400" algn="ctr">
            <a:solidFill>
              <a:srgbClr val="FF0066"/>
            </a:solidFill>
            <a:round/>
            <a:headEnd/>
            <a:tailEnd/>
          </a:ln>
        </p:spPr>
        <p:txBody>
          <a:bodyPr/>
          <a:lstStyle/>
          <a:p>
            <a:pPr algn="l" eaLnBrk="1" hangingPunct="1"/>
            <a:endParaRPr lang="en-US" sz="2800" b="0">
              <a:solidFill>
                <a:srgbClr val="FFFF00"/>
              </a:solidFill>
              <a:latin typeface="Arial" charset="0"/>
            </a:endParaRPr>
          </a:p>
        </p:txBody>
      </p:sp>
      <p:grpSp>
        <p:nvGrpSpPr>
          <p:cNvPr id="6" name="Group 468"/>
          <p:cNvGrpSpPr>
            <a:grpSpLocks/>
          </p:cNvGrpSpPr>
          <p:nvPr/>
        </p:nvGrpSpPr>
        <p:grpSpPr bwMode="auto">
          <a:xfrm>
            <a:off x="4267200" y="1371600"/>
            <a:ext cx="1041400" cy="1295400"/>
            <a:chOff x="2312" y="864"/>
            <a:chExt cx="656" cy="816"/>
          </a:xfrm>
        </p:grpSpPr>
        <p:sp>
          <p:nvSpPr>
            <p:cNvPr id="461" name="Line 465"/>
            <p:cNvSpPr>
              <a:spLocks noChangeShapeType="1"/>
            </p:cNvSpPr>
            <p:nvPr/>
          </p:nvSpPr>
          <p:spPr bwMode="auto">
            <a:xfrm>
              <a:off x="2640" y="864"/>
              <a:ext cx="0" cy="816"/>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62" name="Line 466"/>
            <p:cNvSpPr>
              <a:spLocks noChangeShapeType="1"/>
            </p:cNvSpPr>
            <p:nvPr/>
          </p:nvSpPr>
          <p:spPr bwMode="auto">
            <a:xfrm>
              <a:off x="2312" y="872"/>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63" name="Line 467"/>
            <p:cNvSpPr>
              <a:spLocks noChangeShapeType="1"/>
            </p:cNvSpPr>
            <p:nvPr/>
          </p:nvSpPr>
          <p:spPr bwMode="auto">
            <a:xfrm>
              <a:off x="2632" y="1674"/>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grpSp>
      <p:sp>
        <p:nvSpPr>
          <p:cNvPr id="464" name="Oval 1296"/>
          <p:cNvSpPr>
            <a:spLocks noChangeArrowheads="1"/>
          </p:cNvSpPr>
          <p:nvPr/>
        </p:nvSpPr>
        <p:spPr bwMode="auto">
          <a:xfrm>
            <a:off x="4934676" y="1729450"/>
            <a:ext cx="376174" cy="422474"/>
          </a:xfrm>
          <a:prstGeom prst="ellipse">
            <a:avLst/>
          </a:prstGeom>
          <a:noFill/>
          <a:ln w="25400" algn="ctr">
            <a:solidFill>
              <a:srgbClr val="FFFFFF"/>
            </a:solidFill>
            <a:round/>
            <a:headEnd/>
            <a:tailEnd/>
          </a:ln>
        </p:spPr>
        <p:txBody>
          <a:bodyPr/>
          <a:lstStyle/>
          <a:p>
            <a:pPr algn="l" eaLnBrk="1" hangingPunct="1"/>
            <a:endParaRPr lang="en-US" sz="2800" b="0">
              <a:solidFill>
                <a:srgbClr val="FFFF00"/>
              </a:solidFill>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0" y="152400"/>
            <a:ext cx="9144000" cy="685800"/>
          </a:xfrm>
          <a:prstGeom prst="rect">
            <a:avLst/>
          </a:prstGeom>
          <a:noFill/>
          <a:ln w="9525">
            <a:noFill/>
            <a:miter lim="800000"/>
            <a:headEnd/>
            <a:tailEnd/>
          </a:ln>
        </p:spPr>
        <p:txBody>
          <a:bodyPr anchor="ctr"/>
          <a:lstStyle/>
          <a:p>
            <a:pPr eaLnBrk="1" hangingPunct="1"/>
            <a:r>
              <a:rPr lang="en-US" sz="3200" b="0">
                <a:solidFill>
                  <a:srgbClr val="FFFF00"/>
                </a:solidFill>
                <a:latin typeface="Arial" charset="0"/>
              </a:rPr>
              <a:t>Peptide Sequencing using Mass Spectrometry </a:t>
            </a:r>
          </a:p>
        </p:txBody>
      </p:sp>
      <p:grpSp>
        <p:nvGrpSpPr>
          <p:cNvPr id="2" name="Group 2"/>
          <p:cNvGrpSpPr>
            <a:grpSpLocks/>
          </p:cNvGrpSpPr>
          <p:nvPr/>
        </p:nvGrpSpPr>
        <p:grpSpPr bwMode="auto">
          <a:xfrm>
            <a:off x="630238" y="1447800"/>
            <a:ext cx="7827962" cy="992188"/>
            <a:chOff x="630238" y="1447800"/>
            <a:chExt cx="7828081" cy="991632"/>
          </a:xfrm>
        </p:grpSpPr>
        <p:sp>
          <p:nvSpPr>
            <p:cNvPr id="22956" name="Text Box 7"/>
            <p:cNvSpPr txBox="1">
              <a:spLocks noChangeArrowheads="1"/>
            </p:cNvSpPr>
            <p:nvPr/>
          </p:nvSpPr>
          <p:spPr bwMode="auto">
            <a:xfrm>
              <a:off x="694690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147</a:t>
              </a:r>
            </a:p>
          </p:txBody>
        </p:sp>
        <p:sp>
          <p:nvSpPr>
            <p:cNvPr id="22957" name="Text Box 8"/>
            <p:cNvSpPr txBox="1">
              <a:spLocks noChangeArrowheads="1"/>
            </p:cNvSpPr>
            <p:nvPr/>
          </p:nvSpPr>
          <p:spPr bwMode="auto">
            <a:xfrm>
              <a:off x="7061200"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K</a:t>
              </a:r>
              <a:endParaRPr lang="en-US" sz="2800" b="0">
                <a:solidFill>
                  <a:srgbClr val="FFFFFF"/>
                </a:solidFill>
                <a:latin typeface="Arial" charset="0"/>
              </a:endParaRPr>
            </a:p>
          </p:txBody>
        </p:sp>
        <p:sp>
          <p:nvSpPr>
            <p:cNvPr id="22958" name="Text Box 9"/>
            <p:cNvSpPr txBox="1">
              <a:spLocks noChangeArrowheads="1"/>
            </p:cNvSpPr>
            <p:nvPr/>
          </p:nvSpPr>
          <p:spPr bwMode="auto">
            <a:xfrm>
              <a:off x="6884988"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1166</a:t>
              </a:r>
            </a:p>
          </p:txBody>
        </p:sp>
        <p:sp>
          <p:nvSpPr>
            <p:cNvPr id="22959" name="Text Box 10"/>
            <p:cNvSpPr txBox="1">
              <a:spLocks noChangeArrowheads="1"/>
            </p:cNvSpPr>
            <p:nvPr/>
          </p:nvSpPr>
          <p:spPr bwMode="auto">
            <a:xfrm>
              <a:off x="6296025"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22960" name="Text Box 11"/>
            <p:cNvSpPr txBox="1">
              <a:spLocks noChangeArrowheads="1"/>
            </p:cNvSpPr>
            <p:nvPr/>
          </p:nvSpPr>
          <p:spPr bwMode="auto">
            <a:xfrm>
              <a:off x="618172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260</a:t>
              </a:r>
            </a:p>
          </p:txBody>
        </p:sp>
        <p:sp>
          <p:nvSpPr>
            <p:cNvPr id="22961" name="Text Box 12"/>
            <p:cNvSpPr txBox="1">
              <a:spLocks noChangeArrowheads="1"/>
            </p:cNvSpPr>
            <p:nvPr/>
          </p:nvSpPr>
          <p:spPr bwMode="auto">
            <a:xfrm>
              <a:off x="6119813"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1020</a:t>
              </a:r>
            </a:p>
          </p:txBody>
        </p:sp>
        <p:sp>
          <p:nvSpPr>
            <p:cNvPr id="22962" name="Text Box 13"/>
            <p:cNvSpPr txBox="1">
              <a:spLocks noChangeArrowheads="1"/>
            </p:cNvSpPr>
            <p:nvPr/>
          </p:nvSpPr>
          <p:spPr bwMode="auto">
            <a:xfrm>
              <a:off x="55959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22963" name="Text Box 14"/>
            <p:cNvSpPr txBox="1">
              <a:spLocks noChangeArrowheads="1"/>
            </p:cNvSpPr>
            <p:nvPr/>
          </p:nvSpPr>
          <p:spPr bwMode="auto">
            <a:xfrm>
              <a:off x="54800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389</a:t>
              </a:r>
            </a:p>
          </p:txBody>
        </p:sp>
        <p:sp>
          <p:nvSpPr>
            <p:cNvPr id="22964" name="Text Box 15"/>
            <p:cNvSpPr txBox="1">
              <a:spLocks noChangeArrowheads="1"/>
            </p:cNvSpPr>
            <p:nvPr/>
          </p:nvSpPr>
          <p:spPr bwMode="auto">
            <a:xfrm>
              <a:off x="5481638"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907</a:t>
              </a:r>
            </a:p>
          </p:txBody>
        </p:sp>
        <p:sp>
          <p:nvSpPr>
            <p:cNvPr id="22965" name="Text Box 16"/>
            <p:cNvSpPr txBox="1">
              <a:spLocks noChangeArrowheads="1"/>
            </p:cNvSpPr>
            <p:nvPr/>
          </p:nvSpPr>
          <p:spPr bwMode="auto">
            <a:xfrm>
              <a:off x="4957763"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D</a:t>
              </a:r>
              <a:endParaRPr lang="en-US" sz="2800" b="0">
                <a:solidFill>
                  <a:srgbClr val="FFFFFF"/>
                </a:solidFill>
                <a:latin typeface="Arial" charset="0"/>
              </a:endParaRPr>
            </a:p>
          </p:txBody>
        </p:sp>
        <p:sp>
          <p:nvSpPr>
            <p:cNvPr id="22966" name="Text Box 17"/>
            <p:cNvSpPr txBox="1">
              <a:spLocks noChangeArrowheads="1"/>
            </p:cNvSpPr>
            <p:nvPr/>
          </p:nvSpPr>
          <p:spPr bwMode="auto">
            <a:xfrm>
              <a:off x="48418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504</a:t>
              </a:r>
            </a:p>
          </p:txBody>
        </p:sp>
        <p:sp>
          <p:nvSpPr>
            <p:cNvPr id="22967" name="Text Box 18"/>
            <p:cNvSpPr txBox="1">
              <a:spLocks noChangeArrowheads="1"/>
            </p:cNvSpPr>
            <p:nvPr/>
          </p:nvSpPr>
          <p:spPr bwMode="auto">
            <a:xfrm>
              <a:off x="4843463"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778</a:t>
              </a:r>
            </a:p>
          </p:txBody>
        </p:sp>
        <p:sp>
          <p:nvSpPr>
            <p:cNvPr id="22968" name="Text Box 19"/>
            <p:cNvSpPr txBox="1">
              <a:spLocks noChangeArrowheads="1"/>
            </p:cNvSpPr>
            <p:nvPr/>
          </p:nvSpPr>
          <p:spPr bwMode="auto">
            <a:xfrm>
              <a:off x="4318000"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22969" name="Text Box 20"/>
            <p:cNvSpPr txBox="1">
              <a:spLocks noChangeArrowheads="1"/>
            </p:cNvSpPr>
            <p:nvPr/>
          </p:nvSpPr>
          <p:spPr bwMode="auto">
            <a:xfrm>
              <a:off x="4202113"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633</a:t>
              </a:r>
            </a:p>
          </p:txBody>
        </p:sp>
        <p:sp>
          <p:nvSpPr>
            <p:cNvPr id="22970" name="Text Box 21"/>
            <p:cNvSpPr txBox="1">
              <a:spLocks noChangeArrowheads="1"/>
            </p:cNvSpPr>
            <p:nvPr/>
          </p:nvSpPr>
          <p:spPr bwMode="auto">
            <a:xfrm>
              <a:off x="42037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663</a:t>
              </a:r>
            </a:p>
          </p:txBody>
        </p:sp>
        <p:sp>
          <p:nvSpPr>
            <p:cNvPr id="22971" name="Text Box 22"/>
            <p:cNvSpPr txBox="1">
              <a:spLocks noChangeArrowheads="1"/>
            </p:cNvSpPr>
            <p:nvPr/>
          </p:nvSpPr>
          <p:spPr bwMode="auto">
            <a:xfrm>
              <a:off x="36782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22972" name="Text Box 23"/>
            <p:cNvSpPr txBox="1">
              <a:spLocks noChangeArrowheads="1"/>
            </p:cNvSpPr>
            <p:nvPr/>
          </p:nvSpPr>
          <p:spPr bwMode="auto">
            <a:xfrm>
              <a:off x="35623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762</a:t>
              </a:r>
            </a:p>
          </p:txBody>
        </p:sp>
        <p:sp>
          <p:nvSpPr>
            <p:cNvPr id="22973" name="Text Box 24"/>
            <p:cNvSpPr txBox="1">
              <a:spLocks noChangeArrowheads="1"/>
            </p:cNvSpPr>
            <p:nvPr/>
          </p:nvSpPr>
          <p:spPr bwMode="auto">
            <a:xfrm>
              <a:off x="35814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534</a:t>
              </a:r>
            </a:p>
          </p:txBody>
        </p:sp>
        <p:sp>
          <p:nvSpPr>
            <p:cNvPr id="22974" name="Text Box 25"/>
            <p:cNvSpPr txBox="1">
              <a:spLocks noChangeArrowheads="1"/>
            </p:cNvSpPr>
            <p:nvPr/>
          </p:nvSpPr>
          <p:spPr bwMode="auto">
            <a:xfrm>
              <a:off x="3040063"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22975" name="Text Box 26"/>
            <p:cNvSpPr txBox="1">
              <a:spLocks noChangeArrowheads="1"/>
            </p:cNvSpPr>
            <p:nvPr/>
          </p:nvSpPr>
          <p:spPr bwMode="auto">
            <a:xfrm>
              <a:off x="29241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875</a:t>
              </a:r>
            </a:p>
          </p:txBody>
        </p:sp>
        <p:sp>
          <p:nvSpPr>
            <p:cNvPr id="22976" name="Text Box 27"/>
            <p:cNvSpPr txBox="1">
              <a:spLocks noChangeArrowheads="1"/>
            </p:cNvSpPr>
            <p:nvPr/>
          </p:nvSpPr>
          <p:spPr bwMode="auto">
            <a:xfrm>
              <a:off x="2943225"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405</a:t>
              </a:r>
            </a:p>
          </p:txBody>
        </p:sp>
        <p:sp>
          <p:nvSpPr>
            <p:cNvPr id="22977" name="Text Box 28"/>
            <p:cNvSpPr txBox="1">
              <a:spLocks noChangeArrowheads="1"/>
            </p:cNvSpPr>
            <p:nvPr/>
          </p:nvSpPr>
          <p:spPr bwMode="auto">
            <a:xfrm>
              <a:off x="2336800"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F</a:t>
              </a:r>
              <a:endParaRPr lang="en-US" sz="2800" b="0">
                <a:solidFill>
                  <a:srgbClr val="FFFFFF"/>
                </a:solidFill>
                <a:latin typeface="Arial" charset="0"/>
              </a:endParaRPr>
            </a:p>
          </p:txBody>
        </p:sp>
        <p:sp>
          <p:nvSpPr>
            <p:cNvPr id="22978" name="Text Box 29"/>
            <p:cNvSpPr txBox="1">
              <a:spLocks noChangeArrowheads="1"/>
            </p:cNvSpPr>
            <p:nvPr/>
          </p:nvSpPr>
          <p:spPr bwMode="auto">
            <a:xfrm>
              <a:off x="2159000"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1022</a:t>
              </a:r>
            </a:p>
          </p:txBody>
        </p:sp>
        <p:sp>
          <p:nvSpPr>
            <p:cNvPr id="22979" name="Text Box 30"/>
            <p:cNvSpPr txBox="1">
              <a:spLocks noChangeArrowheads="1"/>
            </p:cNvSpPr>
            <p:nvPr/>
          </p:nvSpPr>
          <p:spPr bwMode="auto">
            <a:xfrm>
              <a:off x="2239962"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292</a:t>
              </a:r>
            </a:p>
          </p:txBody>
        </p:sp>
        <p:sp>
          <p:nvSpPr>
            <p:cNvPr id="22980" name="Text Box 31"/>
            <p:cNvSpPr txBox="1">
              <a:spLocks noChangeArrowheads="1"/>
            </p:cNvSpPr>
            <p:nvPr/>
          </p:nvSpPr>
          <p:spPr bwMode="auto">
            <a:xfrm>
              <a:off x="1571625" y="1758950"/>
              <a:ext cx="3619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G</a:t>
              </a:r>
              <a:endParaRPr lang="en-US" sz="2800" b="0">
                <a:solidFill>
                  <a:srgbClr val="FFFFFF"/>
                </a:solidFill>
                <a:latin typeface="Arial" charset="0"/>
              </a:endParaRPr>
            </a:p>
          </p:txBody>
        </p:sp>
        <p:sp>
          <p:nvSpPr>
            <p:cNvPr id="22981" name="Text Box 32"/>
            <p:cNvSpPr txBox="1">
              <a:spLocks noChangeArrowheads="1"/>
            </p:cNvSpPr>
            <p:nvPr/>
          </p:nvSpPr>
          <p:spPr bwMode="auto">
            <a:xfrm>
              <a:off x="1393825"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1080</a:t>
              </a:r>
            </a:p>
          </p:txBody>
        </p:sp>
        <p:sp>
          <p:nvSpPr>
            <p:cNvPr id="22982" name="Text Box 33"/>
            <p:cNvSpPr txBox="1">
              <a:spLocks noChangeArrowheads="1"/>
            </p:cNvSpPr>
            <p:nvPr/>
          </p:nvSpPr>
          <p:spPr bwMode="auto">
            <a:xfrm>
              <a:off x="1474787"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145</a:t>
              </a:r>
            </a:p>
          </p:txBody>
        </p:sp>
        <p:sp>
          <p:nvSpPr>
            <p:cNvPr id="22983" name="Text Box 34"/>
            <p:cNvSpPr txBox="1">
              <a:spLocks noChangeArrowheads="1"/>
            </p:cNvSpPr>
            <p:nvPr/>
          </p:nvSpPr>
          <p:spPr bwMode="auto">
            <a:xfrm>
              <a:off x="808038" y="175260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S</a:t>
              </a:r>
              <a:endParaRPr lang="en-US" sz="2800" b="0">
                <a:solidFill>
                  <a:srgbClr val="FFFFFF"/>
                </a:solidFill>
                <a:latin typeface="Arial" charset="0"/>
              </a:endParaRPr>
            </a:p>
          </p:txBody>
        </p:sp>
        <p:sp>
          <p:nvSpPr>
            <p:cNvPr id="22984" name="Text Box 35"/>
            <p:cNvSpPr txBox="1">
              <a:spLocks noChangeArrowheads="1"/>
            </p:cNvSpPr>
            <p:nvPr/>
          </p:nvSpPr>
          <p:spPr bwMode="auto">
            <a:xfrm>
              <a:off x="630238"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1166</a:t>
              </a:r>
            </a:p>
          </p:txBody>
        </p:sp>
        <p:sp>
          <p:nvSpPr>
            <p:cNvPr id="22985" name="Text Box 36"/>
            <p:cNvSpPr txBox="1">
              <a:spLocks noChangeArrowheads="1"/>
            </p:cNvSpPr>
            <p:nvPr/>
          </p:nvSpPr>
          <p:spPr bwMode="auto">
            <a:xfrm>
              <a:off x="774700" y="1447800"/>
              <a:ext cx="438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88</a:t>
              </a:r>
            </a:p>
          </p:txBody>
        </p:sp>
        <p:sp>
          <p:nvSpPr>
            <p:cNvPr id="22986" name="Text Box 37"/>
            <p:cNvSpPr txBox="1">
              <a:spLocks noChangeArrowheads="1"/>
            </p:cNvSpPr>
            <p:nvPr/>
          </p:nvSpPr>
          <p:spPr bwMode="auto">
            <a:xfrm>
              <a:off x="7650163" y="2070100"/>
              <a:ext cx="787395"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y ions</a:t>
              </a:r>
            </a:p>
          </p:txBody>
        </p:sp>
        <p:sp>
          <p:nvSpPr>
            <p:cNvPr id="22987" name="Text Box 38"/>
            <p:cNvSpPr txBox="1">
              <a:spLocks noChangeArrowheads="1"/>
            </p:cNvSpPr>
            <p:nvPr/>
          </p:nvSpPr>
          <p:spPr bwMode="auto">
            <a:xfrm>
              <a:off x="7658100" y="1447800"/>
              <a:ext cx="800219"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b ions</a:t>
              </a:r>
            </a:p>
          </p:txBody>
        </p:sp>
      </p:grpSp>
      <p:grpSp>
        <p:nvGrpSpPr>
          <p:cNvPr id="3" name="Group 478"/>
          <p:cNvGrpSpPr>
            <a:grpSpLocks/>
          </p:cNvGrpSpPr>
          <p:nvPr/>
        </p:nvGrpSpPr>
        <p:grpSpPr bwMode="auto">
          <a:xfrm>
            <a:off x="300038" y="2654300"/>
            <a:ext cx="8736012" cy="3960813"/>
            <a:chOff x="300038" y="2654300"/>
            <a:chExt cx="8736012" cy="3960813"/>
          </a:xfrm>
        </p:grpSpPr>
        <p:grpSp>
          <p:nvGrpSpPr>
            <p:cNvPr id="4" name="Group 462"/>
            <p:cNvGrpSpPr>
              <a:grpSpLocks/>
            </p:cNvGrpSpPr>
            <p:nvPr/>
          </p:nvGrpSpPr>
          <p:grpSpPr bwMode="auto">
            <a:xfrm>
              <a:off x="300038" y="2916238"/>
              <a:ext cx="8736012" cy="3698875"/>
              <a:chOff x="300038" y="2916238"/>
              <a:chExt cx="8736012" cy="3698875"/>
            </a:xfrm>
          </p:grpSpPr>
          <p:sp>
            <p:nvSpPr>
              <p:cNvPr id="22555" name="Rectangle 39"/>
              <p:cNvSpPr>
                <a:spLocks noChangeArrowheads="1"/>
              </p:cNvSpPr>
              <p:nvPr/>
            </p:nvSpPr>
            <p:spPr bwMode="auto">
              <a:xfrm>
                <a:off x="4295775" y="62484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m/z</a:t>
                </a:r>
              </a:p>
            </p:txBody>
          </p:sp>
          <p:sp>
            <p:nvSpPr>
              <p:cNvPr id="22556" name="Line 40"/>
              <p:cNvSpPr>
                <a:spLocks noChangeShapeType="1"/>
              </p:cNvSpPr>
              <p:nvPr/>
            </p:nvSpPr>
            <p:spPr bwMode="auto">
              <a:xfrm flipV="1">
                <a:off x="1112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57" name="Line 41"/>
              <p:cNvSpPr>
                <a:spLocks noChangeShapeType="1"/>
              </p:cNvSpPr>
              <p:nvPr/>
            </p:nvSpPr>
            <p:spPr bwMode="auto">
              <a:xfrm flipV="1">
                <a:off x="1146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58" name="Line 42"/>
              <p:cNvSpPr>
                <a:spLocks noChangeShapeType="1"/>
              </p:cNvSpPr>
              <p:nvPr/>
            </p:nvSpPr>
            <p:spPr bwMode="auto">
              <a:xfrm flipV="1">
                <a:off x="1182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59" name="Line 43"/>
              <p:cNvSpPr>
                <a:spLocks noChangeShapeType="1"/>
              </p:cNvSpPr>
              <p:nvPr/>
            </p:nvSpPr>
            <p:spPr bwMode="auto">
              <a:xfrm flipV="1">
                <a:off x="1204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0" name="Line 44"/>
              <p:cNvSpPr>
                <a:spLocks noChangeShapeType="1"/>
              </p:cNvSpPr>
              <p:nvPr/>
            </p:nvSpPr>
            <p:spPr bwMode="auto">
              <a:xfrm flipV="1">
                <a:off x="129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1" name="Line 45"/>
              <p:cNvSpPr>
                <a:spLocks noChangeShapeType="1"/>
              </p:cNvSpPr>
              <p:nvPr/>
            </p:nvSpPr>
            <p:spPr bwMode="auto">
              <a:xfrm flipV="1">
                <a:off x="130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2" name="Line 46"/>
              <p:cNvSpPr>
                <a:spLocks noChangeShapeType="1"/>
              </p:cNvSpPr>
              <p:nvPr/>
            </p:nvSpPr>
            <p:spPr bwMode="auto">
              <a:xfrm flipV="1">
                <a:off x="131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3" name="Line 47"/>
              <p:cNvSpPr>
                <a:spLocks noChangeShapeType="1"/>
              </p:cNvSpPr>
              <p:nvPr/>
            </p:nvSpPr>
            <p:spPr bwMode="auto">
              <a:xfrm flipV="1">
                <a:off x="1328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4" name="Line 48"/>
              <p:cNvSpPr>
                <a:spLocks noChangeShapeType="1"/>
              </p:cNvSpPr>
              <p:nvPr/>
            </p:nvSpPr>
            <p:spPr bwMode="auto">
              <a:xfrm flipV="1">
                <a:off x="1341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5" name="Line 49"/>
              <p:cNvSpPr>
                <a:spLocks noChangeShapeType="1"/>
              </p:cNvSpPr>
              <p:nvPr/>
            </p:nvSpPr>
            <p:spPr bwMode="auto">
              <a:xfrm flipV="1">
                <a:off x="1352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6" name="Line 50"/>
              <p:cNvSpPr>
                <a:spLocks noChangeShapeType="1"/>
              </p:cNvSpPr>
              <p:nvPr/>
            </p:nvSpPr>
            <p:spPr bwMode="auto">
              <a:xfrm flipV="1">
                <a:off x="1385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7" name="Line 51"/>
              <p:cNvSpPr>
                <a:spLocks noChangeShapeType="1"/>
              </p:cNvSpPr>
              <p:nvPr/>
            </p:nvSpPr>
            <p:spPr bwMode="auto">
              <a:xfrm flipV="1">
                <a:off x="1398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8" name="Line 52"/>
              <p:cNvSpPr>
                <a:spLocks noChangeShapeType="1"/>
              </p:cNvSpPr>
              <p:nvPr/>
            </p:nvSpPr>
            <p:spPr bwMode="auto">
              <a:xfrm flipV="1">
                <a:off x="1409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69" name="Line 53"/>
              <p:cNvSpPr>
                <a:spLocks noChangeShapeType="1"/>
              </p:cNvSpPr>
              <p:nvPr/>
            </p:nvSpPr>
            <p:spPr bwMode="auto">
              <a:xfrm flipV="1">
                <a:off x="1420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0" name="Line 54"/>
              <p:cNvSpPr>
                <a:spLocks noChangeShapeType="1"/>
              </p:cNvSpPr>
              <p:nvPr/>
            </p:nvSpPr>
            <p:spPr bwMode="auto">
              <a:xfrm flipV="1">
                <a:off x="1431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1" name="Line 55"/>
              <p:cNvSpPr>
                <a:spLocks noChangeShapeType="1"/>
              </p:cNvSpPr>
              <p:nvPr/>
            </p:nvSpPr>
            <p:spPr bwMode="auto">
              <a:xfrm flipV="1">
                <a:off x="1443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2" name="Line 56"/>
              <p:cNvSpPr>
                <a:spLocks noChangeShapeType="1"/>
              </p:cNvSpPr>
              <p:nvPr/>
            </p:nvSpPr>
            <p:spPr bwMode="auto">
              <a:xfrm flipV="1">
                <a:off x="145415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3" name="Line 57"/>
              <p:cNvSpPr>
                <a:spLocks noChangeShapeType="1"/>
              </p:cNvSpPr>
              <p:nvPr/>
            </p:nvSpPr>
            <p:spPr bwMode="auto">
              <a:xfrm flipV="1">
                <a:off x="1465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4" name="Line 58"/>
              <p:cNvSpPr>
                <a:spLocks noChangeShapeType="1"/>
              </p:cNvSpPr>
              <p:nvPr/>
            </p:nvSpPr>
            <p:spPr bwMode="auto">
              <a:xfrm flipV="1">
                <a:off x="1476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5" name="Line 59"/>
              <p:cNvSpPr>
                <a:spLocks noChangeShapeType="1"/>
              </p:cNvSpPr>
              <p:nvPr/>
            </p:nvSpPr>
            <p:spPr bwMode="auto">
              <a:xfrm flipV="1">
                <a:off x="1489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6" name="Line 60"/>
              <p:cNvSpPr>
                <a:spLocks noChangeShapeType="1"/>
              </p:cNvSpPr>
              <p:nvPr/>
            </p:nvSpPr>
            <p:spPr bwMode="auto">
              <a:xfrm flipV="1">
                <a:off x="1500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7" name="Line 61"/>
              <p:cNvSpPr>
                <a:spLocks noChangeShapeType="1"/>
              </p:cNvSpPr>
              <p:nvPr/>
            </p:nvSpPr>
            <p:spPr bwMode="auto">
              <a:xfrm flipV="1">
                <a:off x="1524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8" name="Line 62"/>
              <p:cNvSpPr>
                <a:spLocks noChangeShapeType="1"/>
              </p:cNvSpPr>
              <p:nvPr/>
            </p:nvSpPr>
            <p:spPr bwMode="auto">
              <a:xfrm flipV="1">
                <a:off x="1546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79" name="Line 63"/>
              <p:cNvSpPr>
                <a:spLocks noChangeShapeType="1"/>
              </p:cNvSpPr>
              <p:nvPr/>
            </p:nvSpPr>
            <p:spPr bwMode="auto">
              <a:xfrm flipV="1">
                <a:off x="15573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0" name="Line 64"/>
              <p:cNvSpPr>
                <a:spLocks noChangeShapeType="1"/>
              </p:cNvSpPr>
              <p:nvPr/>
            </p:nvSpPr>
            <p:spPr bwMode="auto">
              <a:xfrm flipV="1">
                <a:off x="1568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1" name="Line 65"/>
              <p:cNvSpPr>
                <a:spLocks noChangeShapeType="1"/>
              </p:cNvSpPr>
              <p:nvPr/>
            </p:nvSpPr>
            <p:spPr bwMode="auto">
              <a:xfrm flipV="1">
                <a:off x="159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2" name="Line 66"/>
              <p:cNvSpPr>
                <a:spLocks noChangeShapeType="1"/>
              </p:cNvSpPr>
              <p:nvPr/>
            </p:nvSpPr>
            <p:spPr bwMode="auto">
              <a:xfrm flipV="1">
                <a:off x="1603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3" name="Line 67"/>
              <p:cNvSpPr>
                <a:spLocks noChangeShapeType="1"/>
              </p:cNvSpPr>
              <p:nvPr/>
            </p:nvSpPr>
            <p:spPr bwMode="auto">
              <a:xfrm flipV="1">
                <a:off x="1612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4" name="Line 68"/>
              <p:cNvSpPr>
                <a:spLocks noChangeShapeType="1"/>
              </p:cNvSpPr>
              <p:nvPr/>
            </p:nvSpPr>
            <p:spPr bwMode="auto">
              <a:xfrm flipV="1">
                <a:off x="1624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5" name="Line 69"/>
              <p:cNvSpPr>
                <a:spLocks noChangeShapeType="1"/>
              </p:cNvSpPr>
              <p:nvPr/>
            </p:nvSpPr>
            <p:spPr bwMode="auto">
              <a:xfrm flipV="1">
                <a:off x="1649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6" name="Line 70"/>
              <p:cNvSpPr>
                <a:spLocks noChangeShapeType="1"/>
              </p:cNvSpPr>
              <p:nvPr/>
            </p:nvSpPr>
            <p:spPr bwMode="auto">
              <a:xfrm flipV="1">
                <a:off x="1660525" y="5657850"/>
                <a:ext cx="0" cy="3444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7" name="Line 71"/>
              <p:cNvSpPr>
                <a:spLocks noChangeShapeType="1"/>
              </p:cNvSpPr>
              <p:nvPr/>
            </p:nvSpPr>
            <p:spPr bwMode="auto">
              <a:xfrm flipV="1">
                <a:off x="1671638" y="5962650"/>
                <a:ext cx="0" cy="39688"/>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8" name="Line 72"/>
              <p:cNvSpPr>
                <a:spLocks noChangeShapeType="1"/>
              </p:cNvSpPr>
              <p:nvPr/>
            </p:nvSpPr>
            <p:spPr bwMode="auto">
              <a:xfrm flipV="1">
                <a:off x="1693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89" name="Line 73"/>
              <p:cNvSpPr>
                <a:spLocks noChangeShapeType="1"/>
              </p:cNvSpPr>
              <p:nvPr/>
            </p:nvSpPr>
            <p:spPr bwMode="auto">
              <a:xfrm flipV="1">
                <a:off x="1704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0" name="Line 74"/>
              <p:cNvSpPr>
                <a:spLocks noChangeShapeType="1"/>
              </p:cNvSpPr>
              <p:nvPr/>
            </p:nvSpPr>
            <p:spPr bwMode="auto">
              <a:xfrm flipV="1">
                <a:off x="1727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1" name="Line 75"/>
              <p:cNvSpPr>
                <a:spLocks noChangeShapeType="1"/>
              </p:cNvSpPr>
              <p:nvPr/>
            </p:nvSpPr>
            <p:spPr bwMode="auto">
              <a:xfrm flipV="1">
                <a:off x="1739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2" name="Line 76"/>
              <p:cNvSpPr>
                <a:spLocks noChangeShapeType="1"/>
              </p:cNvSpPr>
              <p:nvPr/>
            </p:nvSpPr>
            <p:spPr bwMode="auto">
              <a:xfrm flipV="1">
                <a:off x="1751013" y="5913438"/>
                <a:ext cx="0" cy="889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3" name="Line 77"/>
              <p:cNvSpPr>
                <a:spLocks noChangeShapeType="1"/>
              </p:cNvSpPr>
              <p:nvPr/>
            </p:nvSpPr>
            <p:spPr bwMode="auto">
              <a:xfrm flipV="1">
                <a:off x="1762125" y="5903913"/>
                <a:ext cx="0" cy="984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4" name="Line 78"/>
              <p:cNvSpPr>
                <a:spLocks noChangeShapeType="1"/>
              </p:cNvSpPr>
              <p:nvPr/>
            </p:nvSpPr>
            <p:spPr bwMode="auto">
              <a:xfrm flipV="1">
                <a:off x="17748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5" name="Line 79"/>
              <p:cNvSpPr>
                <a:spLocks noChangeShapeType="1"/>
              </p:cNvSpPr>
              <p:nvPr/>
            </p:nvSpPr>
            <p:spPr bwMode="auto">
              <a:xfrm flipV="1">
                <a:off x="1819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6" name="Line 80"/>
              <p:cNvSpPr>
                <a:spLocks noChangeShapeType="1"/>
              </p:cNvSpPr>
              <p:nvPr/>
            </p:nvSpPr>
            <p:spPr bwMode="auto">
              <a:xfrm flipV="1">
                <a:off x="1831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7" name="Line 81"/>
              <p:cNvSpPr>
                <a:spLocks noChangeShapeType="1"/>
              </p:cNvSpPr>
              <p:nvPr/>
            </p:nvSpPr>
            <p:spPr bwMode="auto">
              <a:xfrm flipV="1">
                <a:off x="184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8" name="Line 82"/>
              <p:cNvSpPr>
                <a:spLocks noChangeShapeType="1"/>
              </p:cNvSpPr>
              <p:nvPr/>
            </p:nvSpPr>
            <p:spPr bwMode="auto">
              <a:xfrm flipV="1">
                <a:off x="18542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599" name="Line 83"/>
              <p:cNvSpPr>
                <a:spLocks noChangeShapeType="1"/>
              </p:cNvSpPr>
              <p:nvPr/>
            </p:nvSpPr>
            <p:spPr bwMode="auto">
              <a:xfrm flipV="1">
                <a:off x="1865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0" name="Line 84"/>
              <p:cNvSpPr>
                <a:spLocks noChangeShapeType="1"/>
              </p:cNvSpPr>
              <p:nvPr/>
            </p:nvSpPr>
            <p:spPr bwMode="auto">
              <a:xfrm flipV="1">
                <a:off x="1876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1" name="Line 85"/>
              <p:cNvSpPr>
                <a:spLocks noChangeShapeType="1"/>
              </p:cNvSpPr>
              <p:nvPr/>
            </p:nvSpPr>
            <p:spPr bwMode="auto">
              <a:xfrm flipV="1">
                <a:off x="1889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2" name="Line 86"/>
              <p:cNvSpPr>
                <a:spLocks noChangeShapeType="1"/>
              </p:cNvSpPr>
              <p:nvPr/>
            </p:nvSpPr>
            <p:spPr bwMode="auto">
              <a:xfrm flipV="1">
                <a:off x="19208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3" name="Line 87"/>
              <p:cNvSpPr>
                <a:spLocks noChangeShapeType="1"/>
              </p:cNvSpPr>
              <p:nvPr/>
            </p:nvSpPr>
            <p:spPr bwMode="auto">
              <a:xfrm flipV="1">
                <a:off x="19685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4" name="Line 88"/>
              <p:cNvSpPr>
                <a:spLocks noChangeShapeType="1"/>
              </p:cNvSpPr>
              <p:nvPr/>
            </p:nvSpPr>
            <p:spPr bwMode="auto">
              <a:xfrm flipV="1">
                <a:off x="1979613" y="5383213"/>
                <a:ext cx="0" cy="6191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5" name="Line 89"/>
              <p:cNvSpPr>
                <a:spLocks noChangeShapeType="1"/>
              </p:cNvSpPr>
              <p:nvPr/>
            </p:nvSpPr>
            <p:spPr bwMode="auto">
              <a:xfrm flipV="1">
                <a:off x="199072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6" name="Line 90"/>
              <p:cNvSpPr>
                <a:spLocks noChangeShapeType="1"/>
              </p:cNvSpPr>
              <p:nvPr/>
            </p:nvSpPr>
            <p:spPr bwMode="auto">
              <a:xfrm flipV="1">
                <a:off x="20034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7" name="Line 91"/>
              <p:cNvSpPr>
                <a:spLocks noChangeShapeType="1"/>
              </p:cNvSpPr>
              <p:nvPr/>
            </p:nvSpPr>
            <p:spPr bwMode="auto">
              <a:xfrm flipV="1">
                <a:off x="2024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8" name="Line 92"/>
              <p:cNvSpPr>
                <a:spLocks noChangeShapeType="1"/>
              </p:cNvSpPr>
              <p:nvPr/>
            </p:nvSpPr>
            <p:spPr bwMode="auto">
              <a:xfrm flipV="1">
                <a:off x="203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09" name="Line 93"/>
              <p:cNvSpPr>
                <a:spLocks noChangeShapeType="1"/>
              </p:cNvSpPr>
              <p:nvPr/>
            </p:nvSpPr>
            <p:spPr bwMode="auto">
              <a:xfrm flipV="1">
                <a:off x="2092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0" name="Line 94"/>
              <p:cNvSpPr>
                <a:spLocks noChangeShapeType="1"/>
              </p:cNvSpPr>
              <p:nvPr/>
            </p:nvSpPr>
            <p:spPr bwMode="auto">
              <a:xfrm flipV="1">
                <a:off x="211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1" name="Line 95"/>
              <p:cNvSpPr>
                <a:spLocks noChangeShapeType="1"/>
              </p:cNvSpPr>
              <p:nvPr/>
            </p:nvSpPr>
            <p:spPr bwMode="auto">
              <a:xfrm flipV="1">
                <a:off x="2127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2" name="Line 96"/>
              <p:cNvSpPr>
                <a:spLocks noChangeShapeType="1"/>
              </p:cNvSpPr>
              <p:nvPr/>
            </p:nvSpPr>
            <p:spPr bwMode="auto">
              <a:xfrm flipV="1">
                <a:off x="213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3" name="Line 97"/>
              <p:cNvSpPr>
                <a:spLocks noChangeShapeType="1"/>
              </p:cNvSpPr>
              <p:nvPr/>
            </p:nvSpPr>
            <p:spPr bwMode="auto">
              <a:xfrm flipV="1">
                <a:off x="21494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4" name="Line 98"/>
              <p:cNvSpPr>
                <a:spLocks noChangeShapeType="1"/>
              </p:cNvSpPr>
              <p:nvPr/>
            </p:nvSpPr>
            <p:spPr bwMode="auto">
              <a:xfrm flipV="1">
                <a:off x="2160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5" name="Line 99"/>
              <p:cNvSpPr>
                <a:spLocks noChangeShapeType="1"/>
              </p:cNvSpPr>
              <p:nvPr/>
            </p:nvSpPr>
            <p:spPr bwMode="auto">
              <a:xfrm flipV="1">
                <a:off x="21717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6" name="Line 100"/>
              <p:cNvSpPr>
                <a:spLocks noChangeShapeType="1"/>
              </p:cNvSpPr>
              <p:nvPr/>
            </p:nvSpPr>
            <p:spPr bwMode="auto">
              <a:xfrm flipV="1">
                <a:off x="2182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7" name="Line 101"/>
              <p:cNvSpPr>
                <a:spLocks noChangeShapeType="1"/>
              </p:cNvSpPr>
              <p:nvPr/>
            </p:nvSpPr>
            <p:spPr bwMode="auto">
              <a:xfrm flipV="1">
                <a:off x="2206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8" name="Line 102"/>
              <p:cNvSpPr>
                <a:spLocks noChangeShapeType="1"/>
              </p:cNvSpPr>
              <p:nvPr/>
            </p:nvSpPr>
            <p:spPr bwMode="auto">
              <a:xfrm flipV="1">
                <a:off x="2217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19" name="Line 103"/>
              <p:cNvSpPr>
                <a:spLocks noChangeShapeType="1"/>
              </p:cNvSpPr>
              <p:nvPr/>
            </p:nvSpPr>
            <p:spPr bwMode="auto">
              <a:xfrm flipV="1">
                <a:off x="2228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0" name="Line 104"/>
              <p:cNvSpPr>
                <a:spLocks noChangeShapeType="1"/>
              </p:cNvSpPr>
              <p:nvPr/>
            </p:nvSpPr>
            <p:spPr bwMode="auto">
              <a:xfrm flipV="1">
                <a:off x="22399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1" name="Line 105"/>
              <p:cNvSpPr>
                <a:spLocks noChangeShapeType="1"/>
              </p:cNvSpPr>
              <p:nvPr/>
            </p:nvSpPr>
            <p:spPr bwMode="auto">
              <a:xfrm flipV="1">
                <a:off x="2262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2" name="Line 106"/>
              <p:cNvSpPr>
                <a:spLocks noChangeShapeType="1"/>
              </p:cNvSpPr>
              <p:nvPr/>
            </p:nvSpPr>
            <p:spPr bwMode="auto">
              <a:xfrm flipV="1">
                <a:off x="2286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3" name="Line 107"/>
              <p:cNvSpPr>
                <a:spLocks noChangeShapeType="1"/>
              </p:cNvSpPr>
              <p:nvPr/>
            </p:nvSpPr>
            <p:spPr bwMode="auto">
              <a:xfrm flipV="1">
                <a:off x="2297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4" name="Line 108"/>
              <p:cNvSpPr>
                <a:spLocks noChangeShapeType="1"/>
              </p:cNvSpPr>
              <p:nvPr/>
            </p:nvSpPr>
            <p:spPr bwMode="auto">
              <a:xfrm flipV="1">
                <a:off x="2309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5" name="Line 109"/>
              <p:cNvSpPr>
                <a:spLocks noChangeShapeType="1"/>
              </p:cNvSpPr>
              <p:nvPr/>
            </p:nvSpPr>
            <p:spPr bwMode="auto">
              <a:xfrm flipV="1">
                <a:off x="232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6" name="Line 110"/>
              <p:cNvSpPr>
                <a:spLocks noChangeShapeType="1"/>
              </p:cNvSpPr>
              <p:nvPr/>
            </p:nvSpPr>
            <p:spPr bwMode="auto">
              <a:xfrm flipV="1">
                <a:off x="2343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7" name="Line 111"/>
              <p:cNvSpPr>
                <a:spLocks noChangeShapeType="1"/>
              </p:cNvSpPr>
              <p:nvPr/>
            </p:nvSpPr>
            <p:spPr bwMode="auto">
              <a:xfrm flipV="1">
                <a:off x="2354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8" name="Line 112"/>
              <p:cNvSpPr>
                <a:spLocks noChangeShapeType="1"/>
              </p:cNvSpPr>
              <p:nvPr/>
            </p:nvSpPr>
            <p:spPr bwMode="auto">
              <a:xfrm flipV="1">
                <a:off x="2365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29" name="Line 113"/>
              <p:cNvSpPr>
                <a:spLocks noChangeShapeType="1"/>
              </p:cNvSpPr>
              <p:nvPr/>
            </p:nvSpPr>
            <p:spPr bwMode="auto">
              <a:xfrm flipV="1">
                <a:off x="2376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0" name="Line 114"/>
              <p:cNvSpPr>
                <a:spLocks noChangeShapeType="1"/>
              </p:cNvSpPr>
              <p:nvPr/>
            </p:nvSpPr>
            <p:spPr bwMode="auto">
              <a:xfrm flipV="1">
                <a:off x="2389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1" name="Line 115"/>
              <p:cNvSpPr>
                <a:spLocks noChangeShapeType="1"/>
              </p:cNvSpPr>
              <p:nvPr/>
            </p:nvSpPr>
            <p:spPr bwMode="auto">
              <a:xfrm flipV="1">
                <a:off x="23987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2" name="Line 116"/>
              <p:cNvSpPr>
                <a:spLocks noChangeShapeType="1"/>
              </p:cNvSpPr>
              <p:nvPr/>
            </p:nvSpPr>
            <p:spPr bwMode="auto">
              <a:xfrm flipV="1">
                <a:off x="2409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3" name="Line 117"/>
              <p:cNvSpPr>
                <a:spLocks noChangeShapeType="1"/>
              </p:cNvSpPr>
              <p:nvPr/>
            </p:nvSpPr>
            <p:spPr bwMode="auto">
              <a:xfrm flipV="1">
                <a:off x="2420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4" name="Line 118"/>
              <p:cNvSpPr>
                <a:spLocks noChangeShapeType="1"/>
              </p:cNvSpPr>
              <p:nvPr/>
            </p:nvSpPr>
            <p:spPr bwMode="auto">
              <a:xfrm flipV="1">
                <a:off x="2435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5" name="Line 119"/>
              <p:cNvSpPr>
                <a:spLocks noChangeShapeType="1"/>
              </p:cNvSpPr>
              <p:nvPr/>
            </p:nvSpPr>
            <p:spPr bwMode="auto">
              <a:xfrm flipV="1">
                <a:off x="2446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6" name="Line 120"/>
              <p:cNvSpPr>
                <a:spLocks noChangeShapeType="1"/>
              </p:cNvSpPr>
              <p:nvPr/>
            </p:nvSpPr>
            <p:spPr bwMode="auto">
              <a:xfrm flipV="1">
                <a:off x="2457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7" name="Line 121"/>
              <p:cNvSpPr>
                <a:spLocks noChangeShapeType="1"/>
              </p:cNvSpPr>
              <p:nvPr/>
            </p:nvSpPr>
            <p:spPr bwMode="auto">
              <a:xfrm flipV="1">
                <a:off x="2468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8" name="Line 122"/>
              <p:cNvSpPr>
                <a:spLocks noChangeShapeType="1"/>
              </p:cNvSpPr>
              <p:nvPr/>
            </p:nvSpPr>
            <p:spPr bwMode="auto">
              <a:xfrm flipV="1">
                <a:off x="2479675"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39" name="Line 123"/>
              <p:cNvSpPr>
                <a:spLocks noChangeShapeType="1"/>
              </p:cNvSpPr>
              <p:nvPr/>
            </p:nvSpPr>
            <p:spPr bwMode="auto">
              <a:xfrm flipV="1">
                <a:off x="2490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0" name="Line 124"/>
              <p:cNvSpPr>
                <a:spLocks noChangeShapeType="1"/>
              </p:cNvSpPr>
              <p:nvPr/>
            </p:nvSpPr>
            <p:spPr bwMode="auto">
              <a:xfrm flipV="1">
                <a:off x="2503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1" name="Line 125"/>
              <p:cNvSpPr>
                <a:spLocks noChangeShapeType="1"/>
              </p:cNvSpPr>
              <p:nvPr/>
            </p:nvSpPr>
            <p:spPr bwMode="auto">
              <a:xfrm flipV="1">
                <a:off x="2513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2" name="Line 126"/>
              <p:cNvSpPr>
                <a:spLocks noChangeShapeType="1"/>
              </p:cNvSpPr>
              <p:nvPr/>
            </p:nvSpPr>
            <p:spPr bwMode="auto">
              <a:xfrm flipV="1">
                <a:off x="2535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3" name="Line 127"/>
              <p:cNvSpPr>
                <a:spLocks noChangeShapeType="1"/>
              </p:cNvSpPr>
              <p:nvPr/>
            </p:nvSpPr>
            <p:spPr bwMode="auto">
              <a:xfrm flipV="1">
                <a:off x="2547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4" name="Line 128"/>
              <p:cNvSpPr>
                <a:spLocks noChangeShapeType="1"/>
              </p:cNvSpPr>
              <p:nvPr/>
            </p:nvSpPr>
            <p:spPr bwMode="auto">
              <a:xfrm flipV="1">
                <a:off x="25606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5" name="Line 129"/>
              <p:cNvSpPr>
                <a:spLocks noChangeShapeType="1"/>
              </p:cNvSpPr>
              <p:nvPr/>
            </p:nvSpPr>
            <p:spPr bwMode="auto">
              <a:xfrm flipV="1">
                <a:off x="257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6" name="Line 130"/>
              <p:cNvSpPr>
                <a:spLocks noChangeShapeType="1"/>
              </p:cNvSpPr>
              <p:nvPr/>
            </p:nvSpPr>
            <p:spPr bwMode="auto">
              <a:xfrm flipV="1">
                <a:off x="25812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7" name="Line 131"/>
              <p:cNvSpPr>
                <a:spLocks noChangeShapeType="1"/>
              </p:cNvSpPr>
              <p:nvPr/>
            </p:nvSpPr>
            <p:spPr bwMode="auto">
              <a:xfrm flipV="1">
                <a:off x="2593975" y="5688013"/>
                <a:ext cx="0" cy="3143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8" name="Line 132"/>
              <p:cNvSpPr>
                <a:spLocks noChangeShapeType="1"/>
              </p:cNvSpPr>
              <p:nvPr/>
            </p:nvSpPr>
            <p:spPr bwMode="auto">
              <a:xfrm flipV="1">
                <a:off x="2605088" y="5922963"/>
                <a:ext cx="0" cy="79375"/>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49" name="Line 133"/>
              <p:cNvSpPr>
                <a:spLocks noChangeShapeType="1"/>
              </p:cNvSpPr>
              <p:nvPr/>
            </p:nvSpPr>
            <p:spPr bwMode="auto">
              <a:xfrm flipV="1">
                <a:off x="2617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0" name="Line 134"/>
              <p:cNvSpPr>
                <a:spLocks noChangeShapeType="1"/>
              </p:cNvSpPr>
              <p:nvPr/>
            </p:nvSpPr>
            <p:spPr bwMode="auto">
              <a:xfrm flipV="1">
                <a:off x="2627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1" name="Line 135"/>
              <p:cNvSpPr>
                <a:spLocks noChangeShapeType="1"/>
              </p:cNvSpPr>
              <p:nvPr/>
            </p:nvSpPr>
            <p:spPr bwMode="auto">
              <a:xfrm flipV="1">
                <a:off x="263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2" name="Line 136"/>
              <p:cNvSpPr>
                <a:spLocks noChangeShapeType="1"/>
              </p:cNvSpPr>
              <p:nvPr/>
            </p:nvSpPr>
            <p:spPr bwMode="auto">
              <a:xfrm flipV="1">
                <a:off x="2651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3" name="Line 137"/>
              <p:cNvSpPr>
                <a:spLocks noChangeShapeType="1"/>
              </p:cNvSpPr>
              <p:nvPr/>
            </p:nvSpPr>
            <p:spPr bwMode="auto">
              <a:xfrm flipV="1">
                <a:off x="2662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4" name="Line 138"/>
              <p:cNvSpPr>
                <a:spLocks noChangeShapeType="1"/>
              </p:cNvSpPr>
              <p:nvPr/>
            </p:nvSpPr>
            <p:spPr bwMode="auto">
              <a:xfrm flipV="1">
                <a:off x="267493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5" name="Line 139"/>
              <p:cNvSpPr>
                <a:spLocks noChangeShapeType="1"/>
              </p:cNvSpPr>
              <p:nvPr/>
            </p:nvSpPr>
            <p:spPr bwMode="auto">
              <a:xfrm flipV="1">
                <a:off x="2684463" y="5932488"/>
                <a:ext cx="0" cy="6985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6" name="Line 140"/>
              <p:cNvSpPr>
                <a:spLocks noChangeShapeType="1"/>
              </p:cNvSpPr>
              <p:nvPr/>
            </p:nvSpPr>
            <p:spPr bwMode="auto">
              <a:xfrm flipV="1">
                <a:off x="26955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7" name="Line 141"/>
              <p:cNvSpPr>
                <a:spLocks noChangeShapeType="1"/>
              </p:cNvSpPr>
              <p:nvPr/>
            </p:nvSpPr>
            <p:spPr bwMode="auto">
              <a:xfrm flipV="1">
                <a:off x="2717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8" name="Line 142"/>
              <p:cNvSpPr>
                <a:spLocks noChangeShapeType="1"/>
              </p:cNvSpPr>
              <p:nvPr/>
            </p:nvSpPr>
            <p:spPr bwMode="auto">
              <a:xfrm flipV="1">
                <a:off x="2728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59" name="Line 143"/>
              <p:cNvSpPr>
                <a:spLocks noChangeShapeType="1"/>
              </p:cNvSpPr>
              <p:nvPr/>
            </p:nvSpPr>
            <p:spPr bwMode="auto">
              <a:xfrm flipV="1">
                <a:off x="2740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0" name="Line 144"/>
              <p:cNvSpPr>
                <a:spLocks noChangeShapeType="1"/>
              </p:cNvSpPr>
              <p:nvPr/>
            </p:nvSpPr>
            <p:spPr bwMode="auto">
              <a:xfrm flipV="1">
                <a:off x="2752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1" name="Line 145"/>
              <p:cNvSpPr>
                <a:spLocks noChangeShapeType="1"/>
              </p:cNvSpPr>
              <p:nvPr/>
            </p:nvSpPr>
            <p:spPr bwMode="auto">
              <a:xfrm flipV="1">
                <a:off x="2765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2" name="Line 146"/>
              <p:cNvSpPr>
                <a:spLocks noChangeShapeType="1"/>
              </p:cNvSpPr>
              <p:nvPr/>
            </p:nvSpPr>
            <p:spPr bwMode="auto">
              <a:xfrm flipV="1">
                <a:off x="2776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3" name="Line 147"/>
              <p:cNvSpPr>
                <a:spLocks noChangeShapeType="1"/>
              </p:cNvSpPr>
              <p:nvPr/>
            </p:nvSpPr>
            <p:spPr bwMode="auto">
              <a:xfrm flipV="1">
                <a:off x="2789238" y="5922963"/>
                <a:ext cx="0" cy="7937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4" name="Line 148"/>
              <p:cNvSpPr>
                <a:spLocks noChangeShapeType="1"/>
              </p:cNvSpPr>
              <p:nvPr/>
            </p:nvSpPr>
            <p:spPr bwMode="auto">
              <a:xfrm flipV="1">
                <a:off x="2798763" y="5481638"/>
                <a:ext cx="0" cy="52070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5" name="Line 149"/>
              <p:cNvSpPr>
                <a:spLocks noChangeShapeType="1"/>
              </p:cNvSpPr>
              <p:nvPr/>
            </p:nvSpPr>
            <p:spPr bwMode="auto">
              <a:xfrm flipV="1">
                <a:off x="280987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6" name="Line 150"/>
              <p:cNvSpPr>
                <a:spLocks noChangeShapeType="1"/>
              </p:cNvSpPr>
              <p:nvPr/>
            </p:nvSpPr>
            <p:spPr bwMode="auto">
              <a:xfrm flipV="1">
                <a:off x="2820988"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7" name="Line 151"/>
              <p:cNvSpPr>
                <a:spLocks noChangeShapeType="1"/>
              </p:cNvSpPr>
              <p:nvPr/>
            </p:nvSpPr>
            <p:spPr bwMode="auto">
              <a:xfrm flipV="1">
                <a:off x="28321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8" name="Line 152"/>
              <p:cNvSpPr>
                <a:spLocks noChangeShapeType="1"/>
              </p:cNvSpPr>
              <p:nvPr/>
            </p:nvSpPr>
            <p:spPr bwMode="auto">
              <a:xfrm flipV="1">
                <a:off x="284321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69" name="Line 153"/>
              <p:cNvSpPr>
                <a:spLocks noChangeShapeType="1"/>
              </p:cNvSpPr>
              <p:nvPr/>
            </p:nvSpPr>
            <p:spPr bwMode="auto">
              <a:xfrm flipV="1">
                <a:off x="28543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0" name="Line 154"/>
              <p:cNvSpPr>
                <a:spLocks noChangeShapeType="1"/>
              </p:cNvSpPr>
              <p:nvPr/>
            </p:nvSpPr>
            <p:spPr bwMode="auto">
              <a:xfrm flipV="1">
                <a:off x="2865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1" name="Line 155"/>
              <p:cNvSpPr>
                <a:spLocks noChangeShapeType="1"/>
              </p:cNvSpPr>
              <p:nvPr/>
            </p:nvSpPr>
            <p:spPr bwMode="auto">
              <a:xfrm flipV="1">
                <a:off x="2889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2" name="Line 156"/>
              <p:cNvSpPr>
                <a:spLocks noChangeShapeType="1"/>
              </p:cNvSpPr>
              <p:nvPr/>
            </p:nvSpPr>
            <p:spPr bwMode="auto">
              <a:xfrm flipV="1">
                <a:off x="2903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3" name="Line 157"/>
              <p:cNvSpPr>
                <a:spLocks noChangeShapeType="1"/>
              </p:cNvSpPr>
              <p:nvPr/>
            </p:nvSpPr>
            <p:spPr bwMode="auto">
              <a:xfrm flipV="1">
                <a:off x="29130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4" name="Line 158"/>
              <p:cNvSpPr>
                <a:spLocks noChangeShapeType="1"/>
              </p:cNvSpPr>
              <p:nvPr/>
            </p:nvSpPr>
            <p:spPr bwMode="auto">
              <a:xfrm flipV="1">
                <a:off x="2924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5" name="Line 159"/>
              <p:cNvSpPr>
                <a:spLocks noChangeShapeType="1"/>
              </p:cNvSpPr>
              <p:nvPr/>
            </p:nvSpPr>
            <p:spPr bwMode="auto">
              <a:xfrm flipV="1">
                <a:off x="2935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6" name="Line 160"/>
              <p:cNvSpPr>
                <a:spLocks noChangeShapeType="1"/>
              </p:cNvSpPr>
              <p:nvPr/>
            </p:nvSpPr>
            <p:spPr bwMode="auto">
              <a:xfrm flipV="1">
                <a:off x="2957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7" name="Line 161"/>
              <p:cNvSpPr>
                <a:spLocks noChangeShapeType="1"/>
              </p:cNvSpPr>
              <p:nvPr/>
            </p:nvSpPr>
            <p:spPr bwMode="auto">
              <a:xfrm flipV="1">
                <a:off x="2968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8" name="Line 162"/>
              <p:cNvSpPr>
                <a:spLocks noChangeShapeType="1"/>
              </p:cNvSpPr>
              <p:nvPr/>
            </p:nvSpPr>
            <p:spPr bwMode="auto">
              <a:xfrm flipV="1">
                <a:off x="2979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79" name="Line 163"/>
              <p:cNvSpPr>
                <a:spLocks noChangeShapeType="1"/>
              </p:cNvSpPr>
              <p:nvPr/>
            </p:nvSpPr>
            <p:spPr bwMode="auto">
              <a:xfrm flipV="1">
                <a:off x="2992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0" name="Line 164"/>
              <p:cNvSpPr>
                <a:spLocks noChangeShapeType="1"/>
              </p:cNvSpPr>
              <p:nvPr/>
            </p:nvSpPr>
            <p:spPr bwMode="auto">
              <a:xfrm flipV="1">
                <a:off x="3003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1" name="Line 165"/>
              <p:cNvSpPr>
                <a:spLocks noChangeShapeType="1"/>
              </p:cNvSpPr>
              <p:nvPr/>
            </p:nvSpPr>
            <p:spPr bwMode="auto">
              <a:xfrm flipV="1">
                <a:off x="3014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2" name="Line 166"/>
              <p:cNvSpPr>
                <a:spLocks noChangeShapeType="1"/>
              </p:cNvSpPr>
              <p:nvPr/>
            </p:nvSpPr>
            <p:spPr bwMode="auto">
              <a:xfrm flipV="1">
                <a:off x="303688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3" name="Line 167"/>
              <p:cNvSpPr>
                <a:spLocks noChangeShapeType="1"/>
              </p:cNvSpPr>
              <p:nvPr/>
            </p:nvSpPr>
            <p:spPr bwMode="auto">
              <a:xfrm flipV="1">
                <a:off x="3048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4" name="Line 168"/>
              <p:cNvSpPr>
                <a:spLocks noChangeShapeType="1"/>
              </p:cNvSpPr>
              <p:nvPr/>
            </p:nvSpPr>
            <p:spPr bwMode="auto">
              <a:xfrm flipV="1">
                <a:off x="3060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5" name="Line 169"/>
              <p:cNvSpPr>
                <a:spLocks noChangeShapeType="1"/>
              </p:cNvSpPr>
              <p:nvPr/>
            </p:nvSpPr>
            <p:spPr bwMode="auto">
              <a:xfrm flipV="1">
                <a:off x="30829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6" name="Line 170"/>
              <p:cNvSpPr>
                <a:spLocks noChangeShapeType="1"/>
              </p:cNvSpPr>
              <p:nvPr/>
            </p:nvSpPr>
            <p:spPr bwMode="auto">
              <a:xfrm flipV="1">
                <a:off x="31067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7" name="Line 171"/>
              <p:cNvSpPr>
                <a:spLocks noChangeShapeType="1"/>
              </p:cNvSpPr>
              <p:nvPr/>
            </p:nvSpPr>
            <p:spPr bwMode="auto">
              <a:xfrm flipV="1">
                <a:off x="3117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8" name="Line 172"/>
              <p:cNvSpPr>
                <a:spLocks noChangeShapeType="1"/>
              </p:cNvSpPr>
              <p:nvPr/>
            </p:nvSpPr>
            <p:spPr bwMode="auto">
              <a:xfrm flipV="1">
                <a:off x="3128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89" name="Line 173"/>
              <p:cNvSpPr>
                <a:spLocks noChangeShapeType="1"/>
              </p:cNvSpPr>
              <p:nvPr/>
            </p:nvSpPr>
            <p:spPr bwMode="auto">
              <a:xfrm flipV="1">
                <a:off x="3140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0" name="Line 174"/>
              <p:cNvSpPr>
                <a:spLocks noChangeShapeType="1"/>
              </p:cNvSpPr>
              <p:nvPr/>
            </p:nvSpPr>
            <p:spPr bwMode="auto">
              <a:xfrm flipV="1">
                <a:off x="3151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1" name="Line 175"/>
              <p:cNvSpPr>
                <a:spLocks noChangeShapeType="1"/>
              </p:cNvSpPr>
              <p:nvPr/>
            </p:nvSpPr>
            <p:spPr bwMode="auto">
              <a:xfrm flipV="1">
                <a:off x="3162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2" name="Line 176"/>
              <p:cNvSpPr>
                <a:spLocks noChangeShapeType="1"/>
              </p:cNvSpPr>
              <p:nvPr/>
            </p:nvSpPr>
            <p:spPr bwMode="auto">
              <a:xfrm flipV="1">
                <a:off x="3175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3" name="Line 177"/>
              <p:cNvSpPr>
                <a:spLocks noChangeShapeType="1"/>
              </p:cNvSpPr>
              <p:nvPr/>
            </p:nvSpPr>
            <p:spPr bwMode="auto">
              <a:xfrm flipV="1">
                <a:off x="3184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4" name="Line 178"/>
              <p:cNvSpPr>
                <a:spLocks noChangeShapeType="1"/>
              </p:cNvSpPr>
              <p:nvPr/>
            </p:nvSpPr>
            <p:spPr bwMode="auto">
              <a:xfrm flipV="1">
                <a:off x="319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5" name="Line 179"/>
              <p:cNvSpPr>
                <a:spLocks noChangeShapeType="1"/>
              </p:cNvSpPr>
              <p:nvPr/>
            </p:nvSpPr>
            <p:spPr bwMode="auto">
              <a:xfrm flipV="1">
                <a:off x="322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6" name="Line 180"/>
              <p:cNvSpPr>
                <a:spLocks noChangeShapeType="1"/>
              </p:cNvSpPr>
              <p:nvPr/>
            </p:nvSpPr>
            <p:spPr bwMode="auto">
              <a:xfrm flipV="1">
                <a:off x="3243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7" name="Line 181"/>
              <p:cNvSpPr>
                <a:spLocks noChangeShapeType="1"/>
              </p:cNvSpPr>
              <p:nvPr/>
            </p:nvSpPr>
            <p:spPr bwMode="auto">
              <a:xfrm flipV="1">
                <a:off x="3254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8" name="Line 182"/>
              <p:cNvSpPr>
                <a:spLocks noChangeShapeType="1"/>
              </p:cNvSpPr>
              <p:nvPr/>
            </p:nvSpPr>
            <p:spPr bwMode="auto">
              <a:xfrm flipV="1">
                <a:off x="3265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699" name="Line 183"/>
              <p:cNvSpPr>
                <a:spLocks noChangeShapeType="1"/>
              </p:cNvSpPr>
              <p:nvPr/>
            </p:nvSpPr>
            <p:spPr bwMode="auto">
              <a:xfrm flipV="1">
                <a:off x="32766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0" name="Line 184"/>
              <p:cNvSpPr>
                <a:spLocks noChangeShapeType="1"/>
              </p:cNvSpPr>
              <p:nvPr/>
            </p:nvSpPr>
            <p:spPr bwMode="auto">
              <a:xfrm flipV="1">
                <a:off x="3289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1" name="Line 185"/>
              <p:cNvSpPr>
                <a:spLocks noChangeShapeType="1"/>
              </p:cNvSpPr>
              <p:nvPr/>
            </p:nvSpPr>
            <p:spPr bwMode="auto">
              <a:xfrm flipV="1">
                <a:off x="3298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2" name="Line 186"/>
              <p:cNvSpPr>
                <a:spLocks noChangeShapeType="1"/>
              </p:cNvSpPr>
              <p:nvPr/>
            </p:nvSpPr>
            <p:spPr bwMode="auto">
              <a:xfrm flipV="1">
                <a:off x="3309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3" name="Line 187"/>
              <p:cNvSpPr>
                <a:spLocks noChangeShapeType="1"/>
              </p:cNvSpPr>
              <p:nvPr/>
            </p:nvSpPr>
            <p:spPr bwMode="auto">
              <a:xfrm flipV="1">
                <a:off x="332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4" name="Line 188"/>
              <p:cNvSpPr>
                <a:spLocks noChangeShapeType="1"/>
              </p:cNvSpPr>
              <p:nvPr/>
            </p:nvSpPr>
            <p:spPr bwMode="auto">
              <a:xfrm flipV="1">
                <a:off x="3332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5" name="Line 189"/>
              <p:cNvSpPr>
                <a:spLocks noChangeShapeType="1"/>
              </p:cNvSpPr>
              <p:nvPr/>
            </p:nvSpPr>
            <p:spPr bwMode="auto">
              <a:xfrm flipV="1">
                <a:off x="3346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6" name="Line 190"/>
              <p:cNvSpPr>
                <a:spLocks noChangeShapeType="1"/>
              </p:cNvSpPr>
              <p:nvPr/>
            </p:nvSpPr>
            <p:spPr bwMode="auto">
              <a:xfrm flipV="1">
                <a:off x="335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7" name="Line 191"/>
              <p:cNvSpPr>
                <a:spLocks noChangeShapeType="1"/>
              </p:cNvSpPr>
              <p:nvPr/>
            </p:nvSpPr>
            <p:spPr bwMode="auto">
              <a:xfrm flipV="1">
                <a:off x="33797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8" name="Line 192"/>
              <p:cNvSpPr>
                <a:spLocks noChangeShapeType="1"/>
              </p:cNvSpPr>
              <p:nvPr/>
            </p:nvSpPr>
            <p:spPr bwMode="auto">
              <a:xfrm flipV="1">
                <a:off x="33909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09" name="Line 193"/>
              <p:cNvSpPr>
                <a:spLocks noChangeShapeType="1"/>
              </p:cNvSpPr>
              <p:nvPr/>
            </p:nvSpPr>
            <p:spPr bwMode="auto">
              <a:xfrm flipV="1">
                <a:off x="3403600" y="5918200"/>
                <a:ext cx="0" cy="8413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0" name="Line 194"/>
              <p:cNvSpPr>
                <a:spLocks noChangeShapeType="1"/>
              </p:cNvSpPr>
              <p:nvPr/>
            </p:nvSpPr>
            <p:spPr bwMode="auto">
              <a:xfrm flipV="1">
                <a:off x="3413125" y="5962650"/>
                <a:ext cx="0" cy="3968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1" name="Line 195"/>
              <p:cNvSpPr>
                <a:spLocks noChangeShapeType="1"/>
              </p:cNvSpPr>
              <p:nvPr/>
            </p:nvSpPr>
            <p:spPr bwMode="auto">
              <a:xfrm flipV="1">
                <a:off x="343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2" name="Line 196"/>
              <p:cNvSpPr>
                <a:spLocks noChangeShapeType="1"/>
              </p:cNvSpPr>
              <p:nvPr/>
            </p:nvSpPr>
            <p:spPr bwMode="auto">
              <a:xfrm flipV="1">
                <a:off x="3448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3" name="Line 197"/>
              <p:cNvSpPr>
                <a:spLocks noChangeShapeType="1"/>
              </p:cNvSpPr>
              <p:nvPr/>
            </p:nvSpPr>
            <p:spPr bwMode="auto">
              <a:xfrm flipV="1">
                <a:off x="3460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4" name="Line 198"/>
              <p:cNvSpPr>
                <a:spLocks noChangeShapeType="1"/>
              </p:cNvSpPr>
              <p:nvPr/>
            </p:nvSpPr>
            <p:spPr bwMode="auto">
              <a:xfrm flipV="1">
                <a:off x="3470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5" name="Line 199"/>
              <p:cNvSpPr>
                <a:spLocks noChangeShapeType="1"/>
              </p:cNvSpPr>
              <p:nvPr/>
            </p:nvSpPr>
            <p:spPr bwMode="auto">
              <a:xfrm flipV="1">
                <a:off x="34813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6" name="Line 200"/>
              <p:cNvSpPr>
                <a:spLocks noChangeShapeType="1"/>
              </p:cNvSpPr>
              <p:nvPr/>
            </p:nvSpPr>
            <p:spPr bwMode="auto">
              <a:xfrm flipV="1">
                <a:off x="349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7" name="Line 201"/>
              <p:cNvSpPr>
                <a:spLocks noChangeShapeType="1"/>
              </p:cNvSpPr>
              <p:nvPr/>
            </p:nvSpPr>
            <p:spPr bwMode="auto">
              <a:xfrm flipV="1">
                <a:off x="3503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8" name="Line 202"/>
              <p:cNvSpPr>
                <a:spLocks noChangeShapeType="1"/>
              </p:cNvSpPr>
              <p:nvPr/>
            </p:nvSpPr>
            <p:spPr bwMode="auto">
              <a:xfrm flipV="1">
                <a:off x="3514725" y="5805488"/>
                <a:ext cx="0" cy="196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19" name="Line 203"/>
              <p:cNvSpPr>
                <a:spLocks noChangeShapeType="1"/>
              </p:cNvSpPr>
              <p:nvPr/>
            </p:nvSpPr>
            <p:spPr bwMode="auto">
              <a:xfrm flipV="1">
                <a:off x="3527425"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0" name="Line 204"/>
              <p:cNvSpPr>
                <a:spLocks noChangeShapeType="1"/>
              </p:cNvSpPr>
              <p:nvPr/>
            </p:nvSpPr>
            <p:spPr bwMode="auto">
              <a:xfrm flipV="1">
                <a:off x="35385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1" name="Line 205"/>
              <p:cNvSpPr>
                <a:spLocks noChangeShapeType="1"/>
              </p:cNvSpPr>
              <p:nvPr/>
            </p:nvSpPr>
            <p:spPr bwMode="auto">
              <a:xfrm flipV="1">
                <a:off x="3549650"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2" name="Line 206"/>
              <p:cNvSpPr>
                <a:spLocks noChangeShapeType="1"/>
              </p:cNvSpPr>
              <p:nvPr/>
            </p:nvSpPr>
            <p:spPr bwMode="auto">
              <a:xfrm flipV="1">
                <a:off x="3575050" y="5580063"/>
                <a:ext cx="0" cy="4222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3" name="Line 207"/>
              <p:cNvSpPr>
                <a:spLocks noChangeShapeType="1"/>
              </p:cNvSpPr>
              <p:nvPr/>
            </p:nvSpPr>
            <p:spPr bwMode="auto">
              <a:xfrm flipV="1">
                <a:off x="3584575"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4" name="Line 208"/>
              <p:cNvSpPr>
                <a:spLocks noChangeShapeType="1"/>
              </p:cNvSpPr>
              <p:nvPr/>
            </p:nvSpPr>
            <p:spPr bwMode="auto">
              <a:xfrm flipV="1">
                <a:off x="3606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5" name="Line 209"/>
              <p:cNvSpPr>
                <a:spLocks noChangeShapeType="1"/>
              </p:cNvSpPr>
              <p:nvPr/>
            </p:nvSpPr>
            <p:spPr bwMode="auto">
              <a:xfrm flipV="1">
                <a:off x="3617913" y="5892800"/>
                <a:ext cx="0" cy="1095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6" name="Line 210"/>
              <p:cNvSpPr>
                <a:spLocks noChangeShapeType="1"/>
              </p:cNvSpPr>
              <p:nvPr/>
            </p:nvSpPr>
            <p:spPr bwMode="auto">
              <a:xfrm flipV="1">
                <a:off x="36290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7" name="Line 211"/>
              <p:cNvSpPr>
                <a:spLocks noChangeShapeType="1"/>
              </p:cNvSpPr>
              <p:nvPr/>
            </p:nvSpPr>
            <p:spPr bwMode="auto">
              <a:xfrm flipV="1">
                <a:off x="36401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8" name="Line 212"/>
              <p:cNvSpPr>
                <a:spLocks noChangeShapeType="1"/>
              </p:cNvSpPr>
              <p:nvPr/>
            </p:nvSpPr>
            <p:spPr bwMode="auto">
              <a:xfrm flipV="1">
                <a:off x="3651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29" name="Line 213"/>
              <p:cNvSpPr>
                <a:spLocks noChangeShapeType="1"/>
              </p:cNvSpPr>
              <p:nvPr/>
            </p:nvSpPr>
            <p:spPr bwMode="auto">
              <a:xfrm flipV="1">
                <a:off x="3662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0" name="Line 214"/>
              <p:cNvSpPr>
                <a:spLocks noChangeShapeType="1"/>
              </p:cNvSpPr>
              <p:nvPr/>
            </p:nvSpPr>
            <p:spPr bwMode="auto">
              <a:xfrm flipV="1">
                <a:off x="3675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1" name="Line 215"/>
              <p:cNvSpPr>
                <a:spLocks noChangeShapeType="1"/>
              </p:cNvSpPr>
              <p:nvPr/>
            </p:nvSpPr>
            <p:spPr bwMode="auto">
              <a:xfrm flipV="1">
                <a:off x="3698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2" name="Line 216"/>
              <p:cNvSpPr>
                <a:spLocks noChangeShapeType="1"/>
              </p:cNvSpPr>
              <p:nvPr/>
            </p:nvSpPr>
            <p:spPr bwMode="auto">
              <a:xfrm flipV="1">
                <a:off x="3709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3" name="Line 217"/>
              <p:cNvSpPr>
                <a:spLocks noChangeShapeType="1"/>
              </p:cNvSpPr>
              <p:nvPr/>
            </p:nvSpPr>
            <p:spPr bwMode="auto">
              <a:xfrm flipV="1">
                <a:off x="37211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4" name="Line 218"/>
              <p:cNvSpPr>
                <a:spLocks noChangeShapeType="1"/>
              </p:cNvSpPr>
              <p:nvPr/>
            </p:nvSpPr>
            <p:spPr bwMode="auto">
              <a:xfrm flipV="1">
                <a:off x="3732213" y="5727700"/>
                <a:ext cx="0" cy="2746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5" name="Line 219"/>
              <p:cNvSpPr>
                <a:spLocks noChangeShapeType="1"/>
              </p:cNvSpPr>
              <p:nvPr/>
            </p:nvSpPr>
            <p:spPr bwMode="auto">
              <a:xfrm flipV="1">
                <a:off x="3743325"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6" name="Line 220"/>
              <p:cNvSpPr>
                <a:spLocks noChangeShapeType="1"/>
              </p:cNvSpPr>
              <p:nvPr/>
            </p:nvSpPr>
            <p:spPr bwMode="auto">
              <a:xfrm flipV="1">
                <a:off x="375443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7" name="Line 221"/>
              <p:cNvSpPr>
                <a:spLocks noChangeShapeType="1"/>
              </p:cNvSpPr>
              <p:nvPr/>
            </p:nvSpPr>
            <p:spPr bwMode="auto">
              <a:xfrm flipV="1">
                <a:off x="376555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8" name="Line 222"/>
              <p:cNvSpPr>
                <a:spLocks noChangeShapeType="1"/>
              </p:cNvSpPr>
              <p:nvPr/>
            </p:nvSpPr>
            <p:spPr bwMode="auto">
              <a:xfrm flipV="1">
                <a:off x="3776663" y="5972175"/>
                <a:ext cx="0" cy="30163"/>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39" name="Line 223"/>
              <p:cNvSpPr>
                <a:spLocks noChangeShapeType="1"/>
              </p:cNvSpPr>
              <p:nvPr/>
            </p:nvSpPr>
            <p:spPr bwMode="auto">
              <a:xfrm flipV="1">
                <a:off x="378936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0" name="Line 224"/>
              <p:cNvSpPr>
                <a:spLocks noChangeShapeType="1"/>
              </p:cNvSpPr>
              <p:nvPr/>
            </p:nvSpPr>
            <p:spPr bwMode="auto">
              <a:xfrm flipV="1">
                <a:off x="38004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1" name="Line 225"/>
              <p:cNvSpPr>
                <a:spLocks noChangeShapeType="1"/>
              </p:cNvSpPr>
              <p:nvPr/>
            </p:nvSpPr>
            <p:spPr bwMode="auto">
              <a:xfrm flipV="1">
                <a:off x="3811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2" name="Line 226"/>
              <p:cNvSpPr>
                <a:spLocks noChangeShapeType="1"/>
              </p:cNvSpPr>
              <p:nvPr/>
            </p:nvSpPr>
            <p:spPr bwMode="auto">
              <a:xfrm flipV="1">
                <a:off x="3822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3" name="Line 227"/>
              <p:cNvSpPr>
                <a:spLocks noChangeShapeType="1"/>
              </p:cNvSpPr>
              <p:nvPr/>
            </p:nvSpPr>
            <p:spPr bwMode="auto">
              <a:xfrm flipV="1">
                <a:off x="38338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4" name="Line 228"/>
              <p:cNvSpPr>
                <a:spLocks noChangeShapeType="1"/>
              </p:cNvSpPr>
              <p:nvPr/>
            </p:nvSpPr>
            <p:spPr bwMode="auto">
              <a:xfrm flipV="1">
                <a:off x="384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5" name="Line 229"/>
              <p:cNvSpPr>
                <a:spLocks noChangeShapeType="1"/>
              </p:cNvSpPr>
              <p:nvPr/>
            </p:nvSpPr>
            <p:spPr bwMode="auto">
              <a:xfrm flipV="1">
                <a:off x="385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6" name="Line 230"/>
              <p:cNvSpPr>
                <a:spLocks noChangeShapeType="1"/>
              </p:cNvSpPr>
              <p:nvPr/>
            </p:nvSpPr>
            <p:spPr bwMode="auto">
              <a:xfrm flipV="1">
                <a:off x="38687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7" name="Line 231"/>
              <p:cNvSpPr>
                <a:spLocks noChangeShapeType="1"/>
              </p:cNvSpPr>
              <p:nvPr/>
            </p:nvSpPr>
            <p:spPr bwMode="auto">
              <a:xfrm flipV="1">
                <a:off x="3879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8" name="Line 232"/>
              <p:cNvSpPr>
                <a:spLocks noChangeShapeType="1"/>
              </p:cNvSpPr>
              <p:nvPr/>
            </p:nvSpPr>
            <p:spPr bwMode="auto">
              <a:xfrm flipV="1">
                <a:off x="3890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49" name="Line 233"/>
              <p:cNvSpPr>
                <a:spLocks noChangeShapeType="1"/>
              </p:cNvSpPr>
              <p:nvPr/>
            </p:nvSpPr>
            <p:spPr bwMode="auto">
              <a:xfrm flipV="1">
                <a:off x="3903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0" name="Line 234"/>
              <p:cNvSpPr>
                <a:spLocks noChangeShapeType="1"/>
              </p:cNvSpPr>
              <p:nvPr/>
            </p:nvSpPr>
            <p:spPr bwMode="auto">
              <a:xfrm flipV="1">
                <a:off x="3914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1" name="Line 235"/>
              <p:cNvSpPr>
                <a:spLocks noChangeShapeType="1"/>
              </p:cNvSpPr>
              <p:nvPr/>
            </p:nvSpPr>
            <p:spPr bwMode="auto">
              <a:xfrm flipV="1">
                <a:off x="392588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2" name="Line 236"/>
              <p:cNvSpPr>
                <a:spLocks noChangeShapeType="1"/>
              </p:cNvSpPr>
              <p:nvPr/>
            </p:nvSpPr>
            <p:spPr bwMode="auto">
              <a:xfrm flipV="1">
                <a:off x="3937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3" name="Line 237"/>
              <p:cNvSpPr>
                <a:spLocks noChangeShapeType="1"/>
              </p:cNvSpPr>
              <p:nvPr/>
            </p:nvSpPr>
            <p:spPr bwMode="auto">
              <a:xfrm flipV="1">
                <a:off x="396081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4" name="Line 238"/>
              <p:cNvSpPr>
                <a:spLocks noChangeShapeType="1"/>
              </p:cNvSpPr>
              <p:nvPr/>
            </p:nvSpPr>
            <p:spPr bwMode="auto">
              <a:xfrm flipV="1">
                <a:off x="3970338"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5" name="Line 239"/>
              <p:cNvSpPr>
                <a:spLocks noChangeShapeType="1"/>
              </p:cNvSpPr>
              <p:nvPr/>
            </p:nvSpPr>
            <p:spPr bwMode="auto">
              <a:xfrm flipV="1">
                <a:off x="3981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6" name="Line 240"/>
              <p:cNvSpPr>
                <a:spLocks noChangeShapeType="1"/>
              </p:cNvSpPr>
              <p:nvPr/>
            </p:nvSpPr>
            <p:spPr bwMode="auto">
              <a:xfrm flipV="1">
                <a:off x="3992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7" name="Line 241"/>
              <p:cNvSpPr>
                <a:spLocks noChangeShapeType="1"/>
              </p:cNvSpPr>
              <p:nvPr/>
            </p:nvSpPr>
            <p:spPr bwMode="auto">
              <a:xfrm flipV="1">
                <a:off x="40052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8" name="Line 242"/>
              <p:cNvSpPr>
                <a:spLocks noChangeShapeType="1"/>
              </p:cNvSpPr>
              <p:nvPr/>
            </p:nvSpPr>
            <p:spPr bwMode="auto">
              <a:xfrm flipV="1">
                <a:off x="4017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59" name="Line 243"/>
              <p:cNvSpPr>
                <a:spLocks noChangeShapeType="1"/>
              </p:cNvSpPr>
              <p:nvPr/>
            </p:nvSpPr>
            <p:spPr bwMode="auto">
              <a:xfrm flipV="1">
                <a:off x="4029075" y="5815013"/>
                <a:ext cx="0" cy="187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0" name="Line 244"/>
              <p:cNvSpPr>
                <a:spLocks noChangeShapeType="1"/>
              </p:cNvSpPr>
              <p:nvPr/>
            </p:nvSpPr>
            <p:spPr bwMode="auto">
              <a:xfrm flipV="1">
                <a:off x="4040188"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1" name="Line 245"/>
              <p:cNvSpPr>
                <a:spLocks noChangeShapeType="1"/>
              </p:cNvSpPr>
              <p:nvPr/>
            </p:nvSpPr>
            <p:spPr bwMode="auto">
              <a:xfrm flipV="1">
                <a:off x="4051300" y="5824538"/>
                <a:ext cx="0" cy="177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2" name="Line 246"/>
              <p:cNvSpPr>
                <a:spLocks noChangeShapeType="1"/>
              </p:cNvSpPr>
              <p:nvPr/>
            </p:nvSpPr>
            <p:spPr bwMode="auto">
              <a:xfrm flipV="1">
                <a:off x="4062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3" name="Line 247"/>
              <p:cNvSpPr>
                <a:spLocks noChangeShapeType="1"/>
              </p:cNvSpPr>
              <p:nvPr/>
            </p:nvSpPr>
            <p:spPr bwMode="auto">
              <a:xfrm flipV="1">
                <a:off x="4075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4" name="Line 248"/>
              <p:cNvSpPr>
                <a:spLocks noChangeShapeType="1"/>
              </p:cNvSpPr>
              <p:nvPr/>
            </p:nvSpPr>
            <p:spPr bwMode="auto">
              <a:xfrm flipV="1">
                <a:off x="40846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5" name="Line 249"/>
              <p:cNvSpPr>
                <a:spLocks noChangeShapeType="1"/>
              </p:cNvSpPr>
              <p:nvPr/>
            </p:nvSpPr>
            <p:spPr bwMode="auto">
              <a:xfrm flipV="1">
                <a:off x="4095750" y="4508500"/>
                <a:ext cx="0" cy="14938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6" name="Line 250"/>
              <p:cNvSpPr>
                <a:spLocks noChangeShapeType="1"/>
              </p:cNvSpPr>
              <p:nvPr/>
            </p:nvSpPr>
            <p:spPr bwMode="auto">
              <a:xfrm flipV="1">
                <a:off x="4106863"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7" name="Line 251"/>
              <p:cNvSpPr>
                <a:spLocks noChangeShapeType="1"/>
              </p:cNvSpPr>
              <p:nvPr/>
            </p:nvSpPr>
            <p:spPr bwMode="auto">
              <a:xfrm flipV="1">
                <a:off x="41179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8" name="Line 252"/>
              <p:cNvSpPr>
                <a:spLocks noChangeShapeType="1"/>
              </p:cNvSpPr>
              <p:nvPr/>
            </p:nvSpPr>
            <p:spPr bwMode="auto">
              <a:xfrm flipV="1">
                <a:off x="4129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69" name="Line 253"/>
              <p:cNvSpPr>
                <a:spLocks noChangeShapeType="1"/>
              </p:cNvSpPr>
              <p:nvPr/>
            </p:nvSpPr>
            <p:spPr bwMode="auto">
              <a:xfrm flipV="1">
                <a:off x="414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0" name="Line 254"/>
              <p:cNvSpPr>
                <a:spLocks noChangeShapeType="1"/>
              </p:cNvSpPr>
              <p:nvPr/>
            </p:nvSpPr>
            <p:spPr bwMode="auto">
              <a:xfrm flipV="1">
                <a:off x="41989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1" name="Line 255"/>
              <p:cNvSpPr>
                <a:spLocks noChangeShapeType="1"/>
              </p:cNvSpPr>
              <p:nvPr/>
            </p:nvSpPr>
            <p:spPr bwMode="auto">
              <a:xfrm flipV="1">
                <a:off x="4210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2" name="Line 256"/>
              <p:cNvSpPr>
                <a:spLocks noChangeShapeType="1"/>
              </p:cNvSpPr>
              <p:nvPr/>
            </p:nvSpPr>
            <p:spPr bwMode="auto">
              <a:xfrm flipV="1">
                <a:off x="4221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3" name="Line 257"/>
              <p:cNvSpPr>
                <a:spLocks noChangeShapeType="1"/>
              </p:cNvSpPr>
              <p:nvPr/>
            </p:nvSpPr>
            <p:spPr bwMode="auto">
              <a:xfrm flipV="1">
                <a:off x="4232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4" name="Line 258"/>
              <p:cNvSpPr>
                <a:spLocks noChangeShapeType="1"/>
              </p:cNvSpPr>
              <p:nvPr/>
            </p:nvSpPr>
            <p:spPr bwMode="auto">
              <a:xfrm flipV="1">
                <a:off x="4256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5" name="Line 259"/>
              <p:cNvSpPr>
                <a:spLocks noChangeShapeType="1"/>
              </p:cNvSpPr>
              <p:nvPr/>
            </p:nvSpPr>
            <p:spPr bwMode="auto">
              <a:xfrm flipV="1">
                <a:off x="427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6" name="Line 260"/>
              <p:cNvSpPr>
                <a:spLocks noChangeShapeType="1"/>
              </p:cNvSpPr>
              <p:nvPr/>
            </p:nvSpPr>
            <p:spPr bwMode="auto">
              <a:xfrm flipV="1">
                <a:off x="4300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7" name="Line 261"/>
              <p:cNvSpPr>
                <a:spLocks noChangeShapeType="1"/>
              </p:cNvSpPr>
              <p:nvPr/>
            </p:nvSpPr>
            <p:spPr bwMode="auto">
              <a:xfrm flipV="1">
                <a:off x="4313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8" name="Line 262"/>
              <p:cNvSpPr>
                <a:spLocks noChangeShapeType="1"/>
              </p:cNvSpPr>
              <p:nvPr/>
            </p:nvSpPr>
            <p:spPr bwMode="auto">
              <a:xfrm flipV="1">
                <a:off x="4324350"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79" name="Line 263"/>
              <p:cNvSpPr>
                <a:spLocks noChangeShapeType="1"/>
              </p:cNvSpPr>
              <p:nvPr/>
            </p:nvSpPr>
            <p:spPr bwMode="auto">
              <a:xfrm flipV="1">
                <a:off x="43354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0" name="Line 264"/>
              <p:cNvSpPr>
                <a:spLocks noChangeShapeType="1"/>
              </p:cNvSpPr>
              <p:nvPr/>
            </p:nvSpPr>
            <p:spPr bwMode="auto">
              <a:xfrm flipV="1">
                <a:off x="43465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1" name="Line 265"/>
              <p:cNvSpPr>
                <a:spLocks noChangeShapeType="1"/>
              </p:cNvSpPr>
              <p:nvPr/>
            </p:nvSpPr>
            <p:spPr bwMode="auto">
              <a:xfrm flipV="1">
                <a:off x="436086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2" name="Line 266"/>
              <p:cNvSpPr>
                <a:spLocks noChangeShapeType="1"/>
              </p:cNvSpPr>
              <p:nvPr/>
            </p:nvSpPr>
            <p:spPr bwMode="auto">
              <a:xfrm flipV="1">
                <a:off x="4370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3" name="Line 267"/>
              <p:cNvSpPr>
                <a:spLocks noChangeShapeType="1"/>
              </p:cNvSpPr>
              <p:nvPr/>
            </p:nvSpPr>
            <p:spPr bwMode="auto">
              <a:xfrm flipV="1">
                <a:off x="438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4" name="Line 268"/>
              <p:cNvSpPr>
                <a:spLocks noChangeShapeType="1"/>
              </p:cNvSpPr>
              <p:nvPr/>
            </p:nvSpPr>
            <p:spPr bwMode="auto">
              <a:xfrm flipV="1">
                <a:off x="4392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5" name="Line 269"/>
              <p:cNvSpPr>
                <a:spLocks noChangeShapeType="1"/>
              </p:cNvSpPr>
              <p:nvPr/>
            </p:nvSpPr>
            <p:spPr bwMode="auto">
              <a:xfrm flipV="1">
                <a:off x="4403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6" name="Line 270"/>
              <p:cNvSpPr>
                <a:spLocks noChangeShapeType="1"/>
              </p:cNvSpPr>
              <p:nvPr/>
            </p:nvSpPr>
            <p:spPr bwMode="auto">
              <a:xfrm flipV="1">
                <a:off x="44148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7" name="Line 271"/>
              <p:cNvSpPr>
                <a:spLocks noChangeShapeType="1"/>
              </p:cNvSpPr>
              <p:nvPr/>
            </p:nvSpPr>
            <p:spPr bwMode="auto">
              <a:xfrm flipV="1">
                <a:off x="44259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8" name="Line 272"/>
              <p:cNvSpPr>
                <a:spLocks noChangeShapeType="1"/>
              </p:cNvSpPr>
              <p:nvPr/>
            </p:nvSpPr>
            <p:spPr bwMode="auto">
              <a:xfrm flipV="1">
                <a:off x="4437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89" name="Line 273"/>
              <p:cNvSpPr>
                <a:spLocks noChangeShapeType="1"/>
              </p:cNvSpPr>
              <p:nvPr/>
            </p:nvSpPr>
            <p:spPr bwMode="auto">
              <a:xfrm flipV="1">
                <a:off x="4448175" y="5099050"/>
                <a:ext cx="0" cy="9032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0" name="Line 274"/>
              <p:cNvSpPr>
                <a:spLocks noChangeShapeType="1"/>
              </p:cNvSpPr>
              <p:nvPr/>
            </p:nvSpPr>
            <p:spPr bwMode="auto">
              <a:xfrm flipV="1">
                <a:off x="4460875" y="5756275"/>
                <a:ext cx="0" cy="24606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1" name="Line 275"/>
              <p:cNvSpPr>
                <a:spLocks noChangeShapeType="1"/>
              </p:cNvSpPr>
              <p:nvPr/>
            </p:nvSpPr>
            <p:spPr bwMode="auto">
              <a:xfrm flipV="1">
                <a:off x="4475163"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2" name="Line 276"/>
              <p:cNvSpPr>
                <a:spLocks noChangeShapeType="1"/>
              </p:cNvSpPr>
              <p:nvPr/>
            </p:nvSpPr>
            <p:spPr bwMode="auto">
              <a:xfrm flipV="1">
                <a:off x="4495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3" name="Line 277"/>
              <p:cNvSpPr>
                <a:spLocks noChangeShapeType="1"/>
              </p:cNvSpPr>
              <p:nvPr/>
            </p:nvSpPr>
            <p:spPr bwMode="auto">
              <a:xfrm flipV="1">
                <a:off x="4518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4" name="Line 278"/>
              <p:cNvSpPr>
                <a:spLocks noChangeShapeType="1"/>
              </p:cNvSpPr>
              <p:nvPr/>
            </p:nvSpPr>
            <p:spPr bwMode="auto">
              <a:xfrm flipV="1">
                <a:off x="45291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5" name="Line 279"/>
              <p:cNvSpPr>
                <a:spLocks noChangeShapeType="1"/>
              </p:cNvSpPr>
              <p:nvPr/>
            </p:nvSpPr>
            <p:spPr bwMode="auto">
              <a:xfrm flipV="1">
                <a:off x="45402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6" name="Line 280"/>
              <p:cNvSpPr>
                <a:spLocks noChangeShapeType="1"/>
              </p:cNvSpPr>
              <p:nvPr/>
            </p:nvSpPr>
            <p:spPr bwMode="auto">
              <a:xfrm flipV="1">
                <a:off x="4551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7" name="Line 281"/>
              <p:cNvSpPr>
                <a:spLocks noChangeShapeType="1"/>
              </p:cNvSpPr>
              <p:nvPr/>
            </p:nvSpPr>
            <p:spPr bwMode="auto">
              <a:xfrm flipV="1">
                <a:off x="457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8" name="Line 282"/>
              <p:cNvSpPr>
                <a:spLocks noChangeShapeType="1"/>
              </p:cNvSpPr>
              <p:nvPr/>
            </p:nvSpPr>
            <p:spPr bwMode="auto">
              <a:xfrm flipV="1">
                <a:off x="4584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799" name="Line 283"/>
              <p:cNvSpPr>
                <a:spLocks noChangeShapeType="1"/>
              </p:cNvSpPr>
              <p:nvPr/>
            </p:nvSpPr>
            <p:spPr bwMode="auto">
              <a:xfrm flipV="1">
                <a:off x="4597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0" name="Line 284"/>
              <p:cNvSpPr>
                <a:spLocks noChangeShapeType="1"/>
              </p:cNvSpPr>
              <p:nvPr/>
            </p:nvSpPr>
            <p:spPr bwMode="auto">
              <a:xfrm flipV="1">
                <a:off x="4608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1" name="Line 285"/>
              <p:cNvSpPr>
                <a:spLocks noChangeShapeType="1"/>
              </p:cNvSpPr>
              <p:nvPr/>
            </p:nvSpPr>
            <p:spPr bwMode="auto">
              <a:xfrm flipV="1">
                <a:off x="4621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2" name="Line 286"/>
              <p:cNvSpPr>
                <a:spLocks noChangeShapeType="1"/>
              </p:cNvSpPr>
              <p:nvPr/>
            </p:nvSpPr>
            <p:spPr bwMode="auto">
              <a:xfrm flipV="1">
                <a:off x="465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3" name="Line 287"/>
              <p:cNvSpPr>
                <a:spLocks noChangeShapeType="1"/>
              </p:cNvSpPr>
              <p:nvPr/>
            </p:nvSpPr>
            <p:spPr bwMode="auto">
              <a:xfrm flipV="1">
                <a:off x="4665663" y="5892800"/>
                <a:ext cx="0" cy="1095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4" name="Line 288"/>
              <p:cNvSpPr>
                <a:spLocks noChangeShapeType="1"/>
              </p:cNvSpPr>
              <p:nvPr/>
            </p:nvSpPr>
            <p:spPr bwMode="auto">
              <a:xfrm flipV="1">
                <a:off x="4676775" y="5962650"/>
                <a:ext cx="0" cy="39688"/>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5" name="Line 289"/>
              <p:cNvSpPr>
                <a:spLocks noChangeShapeType="1"/>
              </p:cNvSpPr>
              <p:nvPr/>
            </p:nvSpPr>
            <p:spPr bwMode="auto">
              <a:xfrm flipV="1">
                <a:off x="4689475" y="5981700"/>
                <a:ext cx="0" cy="20638"/>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6" name="Line 290"/>
              <p:cNvSpPr>
                <a:spLocks noChangeShapeType="1"/>
              </p:cNvSpPr>
              <p:nvPr/>
            </p:nvSpPr>
            <p:spPr bwMode="auto">
              <a:xfrm flipV="1">
                <a:off x="4756150" y="5992813"/>
                <a:ext cx="0" cy="9525"/>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7" name="Line 291"/>
              <p:cNvSpPr>
                <a:spLocks noChangeShapeType="1"/>
              </p:cNvSpPr>
              <p:nvPr/>
            </p:nvSpPr>
            <p:spPr bwMode="auto">
              <a:xfrm flipV="1">
                <a:off x="4803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8" name="Line 292"/>
              <p:cNvSpPr>
                <a:spLocks noChangeShapeType="1"/>
              </p:cNvSpPr>
              <p:nvPr/>
            </p:nvSpPr>
            <p:spPr bwMode="auto">
              <a:xfrm flipV="1">
                <a:off x="486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09" name="Line 293"/>
              <p:cNvSpPr>
                <a:spLocks noChangeShapeType="1"/>
              </p:cNvSpPr>
              <p:nvPr/>
            </p:nvSpPr>
            <p:spPr bwMode="auto">
              <a:xfrm flipV="1">
                <a:off x="4881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0" name="Line 294"/>
              <p:cNvSpPr>
                <a:spLocks noChangeShapeType="1"/>
              </p:cNvSpPr>
              <p:nvPr/>
            </p:nvSpPr>
            <p:spPr bwMode="auto">
              <a:xfrm flipV="1">
                <a:off x="4903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1" name="Line 295"/>
              <p:cNvSpPr>
                <a:spLocks noChangeShapeType="1"/>
              </p:cNvSpPr>
              <p:nvPr/>
            </p:nvSpPr>
            <p:spPr bwMode="auto">
              <a:xfrm flipV="1">
                <a:off x="49149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2" name="Line 296"/>
              <p:cNvSpPr>
                <a:spLocks noChangeShapeType="1"/>
              </p:cNvSpPr>
              <p:nvPr/>
            </p:nvSpPr>
            <p:spPr bwMode="auto">
              <a:xfrm flipV="1">
                <a:off x="4926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3" name="Line 297"/>
              <p:cNvSpPr>
                <a:spLocks noChangeShapeType="1"/>
              </p:cNvSpPr>
              <p:nvPr/>
            </p:nvSpPr>
            <p:spPr bwMode="auto">
              <a:xfrm flipV="1">
                <a:off x="4951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4" name="Line 298"/>
              <p:cNvSpPr>
                <a:spLocks noChangeShapeType="1"/>
              </p:cNvSpPr>
              <p:nvPr/>
            </p:nvSpPr>
            <p:spPr bwMode="auto">
              <a:xfrm flipV="1">
                <a:off x="4962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5" name="Line 299"/>
              <p:cNvSpPr>
                <a:spLocks noChangeShapeType="1"/>
              </p:cNvSpPr>
              <p:nvPr/>
            </p:nvSpPr>
            <p:spPr bwMode="auto">
              <a:xfrm flipV="1">
                <a:off x="4984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6" name="Line 300"/>
              <p:cNvSpPr>
                <a:spLocks noChangeShapeType="1"/>
              </p:cNvSpPr>
              <p:nvPr/>
            </p:nvSpPr>
            <p:spPr bwMode="auto">
              <a:xfrm flipV="1">
                <a:off x="49958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7" name="Line 301"/>
              <p:cNvSpPr>
                <a:spLocks noChangeShapeType="1"/>
              </p:cNvSpPr>
              <p:nvPr/>
            </p:nvSpPr>
            <p:spPr bwMode="auto">
              <a:xfrm flipV="1">
                <a:off x="50180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8" name="Line 302"/>
              <p:cNvSpPr>
                <a:spLocks noChangeShapeType="1"/>
              </p:cNvSpPr>
              <p:nvPr/>
            </p:nvSpPr>
            <p:spPr bwMode="auto">
              <a:xfrm flipV="1">
                <a:off x="50530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19" name="Line 303"/>
              <p:cNvSpPr>
                <a:spLocks noChangeShapeType="1"/>
              </p:cNvSpPr>
              <p:nvPr/>
            </p:nvSpPr>
            <p:spPr bwMode="auto">
              <a:xfrm flipV="1">
                <a:off x="5064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0" name="Line 304"/>
              <p:cNvSpPr>
                <a:spLocks noChangeShapeType="1"/>
              </p:cNvSpPr>
              <p:nvPr/>
            </p:nvSpPr>
            <p:spPr bwMode="auto">
              <a:xfrm flipV="1">
                <a:off x="50752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1" name="Line 305"/>
              <p:cNvSpPr>
                <a:spLocks noChangeShapeType="1"/>
              </p:cNvSpPr>
              <p:nvPr/>
            </p:nvSpPr>
            <p:spPr bwMode="auto">
              <a:xfrm flipV="1">
                <a:off x="5086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2" name="Line 306"/>
              <p:cNvSpPr>
                <a:spLocks noChangeShapeType="1"/>
              </p:cNvSpPr>
              <p:nvPr/>
            </p:nvSpPr>
            <p:spPr bwMode="auto">
              <a:xfrm flipV="1">
                <a:off x="5099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3" name="Line 307"/>
              <p:cNvSpPr>
                <a:spLocks noChangeShapeType="1"/>
              </p:cNvSpPr>
              <p:nvPr/>
            </p:nvSpPr>
            <p:spPr bwMode="auto">
              <a:xfrm flipV="1">
                <a:off x="511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4" name="Line 308"/>
              <p:cNvSpPr>
                <a:spLocks noChangeShapeType="1"/>
              </p:cNvSpPr>
              <p:nvPr/>
            </p:nvSpPr>
            <p:spPr bwMode="auto">
              <a:xfrm flipV="1">
                <a:off x="51212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5" name="Line 309"/>
              <p:cNvSpPr>
                <a:spLocks noChangeShapeType="1"/>
              </p:cNvSpPr>
              <p:nvPr/>
            </p:nvSpPr>
            <p:spPr bwMode="auto">
              <a:xfrm flipV="1">
                <a:off x="5132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6" name="Line 310"/>
              <p:cNvSpPr>
                <a:spLocks noChangeShapeType="1"/>
              </p:cNvSpPr>
              <p:nvPr/>
            </p:nvSpPr>
            <p:spPr bwMode="auto">
              <a:xfrm flipV="1">
                <a:off x="5143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7" name="Line 311"/>
              <p:cNvSpPr>
                <a:spLocks noChangeShapeType="1"/>
              </p:cNvSpPr>
              <p:nvPr/>
            </p:nvSpPr>
            <p:spPr bwMode="auto">
              <a:xfrm flipV="1">
                <a:off x="51562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8" name="Line 312"/>
              <p:cNvSpPr>
                <a:spLocks noChangeShapeType="1"/>
              </p:cNvSpPr>
              <p:nvPr/>
            </p:nvSpPr>
            <p:spPr bwMode="auto">
              <a:xfrm flipV="1">
                <a:off x="51673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29" name="Line 313"/>
              <p:cNvSpPr>
                <a:spLocks noChangeShapeType="1"/>
              </p:cNvSpPr>
              <p:nvPr/>
            </p:nvSpPr>
            <p:spPr bwMode="auto">
              <a:xfrm flipV="1">
                <a:off x="517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0" name="Line 314"/>
              <p:cNvSpPr>
                <a:spLocks noChangeShapeType="1"/>
              </p:cNvSpPr>
              <p:nvPr/>
            </p:nvSpPr>
            <p:spPr bwMode="auto">
              <a:xfrm flipV="1">
                <a:off x="5189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1" name="Line 315"/>
              <p:cNvSpPr>
                <a:spLocks noChangeShapeType="1"/>
              </p:cNvSpPr>
              <p:nvPr/>
            </p:nvSpPr>
            <p:spPr bwMode="auto">
              <a:xfrm flipV="1">
                <a:off x="524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2" name="Line 316"/>
              <p:cNvSpPr>
                <a:spLocks noChangeShapeType="1"/>
              </p:cNvSpPr>
              <p:nvPr/>
            </p:nvSpPr>
            <p:spPr bwMode="auto">
              <a:xfrm flipV="1">
                <a:off x="5257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3" name="Line 317"/>
              <p:cNvSpPr>
                <a:spLocks noChangeShapeType="1"/>
              </p:cNvSpPr>
              <p:nvPr/>
            </p:nvSpPr>
            <p:spPr bwMode="auto">
              <a:xfrm flipV="1">
                <a:off x="5270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4" name="Line 318"/>
              <p:cNvSpPr>
                <a:spLocks noChangeShapeType="1"/>
              </p:cNvSpPr>
              <p:nvPr/>
            </p:nvSpPr>
            <p:spPr bwMode="auto">
              <a:xfrm flipV="1">
                <a:off x="529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5" name="Line 319"/>
              <p:cNvSpPr>
                <a:spLocks noChangeShapeType="1"/>
              </p:cNvSpPr>
              <p:nvPr/>
            </p:nvSpPr>
            <p:spPr bwMode="auto">
              <a:xfrm flipV="1">
                <a:off x="5303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6" name="Line 320"/>
              <p:cNvSpPr>
                <a:spLocks noChangeShapeType="1"/>
              </p:cNvSpPr>
              <p:nvPr/>
            </p:nvSpPr>
            <p:spPr bwMode="auto">
              <a:xfrm flipV="1">
                <a:off x="5326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7" name="Line 321"/>
              <p:cNvSpPr>
                <a:spLocks noChangeShapeType="1"/>
              </p:cNvSpPr>
              <p:nvPr/>
            </p:nvSpPr>
            <p:spPr bwMode="auto">
              <a:xfrm flipV="1">
                <a:off x="5337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8" name="Line 322"/>
              <p:cNvSpPr>
                <a:spLocks noChangeShapeType="1"/>
              </p:cNvSpPr>
              <p:nvPr/>
            </p:nvSpPr>
            <p:spPr bwMode="auto">
              <a:xfrm flipV="1">
                <a:off x="536098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39" name="Line 323"/>
              <p:cNvSpPr>
                <a:spLocks noChangeShapeType="1"/>
              </p:cNvSpPr>
              <p:nvPr/>
            </p:nvSpPr>
            <p:spPr bwMode="auto">
              <a:xfrm flipV="1">
                <a:off x="5370513"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0" name="Line 324"/>
              <p:cNvSpPr>
                <a:spLocks noChangeShapeType="1"/>
              </p:cNvSpPr>
              <p:nvPr/>
            </p:nvSpPr>
            <p:spPr bwMode="auto">
              <a:xfrm flipV="1">
                <a:off x="5381625" y="3014663"/>
                <a:ext cx="0" cy="298767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1" name="Line 325"/>
              <p:cNvSpPr>
                <a:spLocks noChangeShapeType="1"/>
              </p:cNvSpPr>
              <p:nvPr/>
            </p:nvSpPr>
            <p:spPr bwMode="auto">
              <a:xfrm flipV="1">
                <a:off x="5394325" y="4911725"/>
                <a:ext cx="0" cy="10906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2" name="Line 326"/>
              <p:cNvSpPr>
                <a:spLocks noChangeShapeType="1"/>
              </p:cNvSpPr>
              <p:nvPr/>
            </p:nvSpPr>
            <p:spPr bwMode="auto">
              <a:xfrm flipV="1">
                <a:off x="5407025" y="5845175"/>
                <a:ext cx="0" cy="157163"/>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3" name="Line 327"/>
              <p:cNvSpPr>
                <a:spLocks noChangeShapeType="1"/>
              </p:cNvSpPr>
              <p:nvPr/>
            </p:nvSpPr>
            <p:spPr bwMode="auto">
              <a:xfrm flipV="1">
                <a:off x="54181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4" name="Line 328"/>
              <p:cNvSpPr>
                <a:spLocks noChangeShapeType="1"/>
              </p:cNvSpPr>
              <p:nvPr/>
            </p:nvSpPr>
            <p:spPr bwMode="auto">
              <a:xfrm flipV="1">
                <a:off x="54625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5" name="Line 329"/>
              <p:cNvSpPr>
                <a:spLocks noChangeShapeType="1"/>
              </p:cNvSpPr>
              <p:nvPr/>
            </p:nvSpPr>
            <p:spPr bwMode="auto">
              <a:xfrm flipV="1">
                <a:off x="54752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6" name="Line 330"/>
              <p:cNvSpPr>
                <a:spLocks noChangeShapeType="1"/>
              </p:cNvSpPr>
              <p:nvPr/>
            </p:nvSpPr>
            <p:spPr bwMode="auto">
              <a:xfrm flipV="1">
                <a:off x="5484813"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7" name="Line 331"/>
              <p:cNvSpPr>
                <a:spLocks noChangeShapeType="1"/>
              </p:cNvSpPr>
              <p:nvPr/>
            </p:nvSpPr>
            <p:spPr bwMode="auto">
              <a:xfrm flipV="1">
                <a:off x="5497513" y="5922963"/>
                <a:ext cx="0" cy="7937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8" name="Line 332"/>
              <p:cNvSpPr>
                <a:spLocks noChangeShapeType="1"/>
              </p:cNvSpPr>
              <p:nvPr/>
            </p:nvSpPr>
            <p:spPr bwMode="auto">
              <a:xfrm flipV="1">
                <a:off x="5508625" y="5962650"/>
                <a:ext cx="0" cy="3968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49" name="Line 333"/>
              <p:cNvSpPr>
                <a:spLocks noChangeShapeType="1"/>
              </p:cNvSpPr>
              <p:nvPr/>
            </p:nvSpPr>
            <p:spPr bwMode="auto">
              <a:xfrm flipV="1">
                <a:off x="5519738" y="5962650"/>
                <a:ext cx="0" cy="3968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0" name="Line 334"/>
              <p:cNvSpPr>
                <a:spLocks noChangeShapeType="1"/>
              </p:cNvSpPr>
              <p:nvPr/>
            </p:nvSpPr>
            <p:spPr bwMode="auto">
              <a:xfrm flipV="1">
                <a:off x="55530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1" name="Line 335"/>
              <p:cNvSpPr>
                <a:spLocks noChangeShapeType="1"/>
              </p:cNvSpPr>
              <p:nvPr/>
            </p:nvSpPr>
            <p:spPr bwMode="auto">
              <a:xfrm flipV="1">
                <a:off x="5599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2" name="Line 336"/>
              <p:cNvSpPr>
                <a:spLocks noChangeShapeType="1"/>
              </p:cNvSpPr>
              <p:nvPr/>
            </p:nvSpPr>
            <p:spPr bwMode="auto">
              <a:xfrm flipV="1">
                <a:off x="5611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3" name="Line 337"/>
              <p:cNvSpPr>
                <a:spLocks noChangeShapeType="1"/>
              </p:cNvSpPr>
              <p:nvPr/>
            </p:nvSpPr>
            <p:spPr bwMode="auto">
              <a:xfrm flipV="1">
                <a:off x="5634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4" name="Line 338"/>
              <p:cNvSpPr>
                <a:spLocks noChangeShapeType="1"/>
              </p:cNvSpPr>
              <p:nvPr/>
            </p:nvSpPr>
            <p:spPr bwMode="auto">
              <a:xfrm flipV="1">
                <a:off x="5667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5" name="Line 339"/>
              <p:cNvSpPr>
                <a:spLocks noChangeShapeType="1"/>
              </p:cNvSpPr>
              <p:nvPr/>
            </p:nvSpPr>
            <p:spPr bwMode="auto">
              <a:xfrm flipV="1">
                <a:off x="56784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6" name="Line 340"/>
              <p:cNvSpPr>
                <a:spLocks noChangeShapeType="1"/>
              </p:cNvSpPr>
              <p:nvPr/>
            </p:nvSpPr>
            <p:spPr bwMode="auto">
              <a:xfrm flipV="1">
                <a:off x="5726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7" name="Line 341"/>
              <p:cNvSpPr>
                <a:spLocks noChangeShapeType="1"/>
              </p:cNvSpPr>
              <p:nvPr/>
            </p:nvSpPr>
            <p:spPr bwMode="auto">
              <a:xfrm flipV="1">
                <a:off x="5737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8" name="Line 342"/>
              <p:cNvSpPr>
                <a:spLocks noChangeShapeType="1"/>
              </p:cNvSpPr>
              <p:nvPr/>
            </p:nvSpPr>
            <p:spPr bwMode="auto">
              <a:xfrm flipV="1">
                <a:off x="5748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59" name="Line 343"/>
              <p:cNvSpPr>
                <a:spLocks noChangeShapeType="1"/>
              </p:cNvSpPr>
              <p:nvPr/>
            </p:nvSpPr>
            <p:spPr bwMode="auto">
              <a:xfrm flipV="1">
                <a:off x="576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0" name="Line 344"/>
              <p:cNvSpPr>
                <a:spLocks noChangeShapeType="1"/>
              </p:cNvSpPr>
              <p:nvPr/>
            </p:nvSpPr>
            <p:spPr bwMode="auto">
              <a:xfrm flipV="1">
                <a:off x="5770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1" name="Line 345"/>
              <p:cNvSpPr>
                <a:spLocks noChangeShapeType="1"/>
              </p:cNvSpPr>
              <p:nvPr/>
            </p:nvSpPr>
            <p:spPr bwMode="auto">
              <a:xfrm flipV="1">
                <a:off x="5815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2" name="Line 346"/>
              <p:cNvSpPr>
                <a:spLocks noChangeShapeType="1"/>
              </p:cNvSpPr>
              <p:nvPr/>
            </p:nvSpPr>
            <p:spPr bwMode="auto">
              <a:xfrm flipV="1">
                <a:off x="5837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3" name="Line 347"/>
              <p:cNvSpPr>
                <a:spLocks noChangeShapeType="1"/>
              </p:cNvSpPr>
              <p:nvPr/>
            </p:nvSpPr>
            <p:spPr bwMode="auto">
              <a:xfrm flipV="1">
                <a:off x="586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4" name="Line 348"/>
              <p:cNvSpPr>
                <a:spLocks noChangeShapeType="1"/>
              </p:cNvSpPr>
              <p:nvPr/>
            </p:nvSpPr>
            <p:spPr bwMode="auto">
              <a:xfrm flipV="1">
                <a:off x="589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5" name="Line 349"/>
              <p:cNvSpPr>
                <a:spLocks noChangeShapeType="1"/>
              </p:cNvSpPr>
              <p:nvPr/>
            </p:nvSpPr>
            <p:spPr bwMode="auto">
              <a:xfrm flipV="1">
                <a:off x="5940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6" name="Line 350"/>
              <p:cNvSpPr>
                <a:spLocks noChangeShapeType="1"/>
              </p:cNvSpPr>
              <p:nvPr/>
            </p:nvSpPr>
            <p:spPr bwMode="auto">
              <a:xfrm flipV="1">
                <a:off x="59531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7" name="Line 351"/>
              <p:cNvSpPr>
                <a:spLocks noChangeShapeType="1"/>
              </p:cNvSpPr>
              <p:nvPr/>
            </p:nvSpPr>
            <p:spPr bwMode="auto">
              <a:xfrm flipV="1">
                <a:off x="597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8" name="Line 352"/>
              <p:cNvSpPr>
                <a:spLocks noChangeShapeType="1"/>
              </p:cNvSpPr>
              <p:nvPr/>
            </p:nvSpPr>
            <p:spPr bwMode="auto">
              <a:xfrm flipV="1">
                <a:off x="59864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69" name="Line 353"/>
              <p:cNvSpPr>
                <a:spLocks noChangeShapeType="1"/>
              </p:cNvSpPr>
              <p:nvPr/>
            </p:nvSpPr>
            <p:spPr bwMode="auto">
              <a:xfrm flipV="1">
                <a:off x="6008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0" name="Line 354"/>
              <p:cNvSpPr>
                <a:spLocks noChangeShapeType="1"/>
              </p:cNvSpPr>
              <p:nvPr/>
            </p:nvSpPr>
            <p:spPr bwMode="auto">
              <a:xfrm flipV="1">
                <a:off x="603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1" name="Line 355"/>
              <p:cNvSpPr>
                <a:spLocks noChangeShapeType="1"/>
              </p:cNvSpPr>
              <p:nvPr/>
            </p:nvSpPr>
            <p:spPr bwMode="auto">
              <a:xfrm flipV="1">
                <a:off x="6043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2" name="Line 356"/>
              <p:cNvSpPr>
                <a:spLocks noChangeShapeType="1"/>
              </p:cNvSpPr>
              <p:nvPr/>
            </p:nvSpPr>
            <p:spPr bwMode="auto">
              <a:xfrm flipV="1">
                <a:off x="6054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3" name="Line 357"/>
              <p:cNvSpPr>
                <a:spLocks noChangeShapeType="1"/>
              </p:cNvSpPr>
              <p:nvPr/>
            </p:nvSpPr>
            <p:spPr bwMode="auto">
              <a:xfrm flipV="1">
                <a:off x="60785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4" name="Line 358"/>
              <p:cNvSpPr>
                <a:spLocks noChangeShapeType="1"/>
              </p:cNvSpPr>
              <p:nvPr/>
            </p:nvSpPr>
            <p:spPr bwMode="auto">
              <a:xfrm flipV="1">
                <a:off x="6100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5" name="Line 359"/>
              <p:cNvSpPr>
                <a:spLocks noChangeShapeType="1"/>
              </p:cNvSpPr>
              <p:nvPr/>
            </p:nvSpPr>
            <p:spPr bwMode="auto">
              <a:xfrm flipV="1">
                <a:off x="6111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6" name="Line 360"/>
              <p:cNvSpPr>
                <a:spLocks noChangeShapeType="1"/>
              </p:cNvSpPr>
              <p:nvPr/>
            </p:nvSpPr>
            <p:spPr bwMode="auto">
              <a:xfrm flipV="1">
                <a:off x="6122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7" name="Line 361"/>
              <p:cNvSpPr>
                <a:spLocks noChangeShapeType="1"/>
              </p:cNvSpPr>
              <p:nvPr/>
            </p:nvSpPr>
            <p:spPr bwMode="auto">
              <a:xfrm flipV="1">
                <a:off x="6156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8" name="Line 362"/>
              <p:cNvSpPr>
                <a:spLocks noChangeShapeType="1"/>
              </p:cNvSpPr>
              <p:nvPr/>
            </p:nvSpPr>
            <p:spPr bwMode="auto">
              <a:xfrm flipV="1">
                <a:off x="6167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79" name="Line 363"/>
              <p:cNvSpPr>
                <a:spLocks noChangeShapeType="1"/>
              </p:cNvSpPr>
              <p:nvPr/>
            </p:nvSpPr>
            <p:spPr bwMode="auto">
              <a:xfrm flipV="1">
                <a:off x="6178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0" name="Line 364"/>
              <p:cNvSpPr>
                <a:spLocks noChangeShapeType="1"/>
              </p:cNvSpPr>
              <p:nvPr/>
            </p:nvSpPr>
            <p:spPr bwMode="auto">
              <a:xfrm flipV="1">
                <a:off x="61928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1" name="Line 365"/>
              <p:cNvSpPr>
                <a:spLocks noChangeShapeType="1"/>
              </p:cNvSpPr>
              <p:nvPr/>
            </p:nvSpPr>
            <p:spPr bwMode="auto">
              <a:xfrm flipV="1">
                <a:off x="6203950" y="4027488"/>
                <a:ext cx="0" cy="1974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2" name="Line 366"/>
              <p:cNvSpPr>
                <a:spLocks noChangeShapeType="1"/>
              </p:cNvSpPr>
              <p:nvPr/>
            </p:nvSpPr>
            <p:spPr bwMode="auto">
              <a:xfrm flipV="1">
                <a:off x="6215063" y="5256213"/>
                <a:ext cx="0" cy="7461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3" name="Line 367"/>
              <p:cNvSpPr>
                <a:spLocks noChangeShapeType="1"/>
              </p:cNvSpPr>
              <p:nvPr/>
            </p:nvSpPr>
            <p:spPr bwMode="auto">
              <a:xfrm flipV="1">
                <a:off x="6237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4" name="Line 368"/>
              <p:cNvSpPr>
                <a:spLocks noChangeShapeType="1"/>
              </p:cNvSpPr>
              <p:nvPr/>
            </p:nvSpPr>
            <p:spPr bwMode="auto">
              <a:xfrm flipV="1">
                <a:off x="6281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5" name="Line 369"/>
              <p:cNvSpPr>
                <a:spLocks noChangeShapeType="1"/>
              </p:cNvSpPr>
              <p:nvPr/>
            </p:nvSpPr>
            <p:spPr bwMode="auto">
              <a:xfrm flipV="1">
                <a:off x="63055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6" name="Line 370"/>
              <p:cNvSpPr>
                <a:spLocks noChangeShapeType="1"/>
              </p:cNvSpPr>
              <p:nvPr/>
            </p:nvSpPr>
            <p:spPr bwMode="auto">
              <a:xfrm flipV="1">
                <a:off x="63182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7" name="Line 371"/>
              <p:cNvSpPr>
                <a:spLocks noChangeShapeType="1"/>
              </p:cNvSpPr>
              <p:nvPr/>
            </p:nvSpPr>
            <p:spPr bwMode="auto">
              <a:xfrm flipV="1">
                <a:off x="6327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8" name="Line 372"/>
              <p:cNvSpPr>
                <a:spLocks noChangeShapeType="1"/>
              </p:cNvSpPr>
              <p:nvPr/>
            </p:nvSpPr>
            <p:spPr bwMode="auto">
              <a:xfrm flipV="1">
                <a:off x="637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89" name="Line 373"/>
              <p:cNvSpPr>
                <a:spLocks noChangeShapeType="1"/>
              </p:cNvSpPr>
              <p:nvPr/>
            </p:nvSpPr>
            <p:spPr bwMode="auto">
              <a:xfrm flipV="1">
                <a:off x="6432550" y="5845175"/>
                <a:ext cx="0" cy="157163"/>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0" name="Line 374"/>
              <p:cNvSpPr>
                <a:spLocks noChangeShapeType="1"/>
              </p:cNvSpPr>
              <p:nvPr/>
            </p:nvSpPr>
            <p:spPr bwMode="auto">
              <a:xfrm flipV="1">
                <a:off x="6442075" y="5932488"/>
                <a:ext cx="0" cy="6985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1" name="Line 375"/>
              <p:cNvSpPr>
                <a:spLocks noChangeShapeType="1"/>
              </p:cNvSpPr>
              <p:nvPr/>
            </p:nvSpPr>
            <p:spPr bwMode="auto">
              <a:xfrm flipV="1">
                <a:off x="64531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2" name="Line 376"/>
              <p:cNvSpPr>
                <a:spLocks noChangeShapeType="1"/>
              </p:cNvSpPr>
              <p:nvPr/>
            </p:nvSpPr>
            <p:spPr bwMode="auto">
              <a:xfrm flipV="1">
                <a:off x="6510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3" name="Line 377"/>
              <p:cNvSpPr>
                <a:spLocks noChangeShapeType="1"/>
              </p:cNvSpPr>
              <p:nvPr/>
            </p:nvSpPr>
            <p:spPr bwMode="auto">
              <a:xfrm flipV="1">
                <a:off x="6546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4" name="Line 378"/>
              <p:cNvSpPr>
                <a:spLocks noChangeShapeType="1"/>
              </p:cNvSpPr>
              <p:nvPr/>
            </p:nvSpPr>
            <p:spPr bwMode="auto">
              <a:xfrm flipV="1">
                <a:off x="6567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5" name="Line 379"/>
              <p:cNvSpPr>
                <a:spLocks noChangeShapeType="1"/>
              </p:cNvSpPr>
              <p:nvPr/>
            </p:nvSpPr>
            <p:spPr bwMode="auto">
              <a:xfrm flipV="1">
                <a:off x="6600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6" name="Line 380"/>
              <p:cNvSpPr>
                <a:spLocks noChangeShapeType="1"/>
              </p:cNvSpPr>
              <p:nvPr/>
            </p:nvSpPr>
            <p:spPr bwMode="auto">
              <a:xfrm flipV="1">
                <a:off x="6634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7" name="Line 381"/>
              <p:cNvSpPr>
                <a:spLocks noChangeShapeType="1"/>
              </p:cNvSpPr>
              <p:nvPr/>
            </p:nvSpPr>
            <p:spPr bwMode="auto">
              <a:xfrm flipV="1">
                <a:off x="6661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8" name="Line 382"/>
              <p:cNvSpPr>
                <a:spLocks noChangeShapeType="1"/>
              </p:cNvSpPr>
              <p:nvPr/>
            </p:nvSpPr>
            <p:spPr bwMode="auto">
              <a:xfrm flipV="1">
                <a:off x="667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899" name="Line 383"/>
              <p:cNvSpPr>
                <a:spLocks noChangeShapeType="1"/>
              </p:cNvSpPr>
              <p:nvPr/>
            </p:nvSpPr>
            <p:spPr bwMode="auto">
              <a:xfrm flipV="1">
                <a:off x="668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0" name="Line 384"/>
              <p:cNvSpPr>
                <a:spLocks noChangeShapeType="1"/>
              </p:cNvSpPr>
              <p:nvPr/>
            </p:nvSpPr>
            <p:spPr bwMode="auto">
              <a:xfrm flipV="1">
                <a:off x="6704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1" name="Line 385"/>
              <p:cNvSpPr>
                <a:spLocks noChangeShapeType="1"/>
              </p:cNvSpPr>
              <p:nvPr/>
            </p:nvSpPr>
            <p:spPr bwMode="auto">
              <a:xfrm flipV="1">
                <a:off x="6726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2" name="Line 386"/>
              <p:cNvSpPr>
                <a:spLocks noChangeShapeType="1"/>
              </p:cNvSpPr>
              <p:nvPr/>
            </p:nvSpPr>
            <p:spPr bwMode="auto">
              <a:xfrm flipV="1">
                <a:off x="6794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3" name="Line 387"/>
              <p:cNvSpPr>
                <a:spLocks noChangeShapeType="1"/>
              </p:cNvSpPr>
              <p:nvPr/>
            </p:nvSpPr>
            <p:spPr bwMode="auto">
              <a:xfrm flipV="1">
                <a:off x="6805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4" name="Line 388"/>
              <p:cNvSpPr>
                <a:spLocks noChangeShapeType="1"/>
              </p:cNvSpPr>
              <p:nvPr/>
            </p:nvSpPr>
            <p:spPr bwMode="auto">
              <a:xfrm flipV="1">
                <a:off x="681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5" name="Line 389"/>
              <p:cNvSpPr>
                <a:spLocks noChangeShapeType="1"/>
              </p:cNvSpPr>
              <p:nvPr/>
            </p:nvSpPr>
            <p:spPr bwMode="auto">
              <a:xfrm flipV="1">
                <a:off x="6829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6" name="Line 390"/>
              <p:cNvSpPr>
                <a:spLocks noChangeShapeType="1"/>
              </p:cNvSpPr>
              <p:nvPr/>
            </p:nvSpPr>
            <p:spPr bwMode="auto">
              <a:xfrm flipV="1">
                <a:off x="6919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7" name="Line 391"/>
              <p:cNvSpPr>
                <a:spLocks noChangeShapeType="1"/>
              </p:cNvSpPr>
              <p:nvPr/>
            </p:nvSpPr>
            <p:spPr bwMode="auto">
              <a:xfrm flipV="1">
                <a:off x="6932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8" name="Line 392"/>
              <p:cNvSpPr>
                <a:spLocks noChangeShapeType="1"/>
              </p:cNvSpPr>
              <p:nvPr/>
            </p:nvSpPr>
            <p:spPr bwMode="auto">
              <a:xfrm flipV="1">
                <a:off x="69897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09" name="Line 393"/>
              <p:cNvSpPr>
                <a:spLocks noChangeShapeType="1"/>
              </p:cNvSpPr>
              <p:nvPr/>
            </p:nvSpPr>
            <p:spPr bwMode="auto">
              <a:xfrm flipV="1">
                <a:off x="70008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0" name="Line 394"/>
              <p:cNvSpPr>
                <a:spLocks noChangeShapeType="1"/>
              </p:cNvSpPr>
              <p:nvPr/>
            </p:nvSpPr>
            <p:spPr bwMode="auto">
              <a:xfrm flipV="1">
                <a:off x="7011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1" name="Line 395"/>
              <p:cNvSpPr>
                <a:spLocks noChangeShapeType="1"/>
              </p:cNvSpPr>
              <p:nvPr/>
            </p:nvSpPr>
            <p:spPr bwMode="auto">
              <a:xfrm flipV="1">
                <a:off x="7034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2" name="Line 396"/>
              <p:cNvSpPr>
                <a:spLocks noChangeShapeType="1"/>
              </p:cNvSpPr>
              <p:nvPr/>
            </p:nvSpPr>
            <p:spPr bwMode="auto">
              <a:xfrm flipV="1">
                <a:off x="70469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3" name="Line 397"/>
              <p:cNvSpPr>
                <a:spLocks noChangeShapeType="1"/>
              </p:cNvSpPr>
              <p:nvPr/>
            </p:nvSpPr>
            <p:spPr bwMode="auto">
              <a:xfrm flipV="1">
                <a:off x="7056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4" name="Line 398"/>
              <p:cNvSpPr>
                <a:spLocks noChangeShapeType="1"/>
              </p:cNvSpPr>
              <p:nvPr/>
            </p:nvSpPr>
            <p:spPr bwMode="auto">
              <a:xfrm flipV="1">
                <a:off x="70675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5" name="Line 399"/>
              <p:cNvSpPr>
                <a:spLocks noChangeShapeType="1"/>
              </p:cNvSpPr>
              <p:nvPr/>
            </p:nvSpPr>
            <p:spPr bwMode="auto">
              <a:xfrm flipV="1">
                <a:off x="710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6" name="Line 400"/>
              <p:cNvSpPr>
                <a:spLocks noChangeShapeType="1"/>
              </p:cNvSpPr>
              <p:nvPr/>
            </p:nvSpPr>
            <p:spPr bwMode="auto">
              <a:xfrm flipV="1">
                <a:off x="7126288"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7" name="Line 401"/>
              <p:cNvSpPr>
                <a:spLocks noChangeShapeType="1"/>
              </p:cNvSpPr>
              <p:nvPr/>
            </p:nvSpPr>
            <p:spPr bwMode="auto">
              <a:xfrm flipV="1">
                <a:off x="71374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8" name="Line 402"/>
              <p:cNvSpPr>
                <a:spLocks noChangeShapeType="1"/>
              </p:cNvSpPr>
              <p:nvPr/>
            </p:nvSpPr>
            <p:spPr bwMode="auto">
              <a:xfrm flipV="1">
                <a:off x="714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19" name="Line 403"/>
              <p:cNvSpPr>
                <a:spLocks noChangeShapeType="1"/>
              </p:cNvSpPr>
              <p:nvPr/>
            </p:nvSpPr>
            <p:spPr bwMode="auto">
              <a:xfrm flipV="1">
                <a:off x="721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0" name="Line 404"/>
              <p:cNvSpPr>
                <a:spLocks noChangeShapeType="1"/>
              </p:cNvSpPr>
              <p:nvPr/>
            </p:nvSpPr>
            <p:spPr bwMode="auto">
              <a:xfrm flipV="1">
                <a:off x="7227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1" name="Line 405"/>
              <p:cNvSpPr>
                <a:spLocks noChangeShapeType="1"/>
              </p:cNvSpPr>
              <p:nvPr/>
            </p:nvSpPr>
            <p:spPr bwMode="auto">
              <a:xfrm flipV="1">
                <a:off x="7239000"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2" name="Line 406"/>
              <p:cNvSpPr>
                <a:spLocks noChangeShapeType="1"/>
              </p:cNvSpPr>
              <p:nvPr/>
            </p:nvSpPr>
            <p:spPr bwMode="auto">
              <a:xfrm flipV="1">
                <a:off x="7250113" y="5775325"/>
                <a:ext cx="0" cy="2270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3" name="Line 407"/>
              <p:cNvSpPr>
                <a:spLocks noChangeShapeType="1"/>
              </p:cNvSpPr>
              <p:nvPr/>
            </p:nvSpPr>
            <p:spPr bwMode="auto">
              <a:xfrm flipV="1">
                <a:off x="7261225" y="5873750"/>
                <a:ext cx="0" cy="1285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4" name="Line 408"/>
              <p:cNvSpPr>
                <a:spLocks noChangeShapeType="1"/>
              </p:cNvSpPr>
              <p:nvPr/>
            </p:nvSpPr>
            <p:spPr bwMode="auto">
              <a:xfrm flipV="1">
                <a:off x="7272338"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5" name="Line 409"/>
              <p:cNvSpPr>
                <a:spLocks noChangeShapeType="1"/>
              </p:cNvSpPr>
              <p:nvPr/>
            </p:nvSpPr>
            <p:spPr bwMode="auto">
              <a:xfrm flipV="1">
                <a:off x="728503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6" name="Line 410"/>
              <p:cNvSpPr>
                <a:spLocks noChangeShapeType="1"/>
              </p:cNvSpPr>
              <p:nvPr/>
            </p:nvSpPr>
            <p:spPr bwMode="auto">
              <a:xfrm flipV="1">
                <a:off x="7364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7" name="Line 411"/>
              <p:cNvSpPr>
                <a:spLocks noChangeShapeType="1"/>
              </p:cNvSpPr>
              <p:nvPr/>
            </p:nvSpPr>
            <p:spPr bwMode="auto">
              <a:xfrm flipV="1">
                <a:off x="7375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8" name="Line 412"/>
              <p:cNvSpPr>
                <a:spLocks noChangeShapeType="1"/>
              </p:cNvSpPr>
              <p:nvPr/>
            </p:nvSpPr>
            <p:spPr bwMode="auto">
              <a:xfrm flipV="1">
                <a:off x="7386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29" name="Line 413"/>
              <p:cNvSpPr>
                <a:spLocks noChangeShapeType="1"/>
              </p:cNvSpPr>
              <p:nvPr/>
            </p:nvSpPr>
            <p:spPr bwMode="auto">
              <a:xfrm flipV="1">
                <a:off x="7432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0" name="Line 414"/>
              <p:cNvSpPr>
                <a:spLocks noChangeShapeType="1"/>
              </p:cNvSpPr>
              <p:nvPr/>
            </p:nvSpPr>
            <p:spPr bwMode="auto">
              <a:xfrm flipV="1">
                <a:off x="7683500" y="5951538"/>
                <a:ext cx="0" cy="5080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1" name="Line 415"/>
              <p:cNvSpPr>
                <a:spLocks noChangeShapeType="1"/>
              </p:cNvSpPr>
              <p:nvPr/>
            </p:nvSpPr>
            <p:spPr bwMode="auto">
              <a:xfrm flipV="1">
                <a:off x="7694613" y="5981700"/>
                <a:ext cx="0" cy="206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2" name="Line 416"/>
              <p:cNvSpPr>
                <a:spLocks noChangeShapeType="1"/>
              </p:cNvSpPr>
              <p:nvPr/>
            </p:nvSpPr>
            <p:spPr bwMode="auto">
              <a:xfrm flipV="1">
                <a:off x="7762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3" name="Line 417"/>
              <p:cNvSpPr>
                <a:spLocks noChangeShapeType="1"/>
              </p:cNvSpPr>
              <p:nvPr/>
            </p:nvSpPr>
            <p:spPr bwMode="auto">
              <a:xfrm flipV="1">
                <a:off x="7786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4" name="Line 418"/>
              <p:cNvSpPr>
                <a:spLocks noChangeShapeType="1"/>
              </p:cNvSpPr>
              <p:nvPr/>
            </p:nvSpPr>
            <p:spPr bwMode="auto">
              <a:xfrm flipV="1">
                <a:off x="8058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5" name="Line 419"/>
              <p:cNvSpPr>
                <a:spLocks noChangeShapeType="1"/>
              </p:cNvSpPr>
              <p:nvPr/>
            </p:nvSpPr>
            <p:spPr bwMode="auto">
              <a:xfrm flipV="1">
                <a:off x="8172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6" name="Line 420"/>
              <p:cNvSpPr>
                <a:spLocks noChangeShapeType="1"/>
              </p:cNvSpPr>
              <p:nvPr/>
            </p:nvSpPr>
            <p:spPr bwMode="auto">
              <a:xfrm flipV="1">
                <a:off x="827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7" name="Line 421"/>
              <p:cNvSpPr>
                <a:spLocks noChangeShapeType="1"/>
              </p:cNvSpPr>
              <p:nvPr/>
            </p:nvSpPr>
            <p:spPr bwMode="auto">
              <a:xfrm flipV="1">
                <a:off x="8513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8" name="Line 422"/>
              <p:cNvSpPr>
                <a:spLocks noChangeShapeType="1"/>
              </p:cNvSpPr>
              <p:nvPr/>
            </p:nvSpPr>
            <p:spPr bwMode="auto">
              <a:xfrm>
                <a:off x="5292725"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39" name="Line 423"/>
              <p:cNvSpPr>
                <a:spLocks noChangeShapeType="1"/>
              </p:cNvSpPr>
              <p:nvPr/>
            </p:nvSpPr>
            <p:spPr bwMode="auto">
              <a:xfrm>
                <a:off x="3492500"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40" name="Line 424"/>
              <p:cNvSpPr>
                <a:spLocks noChangeShapeType="1"/>
              </p:cNvSpPr>
              <p:nvPr/>
            </p:nvSpPr>
            <p:spPr bwMode="auto">
              <a:xfrm>
                <a:off x="168433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41" name="Line 425"/>
              <p:cNvSpPr>
                <a:spLocks noChangeShapeType="1"/>
              </p:cNvSpPr>
              <p:nvPr/>
            </p:nvSpPr>
            <p:spPr bwMode="auto">
              <a:xfrm>
                <a:off x="1033463" y="6010275"/>
                <a:ext cx="0" cy="2381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42" name="Line 426"/>
              <p:cNvSpPr>
                <a:spLocks noChangeShapeType="1"/>
              </p:cNvSpPr>
              <p:nvPr/>
            </p:nvSpPr>
            <p:spPr bwMode="auto">
              <a:xfrm>
                <a:off x="710088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43" name="Line 427"/>
              <p:cNvSpPr>
                <a:spLocks noChangeShapeType="1"/>
              </p:cNvSpPr>
              <p:nvPr/>
            </p:nvSpPr>
            <p:spPr bwMode="auto">
              <a:xfrm>
                <a:off x="828675" y="3028950"/>
                <a:ext cx="204787"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44" name="Line 428"/>
              <p:cNvSpPr>
                <a:spLocks noChangeShapeType="1"/>
              </p:cNvSpPr>
              <p:nvPr/>
            </p:nvSpPr>
            <p:spPr bwMode="auto">
              <a:xfrm>
                <a:off x="812800" y="6019800"/>
                <a:ext cx="206375"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45" name="Line 429"/>
              <p:cNvSpPr>
                <a:spLocks noChangeShapeType="1"/>
              </p:cNvSpPr>
              <p:nvPr/>
            </p:nvSpPr>
            <p:spPr bwMode="auto">
              <a:xfrm>
                <a:off x="1035050" y="5972175"/>
                <a:ext cx="0" cy="1349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46" name="Line 430"/>
              <p:cNvSpPr>
                <a:spLocks noChangeShapeType="1"/>
              </p:cNvSpPr>
              <p:nvPr/>
            </p:nvSpPr>
            <p:spPr bwMode="auto">
              <a:xfrm>
                <a:off x="1022350" y="6019800"/>
                <a:ext cx="8013700"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47" name="Line 431"/>
              <p:cNvSpPr>
                <a:spLocks noChangeShapeType="1"/>
              </p:cNvSpPr>
              <p:nvPr/>
            </p:nvSpPr>
            <p:spPr bwMode="auto">
              <a:xfrm flipV="1">
                <a:off x="1035050" y="3033713"/>
                <a:ext cx="0" cy="30067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22948" name="Rectangle 432"/>
              <p:cNvSpPr>
                <a:spLocks noChangeArrowheads="1"/>
              </p:cNvSpPr>
              <p:nvPr/>
            </p:nvSpPr>
            <p:spPr bwMode="auto">
              <a:xfrm rot="-5400000">
                <a:off x="-493403" y="4451615"/>
                <a:ext cx="2247282" cy="339196"/>
              </a:xfrm>
              <a:prstGeom prst="rect">
                <a:avLst/>
              </a:prstGeom>
              <a:noFill/>
              <a:ln w="9525">
                <a:noFill/>
                <a:miter lim="800000"/>
                <a:headEnd/>
                <a:tailEnd/>
              </a:ln>
            </p:spPr>
            <p:txBody>
              <a:bodyPr wrap="none" lIns="92075" tIns="46038" rIns="92075" bIns="46038">
                <a:spAutoFit/>
              </a:bodyPr>
              <a:lstStyle/>
              <a:p>
                <a:pPr algn="l" eaLnBrk="1" hangingPunct="1"/>
                <a:r>
                  <a:rPr lang="en-US" sz="1600" b="0">
                    <a:solidFill>
                      <a:srgbClr val="FFFFFF"/>
                    </a:solidFill>
                    <a:latin typeface="Arial" charset="0"/>
                  </a:rPr>
                  <a:t>% Relative Abundance</a:t>
                </a:r>
              </a:p>
            </p:txBody>
          </p:sp>
          <p:sp>
            <p:nvSpPr>
              <p:cNvPr id="22949" name="Rectangle 433"/>
              <p:cNvSpPr>
                <a:spLocks noChangeArrowheads="1"/>
              </p:cNvSpPr>
              <p:nvPr/>
            </p:nvSpPr>
            <p:spPr bwMode="auto">
              <a:xfrm>
                <a:off x="300038" y="2916238"/>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a:t>
                </a:r>
              </a:p>
            </p:txBody>
          </p:sp>
          <p:sp>
            <p:nvSpPr>
              <p:cNvPr id="22950" name="Rectangle 434"/>
              <p:cNvSpPr>
                <a:spLocks noChangeArrowheads="1"/>
              </p:cNvSpPr>
              <p:nvPr/>
            </p:nvSpPr>
            <p:spPr bwMode="auto">
              <a:xfrm>
                <a:off x="490538" y="5888038"/>
                <a:ext cx="3127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0</a:t>
                </a:r>
              </a:p>
            </p:txBody>
          </p:sp>
          <p:sp>
            <p:nvSpPr>
              <p:cNvPr id="22951" name="Rectangle 435"/>
              <p:cNvSpPr>
                <a:spLocks noChangeArrowheads="1"/>
              </p:cNvSpPr>
              <p:nvPr/>
            </p:nvSpPr>
            <p:spPr bwMode="auto">
              <a:xfrm>
                <a:off x="13350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250</a:t>
                </a:r>
              </a:p>
            </p:txBody>
          </p:sp>
          <p:sp>
            <p:nvSpPr>
              <p:cNvPr id="22952" name="Rectangle 436"/>
              <p:cNvSpPr>
                <a:spLocks noChangeArrowheads="1"/>
              </p:cNvSpPr>
              <p:nvPr/>
            </p:nvSpPr>
            <p:spPr bwMode="auto">
              <a:xfrm>
                <a:off x="3143250"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500</a:t>
                </a:r>
              </a:p>
            </p:txBody>
          </p:sp>
          <p:sp>
            <p:nvSpPr>
              <p:cNvPr id="22953" name="Rectangle 437"/>
              <p:cNvSpPr>
                <a:spLocks noChangeArrowheads="1"/>
              </p:cNvSpPr>
              <p:nvPr/>
            </p:nvSpPr>
            <p:spPr bwMode="auto">
              <a:xfrm>
                <a:off x="49418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750</a:t>
                </a:r>
              </a:p>
            </p:txBody>
          </p:sp>
          <p:sp>
            <p:nvSpPr>
              <p:cNvPr id="22954" name="Rectangle 438"/>
              <p:cNvSpPr>
                <a:spLocks noChangeArrowheads="1"/>
              </p:cNvSpPr>
              <p:nvPr/>
            </p:nvSpPr>
            <p:spPr bwMode="auto">
              <a:xfrm>
                <a:off x="6662738" y="6108700"/>
                <a:ext cx="692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1000</a:t>
                </a:r>
              </a:p>
            </p:txBody>
          </p:sp>
          <p:sp>
            <p:nvSpPr>
              <p:cNvPr id="22955" name="Rectangle 450"/>
              <p:cNvSpPr>
                <a:spLocks noChangeArrowheads="1"/>
              </p:cNvSpPr>
              <p:nvPr/>
            </p:nvSpPr>
            <p:spPr bwMode="auto">
              <a:xfrm>
                <a:off x="3568700" y="4081463"/>
                <a:ext cx="11255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[M+2H]</a:t>
                </a:r>
                <a:r>
                  <a:rPr lang="en-US" sz="1800" b="0" baseline="30000">
                    <a:solidFill>
                      <a:srgbClr val="FFFFFF"/>
                    </a:solidFill>
                    <a:latin typeface="Arial" charset="0"/>
                  </a:rPr>
                  <a:t>2+</a:t>
                </a:r>
              </a:p>
            </p:txBody>
          </p:sp>
        </p:grpSp>
        <p:sp>
          <p:nvSpPr>
            <p:cNvPr id="22540" name="Rectangle 443"/>
            <p:cNvSpPr>
              <a:spLocks noChangeArrowheads="1"/>
            </p:cNvSpPr>
            <p:nvPr/>
          </p:nvSpPr>
          <p:spPr bwMode="auto">
            <a:xfrm>
              <a:off x="5105400" y="26543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762</a:t>
              </a:r>
              <a:endParaRPr lang="en-US" sz="1800" b="0" baseline="-25000">
                <a:solidFill>
                  <a:srgbClr val="FFFF00"/>
                </a:solidFill>
                <a:latin typeface="Arial" charset="0"/>
              </a:endParaRPr>
            </a:p>
          </p:txBody>
        </p:sp>
        <p:sp>
          <p:nvSpPr>
            <p:cNvPr id="22541" name="Rectangle 439"/>
            <p:cNvSpPr>
              <a:spLocks noChangeArrowheads="1"/>
            </p:cNvSpPr>
            <p:nvPr/>
          </p:nvSpPr>
          <p:spPr bwMode="auto">
            <a:xfrm>
              <a:off x="1368425" y="52022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260</a:t>
              </a:r>
              <a:endParaRPr lang="en-US" sz="1800" b="0" baseline="-25000">
                <a:solidFill>
                  <a:srgbClr val="FFFF00"/>
                </a:solidFill>
                <a:latin typeface="Arial" charset="0"/>
              </a:endParaRPr>
            </a:p>
          </p:txBody>
        </p:sp>
        <p:sp>
          <p:nvSpPr>
            <p:cNvPr id="22542" name="Rectangle 440"/>
            <p:cNvSpPr>
              <a:spLocks noChangeArrowheads="1"/>
            </p:cNvSpPr>
            <p:nvPr/>
          </p:nvSpPr>
          <p:spPr bwMode="auto">
            <a:xfrm>
              <a:off x="2235200" y="52324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389</a:t>
              </a:r>
              <a:endParaRPr lang="en-US" sz="1800" b="0" baseline="-25000">
                <a:solidFill>
                  <a:srgbClr val="FFFF00"/>
                </a:solidFill>
                <a:latin typeface="Arial" charset="0"/>
              </a:endParaRPr>
            </a:p>
          </p:txBody>
        </p:sp>
        <p:sp>
          <p:nvSpPr>
            <p:cNvPr id="22543" name="Rectangle 441"/>
            <p:cNvSpPr>
              <a:spLocks noChangeArrowheads="1"/>
            </p:cNvSpPr>
            <p:nvPr/>
          </p:nvSpPr>
          <p:spPr bwMode="auto">
            <a:xfrm>
              <a:off x="3086100" y="5334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504</a:t>
              </a:r>
              <a:endParaRPr lang="en-US" sz="1800" b="0" baseline="-25000">
                <a:solidFill>
                  <a:srgbClr val="FFFF00"/>
                </a:solidFill>
                <a:latin typeface="Arial" charset="0"/>
              </a:endParaRPr>
            </a:p>
          </p:txBody>
        </p:sp>
        <p:sp>
          <p:nvSpPr>
            <p:cNvPr id="22544" name="Rectangle 442"/>
            <p:cNvSpPr>
              <a:spLocks noChangeArrowheads="1"/>
            </p:cNvSpPr>
            <p:nvPr/>
          </p:nvSpPr>
          <p:spPr bwMode="auto">
            <a:xfrm>
              <a:off x="4165600" y="471487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633</a:t>
              </a:r>
              <a:endParaRPr lang="en-US" sz="1800" b="0" baseline="-25000">
                <a:solidFill>
                  <a:srgbClr val="FFFF00"/>
                </a:solidFill>
                <a:latin typeface="Arial" charset="0"/>
              </a:endParaRPr>
            </a:p>
          </p:txBody>
        </p:sp>
        <p:sp>
          <p:nvSpPr>
            <p:cNvPr id="22545" name="Rectangle 444"/>
            <p:cNvSpPr>
              <a:spLocks noChangeArrowheads="1"/>
            </p:cNvSpPr>
            <p:nvPr/>
          </p:nvSpPr>
          <p:spPr bwMode="auto">
            <a:xfrm>
              <a:off x="5930900" y="361632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875</a:t>
              </a:r>
              <a:endParaRPr lang="en-US" sz="1800" b="0" baseline="-25000">
                <a:solidFill>
                  <a:srgbClr val="FFFF00"/>
                </a:solidFill>
                <a:latin typeface="Arial" charset="0"/>
              </a:endParaRPr>
            </a:p>
          </p:txBody>
        </p:sp>
        <p:sp>
          <p:nvSpPr>
            <p:cNvPr id="22546" name="Rectangle 445"/>
            <p:cNvSpPr>
              <a:spLocks noChangeArrowheads="1"/>
            </p:cNvSpPr>
            <p:nvPr/>
          </p:nvSpPr>
          <p:spPr bwMode="auto">
            <a:xfrm>
              <a:off x="1676400" y="4875213"/>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292</a:t>
              </a:r>
              <a:endParaRPr lang="en-US" sz="1800" b="0" baseline="-25000">
                <a:solidFill>
                  <a:srgbClr val="FF0066"/>
                </a:solidFill>
                <a:latin typeface="Arial" charset="0"/>
              </a:endParaRPr>
            </a:p>
          </p:txBody>
        </p:sp>
        <p:sp>
          <p:nvSpPr>
            <p:cNvPr id="22547" name="Rectangle 446"/>
            <p:cNvSpPr>
              <a:spLocks noChangeArrowheads="1"/>
            </p:cNvSpPr>
            <p:nvPr/>
          </p:nvSpPr>
          <p:spPr bwMode="auto">
            <a:xfrm>
              <a:off x="2517775" y="5029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405</a:t>
              </a:r>
              <a:endParaRPr lang="en-US" sz="1800" b="0" baseline="-25000">
                <a:solidFill>
                  <a:srgbClr val="FF0066"/>
                </a:solidFill>
                <a:latin typeface="Arial" charset="0"/>
              </a:endParaRPr>
            </a:p>
          </p:txBody>
        </p:sp>
        <p:sp>
          <p:nvSpPr>
            <p:cNvPr id="22548" name="Rectangle 447"/>
            <p:cNvSpPr>
              <a:spLocks noChangeArrowheads="1"/>
            </p:cNvSpPr>
            <p:nvPr/>
          </p:nvSpPr>
          <p:spPr bwMode="auto">
            <a:xfrm>
              <a:off x="3467100" y="5156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534</a:t>
              </a:r>
              <a:endParaRPr lang="en-US" sz="1800" b="0" baseline="-25000">
                <a:solidFill>
                  <a:srgbClr val="FF0066"/>
                </a:solidFill>
                <a:latin typeface="Arial" charset="0"/>
              </a:endParaRPr>
            </a:p>
          </p:txBody>
        </p:sp>
        <p:sp>
          <p:nvSpPr>
            <p:cNvPr id="22549" name="Rectangle 448"/>
            <p:cNvSpPr>
              <a:spLocks noChangeArrowheads="1"/>
            </p:cNvSpPr>
            <p:nvPr/>
          </p:nvSpPr>
          <p:spPr bwMode="auto">
            <a:xfrm>
              <a:off x="6210300" y="5461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907</a:t>
              </a:r>
              <a:endParaRPr lang="en-US" sz="1800" b="0" baseline="-25000">
                <a:solidFill>
                  <a:srgbClr val="FF0066"/>
                </a:solidFill>
                <a:latin typeface="Arial" charset="0"/>
              </a:endParaRPr>
            </a:p>
          </p:txBody>
        </p:sp>
        <p:sp>
          <p:nvSpPr>
            <p:cNvPr id="22550" name="Rectangle 449"/>
            <p:cNvSpPr>
              <a:spLocks noChangeArrowheads="1"/>
            </p:cNvSpPr>
            <p:nvPr/>
          </p:nvSpPr>
          <p:spPr bwMode="auto">
            <a:xfrm>
              <a:off x="6654800" y="54610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1020</a:t>
              </a:r>
              <a:endParaRPr lang="en-US" sz="1800" b="0" baseline="-25000">
                <a:solidFill>
                  <a:srgbClr val="FF0066"/>
                </a:solidFill>
                <a:latin typeface="Arial" charset="0"/>
              </a:endParaRPr>
            </a:p>
          </p:txBody>
        </p:sp>
        <p:sp>
          <p:nvSpPr>
            <p:cNvPr id="22551" name="Rectangle 451"/>
            <p:cNvSpPr>
              <a:spLocks noChangeArrowheads="1"/>
            </p:cNvSpPr>
            <p:nvPr/>
          </p:nvSpPr>
          <p:spPr bwMode="auto">
            <a:xfrm>
              <a:off x="4419600" y="54816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663</a:t>
              </a:r>
              <a:endParaRPr lang="en-US" sz="1800" b="0" baseline="-25000">
                <a:solidFill>
                  <a:srgbClr val="FF0066"/>
                </a:solidFill>
                <a:latin typeface="Arial" charset="0"/>
              </a:endParaRPr>
            </a:p>
          </p:txBody>
        </p:sp>
        <p:sp>
          <p:nvSpPr>
            <p:cNvPr id="22552" name="Rectangle 452"/>
            <p:cNvSpPr>
              <a:spLocks noChangeArrowheads="1"/>
            </p:cNvSpPr>
            <p:nvPr/>
          </p:nvSpPr>
          <p:spPr bwMode="auto">
            <a:xfrm>
              <a:off x="5357813" y="5537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778</a:t>
              </a:r>
              <a:endParaRPr lang="en-US" sz="1800" b="0" baseline="-25000">
                <a:solidFill>
                  <a:srgbClr val="FF0066"/>
                </a:solidFill>
                <a:latin typeface="Arial" charset="0"/>
              </a:endParaRPr>
            </a:p>
          </p:txBody>
        </p:sp>
        <p:sp>
          <p:nvSpPr>
            <p:cNvPr id="22553" name="Rectangle 453"/>
            <p:cNvSpPr>
              <a:spLocks noChangeArrowheads="1"/>
            </p:cNvSpPr>
            <p:nvPr/>
          </p:nvSpPr>
          <p:spPr bwMode="auto">
            <a:xfrm>
              <a:off x="7567613" y="55372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1080</a:t>
              </a:r>
              <a:endParaRPr lang="en-US" sz="1800" b="0" baseline="-25000">
                <a:solidFill>
                  <a:srgbClr val="FFFF00"/>
                </a:solidFill>
                <a:latin typeface="Arial" charset="0"/>
              </a:endParaRPr>
            </a:p>
          </p:txBody>
        </p:sp>
        <p:sp>
          <p:nvSpPr>
            <p:cNvPr id="22554" name="Rectangle 454"/>
            <p:cNvSpPr>
              <a:spLocks noChangeArrowheads="1"/>
            </p:cNvSpPr>
            <p:nvPr/>
          </p:nvSpPr>
          <p:spPr bwMode="auto">
            <a:xfrm>
              <a:off x="6934200" y="51816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1022</a:t>
              </a:r>
              <a:endParaRPr lang="en-US" sz="1800" b="0" baseline="-25000">
                <a:solidFill>
                  <a:srgbClr val="FFFF00"/>
                </a:solidFill>
                <a:latin typeface="Arial" charset="0"/>
              </a:endParaRPr>
            </a:p>
          </p:txBody>
        </p:sp>
      </p:grpSp>
      <p:grpSp>
        <p:nvGrpSpPr>
          <p:cNvPr id="5" name="Group 468"/>
          <p:cNvGrpSpPr>
            <a:grpSpLocks/>
          </p:cNvGrpSpPr>
          <p:nvPr/>
        </p:nvGrpSpPr>
        <p:grpSpPr bwMode="auto">
          <a:xfrm>
            <a:off x="5588000" y="1371600"/>
            <a:ext cx="1041400" cy="1295400"/>
            <a:chOff x="2312" y="864"/>
            <a:chExt cx="656" cy="816"/>
          </a:xfrm>
        </p:grpSpPr>
        <p:sp>
          <p:nvSpPr>
            <p:cNvPr id="22536" name="Line 465"/>
            <p:cNvSpPr>
              <a:spLocks noChangeShapeType="1"/>
            </p:cNvSpPr>
            <p:nvPr/>
          </p:nvSpPr>
          <p:spPr bwMode="auto">
            <a:xfrm>
              <a:off x="2640" y="864"/>
              <a:ext cx="0" cy="816"/>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22537" name="Line 466"/>
            <p:cNvSpPr>
              <a:spLocks noChangeShapeType="1"/>
            </p:cNvSpPr>
            <p:nvPr/>
          </p:nvSpPr>
          <p:spPr bwMode="auto">
            <a:xfrm>
              <a:off x="2312" y="872"/>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22538" name="Line 467"/>
            <p:cNvSpPr>
              <a:spLocks noChangeShapeType="1"/>
            </p:cNvSpPr>
            <p:nvPr/>
          </p:nvSpPr>
          <p:spPr bwMode="auto">
            <a:xfrm>
              <a:off x="2632" y="1674"/>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grpSp>
      <p:sp>
        <p:nvSpPr>
          <p:cNvPr id="22534" name="Oval 1296"/>
          <p:cNvSpPr>
            <a:spLocks noChangeArrowheads="1"/>
          </p:cNvSpPr>
          <p:nvPr/>
        </p:nvSpPr>
        <p:spPr bwMode="auto">
          <a:xfrm>
            <a:off x="1371600" y="5130800"/>
            <a:ext cx="533400" cy="533400"/>
          </a:xfrm>
          <a:prstGeom prst="ellipse">
            <a:avLst/>
          </a:prstGeom>
          <a:noFill/>
          <a:ln w="25400" algn="ctr">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22535" name="Oval 1297"/>
          <p:cNvSpPr>
            <a:spLocks noChangeArrowheads="1"/>
          </p:cNvSpPr>
          <p:nvPr/>
        </p:nvSpPr>
        <p:spPr bwMode="auto">
          <a:xfrm>
            <a:off x="6210300" y="5384800"/>
            <a:ext cx="533400" cy="533400"/>
          </a:xfrm>
          <a:prstGeom prst="ellipse">
            <a:avLst/>
          </a:prstGeom>
          <a:noFill/>
          <a:ln w="25400" algn="ctr">
            <a:solidFill>
              <a:srgbClr val="FF0066"/>
            </a:solidFill>
            <a:round/>
            <a:headEnd/>
            <a:tailEnd/>
          </a:ln>
        </p:spPr>
        <p:txBody>
          <a:bodyPr/>
          <a:lstStyle/>
          <a:p>
            <a:pPr algn="l" eaLnBrk="1" hangingPunct="1"/>
            <a:endParaRPr lang="en-US" sz="2800" b="0">
              <a:solidFill>
                <a:srgbClr val="FFFF00"/>
              </a:solidFill>
              <a:latin typeface="Arial" charset="0"/>
            </a:endParaRPr>
          </a:p>
        </p:txBody>
      </p:sp>
      <p:grpSp>
        <p:nvGrpSpPr>
          <p:cNvPr id="6" name="Group 468"/>
          <p:cNvGrpSpPr>
            <a:grpSpLocks/>
          </p:cNvGrpSpPr>
          <p:nvPr/>
        </p:nvGrpSpPr>
        <p:grpSpPr bwMode="auto">
          <a:xfrm>
            <a:off x="4927600" y="1371600"/>
            <a:ext cx="1041400" cy="1295400"/>
            <a:chOff x="2312" y="864"/>
            <a:chExt cx="656" cy="816"/>
          </a:xfrm>
        </p:grpSpPr>
        <p:sp>
          <p:nvSpPr>
            <p:cNvPr id="461" name="Line 465"/>
            <p:cNvSpPr>
              <a:spLocks noChangeShapeType="1"/>
            </p:cNvSpPr>
            <p:nvPr/>
          </p:nvSpPr>
          <p:spPr bwMode="auto">
            <a:xfrm>
              <a:off x="2640" y="864"/>
              <a:ext cx="0" cy="816"/>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62" name="Line 466"/>
            <p:cNvSpPr>
              <a:spLocks noChangeShapeType="1"/>
            </p:cNvSpPr>
            <p:nvPr/>
          </p:nvSpPr>
          <p:spPr bwMode="auto">
            <a:xfrm>
              <a:off x="2312" y="872"/>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63" name="Line 467"/>
            <p:cNvSpPr>
              <a:spLocks noChangeShapeType="1"/>
            </p:cNvSpPr>
            <p:nvPr/>
          </p:nvSpPr>
          <p:spPr bwMode="auto">
            <a:xfrm>
              <a:off x="2632" y="1674"/>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grpSp>
      <p:sp>
        <p:nvSpPr>
          <p:cNvPr id="464" name="Oval 1296"/>
          <p:cNvSpPr>
            <a:spLocks noChangeArrowheads="1"/>
          </p:cNvSpPr>
          <p:nvPr/>
        </p:nvSpPr>
        <p:spPr bwMode="auto">
          <a:xfrm>
            <a:off x="5567426" y="1729450"/>
            <a:ext cx="376174" cy="422474"/>
          </a:xfrm>
          <a:prstGeom prst="ellipse">
            <a:avLst/>
          </a:prstGeom>
          <a:noFill/>
          <a:ln w="25400" algn="ctr">
            <a:solidFill>
              <a:srgbClr val="FFFFFF"/>
            </a:solidFill>
            <a:round/>
            <a:headEnd/>
            <a:tailEnd/>
          </a:ln>
        </p:spPr>
        <p:txBody>
          <a:bodyPr/>
          <a:lstStyle/>
          <a:p>
            <a:pPr algn="l" eaLnBrk="1" hangingPunct="1"/>
            <a:endParaRPr lang="en-US" sz="2800" b="0">
              <a:solidFill>
                <a:srgbClr val="FFFF00"/>
              </a:solidFill>
              <a:latin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228600" y="1066800"/>
            <a:ext cx="8610600" cy="5410200"/>
          </a:xfrm>
          <a:prstGeom prst="rect">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2" name="Title 1"/>
          <p:cNvSpPr>
            <a:spLocks noGrp="1"/>
          </p:cNvSpPr>
          <p:nvPr>
            <p:ph type="title"/>
          </p:nvPr>
        </p:nvSpPr>
        <p:spPr>
          <a:xfrm>
            <a:off x="457200" y="-76200"/>
            <a:ext cx="8229600" cy="1143000"/>
          </a:xfrm>
        </p:spPr>
        <p:txBody>
          <a:bodyPr/>
          <a:lstStyle/>
          <a:p>
            <a:r>
              <a:rPr lang="en-US" sz="3600" smtClean="0"/>
              <a:t>How to Sequence: CAD</a:t>
            </a:r>
            <a:endParaRPr lang="en-US" sz="3600"/>
          </a:p>
        </p:txBody>
      </p:sp>
      <p:pic>
        <p:nvPicPr>
          <p:cNvPr id="5" name="Picture 4" descr="backbone ion types_01.jpg"/>
          <p:cNvPicPr>
            <a:picLocks noChangeAspect="1"/>
          </p:cNvPicPr>
          <p:nvPr/>
        </p:nvPicPr>
        <p:blipFill>
          <a:blip r:embed="rId3" cstate="print"/>
          <a:srcRect l="43043" t="23488" r="38316" b="24707"/>
          <a:stretch>
            <a:fillRect/>
          </a:stretch>
        </p:blipFill>
        <p:spPr>
          <a:xfrm rot="16200000">
            <a:off x="3848100" y="-571499"/>
            <a:ext cx="1371600" cy="4952999"/>
          </a:xfrm>
          <a:prstGeom prst="rect">
            <a:avLst/>
          </a:prstGeom>
        </p:spPr>
      </p:pic>
      <p:cxnSp>
        <p:nvCxnSpPr>
          <p:cNvPr id="7" name="Straight Connector 6"/>
          <p:cNvCxnSpPr/>
          <p:nvPr/>
        </p:nvCxnSpPr>
        <p:spPr bwMode="auto">
          <a:xfrm>
            <a:off x="3200400" y="1752600"/>
            <a:ext cx="152400" cy="304800"/>
          </a:xfrm>
          <a:prstGeom prst="line">
            <a:avLst/>
          </a:prstGeom>
          <a:solidFill>
            <a:schemeClr val="accent1"/>
          </a:solidFill>
          <a:ln w="57150" cap="flat" cmpd="sng" algn="ctr">
            <a:solidFill>
              <a:srgbClr val="000066"/>
            </a:solidFill>
            <a:prstDash val="solid"/>
            <a:round/>
            <a:headEnd type="none" w="med" len="med"/>
            <a:tailEnd type="none" w="med" len="med"/>
          </a:ln>
          <a:effectLst/>
        </p:spPr>
      </p:cxnSp>
      <p:cxnSp>
        <p:nvCxnSpPr>
          <p:cNvPr id="8" name="Straight Connector 7"/>
          <p:cNvCxnSpPr/>
          <p:nvPr/>
        </p:nvCxnSpPr>
        <p:spPr bwMode="auto">
          <a:xfrm>
            <a:off x="4724400" y="1752600"/>
            <a:ext cx="152400" cy="304800"/>
          </a:xfrm>
          <a:prstGeom prst="line">
            <a:avLst/>
          </a:prstGeom>
          <a:solidFill>
            <a:schemeClr val="accent1"/>
          </a:solidFill>
          <a:ln w="57150" cap="flat" cmpd="sng" algn="ctr">
            <a:solidFill>
              <a:srgbClr val="000066"/>
            </a:solidFill>
            <a:prstDash val="solid"/>
            <a:round/>
            <a:headEnd type="none" w="med" len="med"/>
            <a:tailEnd type="none" w="med" len="med"/>
          </a:ln>
          <a:effectLst/>
        </p:spPr>
      </p:cxnSp>
      <p:cxnSp>
        <p:nvCxnSpPr>
          <p:cNvPr id="9" name="Straight Connector 8"/>
          <p:cNvCxnSpPr/>
          <p:nvPr/>
        </p:nvCxnSpPr>
        <p:spPr bwMode="auto">
          <a:xfrm flipH="1">
            <a:off x="3962400" y="1752600"/>
            <a:ext cx="152400" cy="304800"/>
          </a:xfrm>
          <a:prstGeom prst="line">
            <a:avLst/>
          </a:prstGeom>
          <a:solidFill>
            <a:schemeClr val="accent1"/>
          </a:solidFill>
          <a:ln w="57150" cap="flat" cmpd="sng" algn="ctr">
            <a:solidFill>
              <a:srgbClr val="000066"/>
            </a:solidFill>
            <a:prstDash val="solid"/>
            <a:round/>
            <a:headEnd type="none" w="med" len="med"/>
            <a:tailEnd type="none" w="med" len="med"/>
          </a:ln>
          <a:effectLst/>
        </p:spPr>
      </p:cxnSp>
      <p:cxnSp>
        <p:nvCxnSpPr>
          <p:cNvPr id="10" name="Straight Connector 9"/>
          <p:cNvCxnSpPr/>
          <p:nvPr/>
        </p:nvCxnSpPr>
        <p:spPr bwMode="auto">
          <a:xfrm flipH="1">
            <a:off x="5611504" y="1738952"/>
            <a:ext cx="152400" cy="304800"/>
          </a:xfrm>
          <a:prstGeom prst="line">
            <a:avLst/>
          </a:prstGeom>
          <a:solidFill>
            <a:schemeClr val="accent1"/>
          </a:solidFill>
          <a:ln w="57150" cap="flat" cmpd="sng" algn="ctr">
            <a:solidFill>
              <a:srgbClr val="000066"/>
            </a:solidFill>
            <a:prstDash val="solid"/>
            <a:round/>
            <a:headEnd type="none" w="med" len="med"/>
            <a:tailEnd type="none" w="med" len="med"/>
          </a:ln>
          <a:effectLst/>
        </p:spPr>
      </p:cxnSp>
      <p:pic>
        <p:nvPicPr>
          <p:cNvPr id="12" name="Picture 11" descr="backbone ion types_01.jpg"/>
          <p:cNvPicPr>
            <a:picLocks noChangeAspect="1"/>
          </p:cNvPicPr>
          <p:nvPr/>
        </p:nvPicPr>
        <p:blipFill>
          <a:blip r:embed="rId3" cstate="print"/>
          <a:srcRect l="25439" t="57759" r="57992" b="27098"/>
          <a:stretch>
            <a:fillRect/>
          </a:stretch>
        </p:blipFill>
        <p:spPr>
          <a:xfrm rot="16200000">
            <a:off x="3771901" y="2247899"/>
            <a:ext cx="1219200" cy="1447802"/>
          </a:xfrm>
          <a:prstGeom prst="rect">
            <a:avLst/>
          </a:prstGeom>
        </p:spPr>
      </p:pic>
      <p:sp>
        <p:nvSpPr>
          <p:cNvPr id="13" name="TextBox 12"/>
          <p:cNvSpPr txBox="1"/>
          <p:nvPr/>
        </p:nvSpPr>
        <p:spPr>
          <a:xfrm>
            <a:off x="5257800" y="2743200"/>
            <a:ext cx="2819400" cy="400110"/>
          </a:xfrm>
          <a:prstGeom prst="rect">
            <a:avLst/>
          </a:prstGeom>
          <a:noFill/>
        </p:spPr>
        <p:txBody>
          <a:bodyPr wrap="square" rtlCol="0">
            <a:spAutoFit/>
          </a:bodyPr>
          <a:lstStyle/>
          <a:p>
            <a:r>
              <a:rPr lang="en-US" sz="2000" b="0" smtClean="0">
                <a:solidFill>
                  <a:srgbClr val="000066"/>
                </a:solidFill>
                <a:latin typeface="+mj-lt"/>
              </a:rPr>
              <a:t>Residue Mass (RM)</a:t>
            </a:r>
            <a:endParaRPr lang="en-US" sz="2000" b="0">
              <a:solidFill>
                <a:srgbClr val="000066"/>
              </a:solidFill>
              <a:latin typeface="+mj-lt"/>
            </a:endParaRPr>
          </a:p>
        </p:txBody>
      </p:sp>
      <p:pic>
        <p:nvPicPr>
          <p:cNvPr id="14" name="Picture 13" descr="backbone ion types_01.jpg"/>
          <p:cNvPicPr>
            <a:picLocks noChangeAspect="1"/>
          </p:cNvPicPr>
          <p:nvPr/>
        </p:nvPicPr>
        <p:blipFill>
          <a:blip r:embed="rId3" cstate="print"/>
          <a:srcRect l="71004" t="13924" r="11391" b="73324"/>
          <a:stretch>
            <a:fillRect/>
          </a:stretch>
        </p:blipFill>
        <p:spPr>
          <a:xfrm rot="16200000">
            <a:off x="1028702" y="4610099"/>
            <a:ext cx="1295400" cy="1219201"/>
          </a:xfrm>
          <a:prstGeom prst="rect">
            <a:avLst/>
          </a:prstGeom>
        </p:spPr>
      </p:pic>
      <p:sp>
        <p:nvSpPr>
          <p:cNvPr id="16" name="TextBox 15"/>
          <p:cNvSpPr txBox="1"/>
          <p:nvPr/>
        </p:nvSpPr>
        <p:spPr>
          <a:xfrm>
            <a:off x="381000" y="4648200"/>
            <a:ext cx="1143000" cy="400110"/>
          </a:xfrm>
          <a:prstGeom prst="rect">
            <a:avLst/>
          </a:prstGeom>
          <a:noFill/>
        </p:spPr>
        <p:txBody>
          <a:bodyPr wrap="square" rtlCol="0">
            <a:spAutoFit/>
          </a:bodyPr>
          <a:lstStyle/>
          <a:p>
            <a:r>
              <a:rPr lang="en-US" sz="2000" b="0" smtClean="0">
                <a:solidFill>
                  <a:srgbClr val="000066"/>
                </a:solidFill>
                <a:latin typeface="+mj-lt"/>
              </a:rPr>
              <a:t>b ion</a:t>
            </a:r>
            <a:endParaRPr lang="en-US" sz="2000" b="0">
              <a:solidFill>
                <a:srgbClr val="000066"/>
              </a:solidFill>
              <a:latin typeface="+mj-lt"/>
            </a:endParaRPr>
          </a:p>
        </p:txBody>
      </p:sp>
      <p:sp>
        <p:nvSpPr>
          <p:cNvPr id="19" name="TextBox 18"/>
          <p:cNvSpPr txBox="1"/>
          <p:nvPr/>
        </p:nvSpPr>
        <p:spPr>
          <a:xfrm>
            <a:off x="304800" y="5848290"/>
            <a:ext cx="1981200" cy="400110"/>
          </a:xfrm>
          <a:prstGeom prst="rect">
            <a:avLst/>
          </a:prstGeom>
          <a:noFill/>
        </p:spPr>
        <p:txBody>
          <a:bodyPr wrap="square" rtlCol="0">
            <a:spAutoFit/>
          </a:bodyPr>
          <a:lstStyle/>
          <a:p>
            <a:r>
              <a:rPr lang="en-US" sz="2000" b="0" smtClean="0">
                <a:solidFill>
                  <a:srgbClr val="000066"/>
                </a:solidFill>
                <a:latin typeface="+mj-lt"/>
              </a:rPr>
              <a:t>b1 = RM + </a:t>
            </a:r>
            <a:endParaRPr lang="en-US" sz="2000" b="0">
              <a:solidFill>
                <a:srgbClr val="000066"/>
              </a:solidFill>
              <a:latin typeface="+mj-lt"/>
            </a:endParaRPr>
          </a:p>
        </p:txBody>
      </p:sp>
      <p:sp>
        <p:nvSpPr>
          <p:cNvPr id="20" name="Oval 19"/>
          <p:cNvSpPr/>
          <p:nvPr/>
        </p:nvSpPr>
        <p:spPr bwMode="auto">
          <a:xfrm>
            <a:off x="963304" y="5181600"/>
            <a:ext cx="304800" cy="304800"/>
          </a:xfrm>
          <a:prstGeom prst="ellipse">
            <a:avLst/>
          </a:prstGeom>
          <a:noFill/>
          <a:ln w="2857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21" name="TextBox 20"/>
          <p:cNvSpPr txBox="1"/>
          <p:nvPr/>
        </p:nvSpPr>
        <p:spPr>
          <a:xfrm>
            <a:off x="1912960" y="5848290"/>
            <a:ext cx="304800" cy="400110"/>
          </a:xfrm>
          <a:prstGeom prst="rect">
            <a:avLst/>
          </a:prstGeom>
          <a:noFill/>
        </p:spPr>
        <p:txBody>
          <a:bodyPr wrap="square" rtlCol="0">
            <a:spAutoFit/>
          </a:bodyPr>
          <a:lstStyle/>
          <a:p>
            <a:r>
              <a:rPr lang="en-US" sz="2000" b="0" smtClean="0">
                <a:solidFill>
                  <a:srgbClr val="000066"/>
                </a:solidFill>
                <a:latin typeface="+mj-lt"/>
              </a:rPr>
              <a:t>1</a:t>
            </a:r>
            <a:endParaRPr lang="en-US" sz="2000" b="0">
              <a:solidFill>
                <a:srgbClr val="000066"/>
              </a:solidFill>
              <a:latin typeface="+mj-lt"/>
            </a:endParaRPr>
          </a:p>
        </p:txBody>
      </p:sp>
      <p:sp>
        <p:nvSpPr>
          <p:cNvPr id="22" name="TextBox 21"/>
          <p:cNvSpPr txBox="1"/>
          <p:nvPr/>
        </p:nvSpPr>
        <p:spPr>
          <a:xfrm>
            <a:off x="990600" y="3429000"/>
            <a:ext cx="7620000" cy="1015663"/>
          </a:xfrm>
          <a:prstGeom prst="rect">
            <a:avLst/>
          </a:prstGeom>
          <a:noFill/>
        </p:spPr>
        <p:txBody>
          <a:bodyPr wrap="square" rtlCol="0">
            <a:spAutoFit/>
          </a:bodyPr>
          <a:lstStyle/>
          <a:p>
            <a:pPr algn="l"/>
            <a:r>
              <a:rPr lang="en-US" sz="2000" b="0" smtClean="0">
                <a:solidFill>
                  <a:srgbClr val="000066"/>
                </a:solidFill>
                <a:latin typeface="+mj-lt"/>
              </a:rPr>
              <a:t>The very first N- and C-terminal fragment ions are not just their corresponding residue masses. The peptides N or C-terminus has to be taken into account. </a:t>
            </a:r>
            <a:endParaRPr lang="en-US" sz="2000" b="0">
              <a:solidFill>
                <a:srgbClr val="000066"/>
              </a:solidFill>
              <a:latin typeface="+mj-lt"/>
            </a:endParaRPr>
          </a:p>
        </p:txBody>
      </p:sp>
      <p:pic>
        <p:nvPicPr>
          <p:cNvPr id="23" name="Picture 22" descr="backbone ion types_01.jpg"/>
          <p:cNvPicPr>
            <a:picLocks noChangeAspect="1"/>
          </p:cNvPicPr>
          <p:nvPr/>
        </p:nvPicPr>
        <p:blipFill>
          <a:blip r:embed="rId3" cstate="print"/>
          <a:srcRect l="14047" t="9939" r="70419" b="74918"/>
          <a:stretch>
            <a:fillRect/>
          </a:stretch>
        </p:blipFill>
        <p:spPr>
          <a:xfrm rot="16200000">
            <a:off x="7010400" y="4324290"/>
            <a:ext cx="1143000" cy="1447800"/>
          </a:xfrm>
          <a:prstGeom prst="rect">
            <a:avLst/>
          </a:prstGeom>
        </p:spPr>
      </p:pic>
      <p:sp>
        <p:nvSpPr>
          <p:cNvPr id="24" name="TextBox 23"/>
          <p:cNvSpPr txBox="1"/>
          <p:nvPr/>
        </p:nvSpPr>
        <p:spPr>
          <a:xfrm>
            <a:off x="5105400" y="4705290"/>
            <a:ext cx="1981200" cy="400110"/>
          </a:xfrm>
          <a:prstGeom prst="rect">
            <a:avLst/>
          </a:prstGeom>
          <a:noFill/>
        </p:spPr>
        <p:txBody>
          <a:bodyPr wrap="square" rtlCol="0">
            <a:spAutoFit/>
          </a:bodyPr>
          <a:lstStyle/>
          <a:p>
            <a:r>
              <a:rPr lang="en-US" sz="2000" b="0" smtClean="0">
                <a:solidFill>
                  <a:srgbClr val="000066"/>
                </a:solidFill>
                <a:latin typeface="+mj-lt"/>
              </a:rPr>
              <a:t>y ion</a:t>
            </a:r>
            <a:endParaRPr lang="en-US" sz="2000" b="0">
              <a:solidFill>
                <a:srgbClr val="000066"/>
              </a:solidFill>
              <a:latin typeface="+mj-lt"/>
            </a:endParaRPr>
          </a:p>
        </p:txBody>
      </p:sp>
      <p:sp>
        <p:nvSpPr>
          <p:cNvPr id="25" name="TextBox 24"/>
          <p:cNvSpPr txBox="1"/>
          <p:nvPr/>
        </p:nvSpPr>
        <p:spPr>
          <a:xfrm>
            <a:off x="5486400" y="5848290"/>
            <a:ext cx="1981200" cy="400110"/>
          </a:xfrm>
          <a:prstGeom prst="rect">
            <a:avLst/>
          </a:prstGeom>
          <a:noFill/>
        </p:spPr>
        <p:txBody>
          <a:bodyPr wrap="square" rtlCol="0">
            <a:spAutoFit/>
          </a:bodyPr>
          <a:lstStyle/>
          <a:p>
            <a:r>
              <a:rPr lang="en-US" sz="2000" b="0" smtClean="0">
                <a:solidFill>
                  <a:srgbClr val="000066"/>
                </a:solidFill>
                <a:latin typeface="+mj-lt"/>
              </a:rPr>
              <a:t>y1 = RM + </a:t>
            </a:r>
            <a:endParaRPr lang="en-US" sz="2000" b="0">
              <a:solidFill>
                <a:srgbClr val="000066"/>
              </a:solidFill>
              <a:latin typeface="+mj-lt"/>
            </a:endParaRPr>
          </a:p>
        </p:txBody>
      </p:sp>
      <p:sp>
        <p:nvSpPr>
          <p:cNvPr id="26" name="TextBox 25"/>
          <p:cNvSpPr txBox="1"/>
          <p:nvPr/>
        </p:nvSpPr>
        <p:spPr>
          <a:xfrm>
            <a:off x="6889840" y="5848290"/>
            <a:ext cx="762000" cy="400110"/>
          </a:xfrm>
          <a:prstGeom prst="rect">
            <a:avLst/>
          </a:prstGeom>
          <a:noFill/>
        </p:spPr>
        <p:txBody>
          <a:bodyPr wrap="square" rtlCol="0">
            <a:spAutoFit/>
          </a:bodyPr>
          <a:lstStyle/>
          <a:p>
            <a:r>
              <a:rPr lang="en-US" sz="2000" b="0" smtClean="0">
                <a:solidFill>
                  <a:srgbClr val="000066"/>
                </a:solidFill>
                <a:latin typeface="+mj-lt"/>
              </a:rPr>
              <a:t>19</a:t>
            </a:r>
            <a:endParaRPr lang="en-US" sz="2000" b="0">
              <a:solidFill>
                <a:srgbClr val="000066"/>
              </a:solidFill>
              <a:latin typeface="+mj-lt"/>
            </a:endParaRPr>
          </a:p>
        </p:txBody>
      </p:sp>
      <p:sp>
        <p:nvSpPr>
          <p:cNvPr id="27" name="Oval 26"/>
          <p:cNvSpPr/>
          <p:nvPr/>
        </p:nvSpPr>
        <p:spPr bwMode="auto">
          <a:xfrm>
            <a:off x="7911152" y="4898634"/>
            <a:ext cx="381000" cy="304800"/>
          </a:xfrm>
          <a:prstGeom prst="ellipse">
            <a:avLst/>
          </a:prstGeom>
          <a:noFill/>
          <a:ln w="2857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28" name="Oval 27"/>
          <p:cNvSpPr/>
          <p:nvPr/>
        </p:nvSpPr>
        <p:spPr bwMode="auto">
          <a:xfrm>
            <a:off x="6858000" y="5086290"/>
            <a:ext cx="381000" cy="304800"/>
          </a:xfrm>
          <a:prstGeom prst="ellipse">
            <a:avLst/>
          </a:prstGeom>
          <a:noFill/>
          <a:ln w="2857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backbone ion types_01.jpg"/>
          <p:cNvPicPr>
            <a:picLocks noChangeAspect="1"/>
          </p:cNvPicPr>
          <p:nvPr/>
        </p:nvPicPr>
        <p:blipFill>
          <a:blip r:embed="rId2" cstate="print"/>
          <a:srcRect l="43043" t="23488" r="38316" b="24707"/>
          <a:stretch>
            <a:fillRect/>
          </a:stretch>
        </p:blipFill>
        <p:spPr>
          <a:xfrm rot="16200000">
            <a:off x="4000501" y="1104901"/>
            <a:ext cx="1371600" cy="4952999"/>
          </a:xfrm>
          <a:prstGeom prst="rect">
            <a:avLst/>
          </a:prstGeom>
        </p:spPr>
      </p:pic>
      <p:sp>
        <p:nvSpPr>
          <p:cNvPr id="4" name="Title 3"/>
          <p:cNvSpPr>
            <a:spLocks noGrp="1"/>
          </p:cNvSpPr>
          <p:nvPr>
            <p:ph type="title"/>
          </p:nvPr>
        </p:nvSpPr>
        <p:spPr/>
        <p:txBody>
          <a:bodyPr/>
          <a:lstStyle/>
          <a:p>
            <a:r>
              <a:rPr lang="en-US" sz="3200" smtClean="0"/>
              <a:t>Example of how to calculate </a:t>
            </a:r>
            <a:br>
              <a:rPr lang="en-US" sz="3200" smtClean="0"/>
            </a:br>
            <a:r>
              <a:rPr lang="en-US" sz="3200" smtClean="0"/>
              <a:t>theoretical fragment ions</a:t>
            </a:r>
            <a:endParaRPr lang="en-US" sz="3200"/>
          </a:p>
        </p:txBody>
      </p:sp>
      <p:sp>
        <p:nvSpPr>
          <p:cNvPr id="5" name="TextBox 4"/>
          <p:cNvSpPr txBox="1"/>
          <p:nvPr/>
        </p:nvSpPr>
        <p:spPr>
          <a:xfrm>
            <a:off x="914400" y="1947550"/>
            <a:ext cx="7315200" cy="523220"/>
          </a:xfrm>
          <a:prstGeom prst="rect">
            <a:avLst/>
          </a:prstGeom>
          <a:noFill/>
        </p:spPr>
        <p:txBody>
          <a:bodyPr wrap="square" rtlCol="0">
            <a:spAutoFit/>
          </a:bodyPr>
          <a:lstStyle/>
          <a:p>
            <a:pPr algn="ctr"/>
            <a:r>
              <a:rPr lang="en-US" smtClean="0">
                <a:solidFill>
                  <a:schemeClr val="bg1"/>
                </a:solidFill>
                <a:latin typeface="+mj-lt"/>
              </a:rPr>
              <a:t>S    A     M     P     L     E     R</a:t>
            </a:r>
            <a:endParaRPr lang="en-US">
              <a:solidFill>
                <a:schemeClr val="bg1"/>
              </a:solidFill>
              <a:latin typeface="+mj-lt"/>
            </a:endParaRPr>
          </a:p>
        </p:txBody>
      </p:sp>
      <p:sp>
        <p:nvSpPr>
          <p:cNvPr id="6" name="TextBox 5"/>
          <p:cNvSpPr txBox="1"/>
          <p:nvPr/>
        </p:nvSpPr>
        <p:spPr>
          <a:xfrm>
            <a:off x="1676400" y="1524000"/>
            <a:ext cx="762000" cy="461665"/>
          </a:xfrm>
          <a:prstGeom prst="rect">
            <a:avLst/>
          </a:prstGeom>
          <a:noFill/>
        </p:spPr>
        <p:txBody>
          <a:bodyPr wrap="square" rtlCol="0">
            <a:spAutoFit/>
          </a:bodyPr>
          <a:lstStyle/>
          <a:p>
            <a:r>
              <a:rPr lang="en-US" sz="2400" smtClean="0">
                <a:solidFill>
                  <a:schemeClr val="bg1"/>
                </a:solidFill>
              </a:rPr>
              <a:t>88</a:t>
            </a:r>
            <a:endParaRPr lang="en-US" sz="2400">
              <a:solidFill>
                <a:schemeClr val="bg1"/>
              </a:solidFill>
            </a:endParaRPr>
          </a:p>
        </p:txBody>
      </p:sp>
      <p:sp>
        <p:nvSpPr>
          <p:cNvPr id="7" name="TextBox 6"/>
          <p:cNvSpPr txBox="1"/>
          <p:nvPr/>
        </p:nvSpPr>
        <p:spPr>
          <a:xfrm>
            <a:off x="2362200" y="1524000"/>
            <a:ext cx="914400" cy="461665"/>
          </a:xfrm>
          <a:prstGeom prst="rect">
            <a:avLst/>
          </a:prstGeom>
          <a:noFill/>
        </p:spPr>
        <p:txBody>
          <a:bodyPr wrap="square" rtlCol="0">
            <a:spAutoFit/>
          </a:bodyPr>
          <a:lstStyle/>
          <a:p>
            <a:r>
              <a:rPr lang="en-US" sz="2400" smtClean="0">
                <a:solidFill>
                  <a:schemeClr val="bg1"/>
                </a:solidFill>
              </a:rPr>
              <a:t>159</a:t>
            </a:r>
            <a:endParaRPr lang="en-US" sz="2400">
              <a:solidFill>
                <a:schemeClr val="bg1"/>
              </a:solidFill>
            </a:endParaRPr>
          </a:p>
        </p:txBody>
      </p:sp>
      <p:sp>
        <p:nvSpPr>
          <p:cNvPr id="8" name="TextBox 7"/>
          <p:cNvSpPr txBox="1"/>
          <p:nvPr/>
        </p:nvSpPr>
        <p:spPr>
          <a:xfrm>
            <a:off x="3300350" y="1524000"/>
            <a:ext cx="914400" cy="461665"/>
          </a:xfrm>
          <a:prstGeom prst="rect">
            <a:avLst/>
          </a:prstGeom>
          <a:noFill/>
        </p:spPr>
        <p:txBody>
          <a:bodyPr wrap="square" rtlCol="0">
            <a:spAutoFit/>
          </a:bodyPr>
          <a:lstStyle/>
          <a:p>
            <a:r>
              <a:rPr lang="en-US" sz="2400" smtClean="0">
                <a:solidFill>
                  <a:schemeClr val="bg1"/>
                </a:solidFill>
              </a:rPr>
              <a:t>290</a:t>
            </a:r>
            <a:endParaRPr lang="en-US" sz="2400">
              <a:solidFill>
                <a:schemeClr val="bg1"/>
              </a:solidFill>
            </a:endParaRPr>
          </a:p>
        </p:txBody>
      </p:sp>
      <p:sp>
        <p:nvSpPr>
          <p:cNvPr id="9" name="TextBox 8"/>
          <p:cNvSpPr txBox="1"/>
          <p:nvPr/>
        </p:nvSpPr>
        <p:spPr>
          <a:xfrm>
            <a:off x="4162300" y="1524000"/>
            <a:ext cx="914400" cy="461665"/>
          </a:xfrm>
          <a:prstGeom prst="rect">
            <a:avLst/>
          </a:prstGeom>
          <a:noFill/>
        </p:spPr>
        <p:txBody>
          <a:bodyPr wrap="square" rtlCol="0">
            <a:spAutoFit/>
          </a:bodyPr>
          <a:lstStyle/>
          <a:p>
            <a:r>
              <a:rPr lang="en-US" sz="2400" smtClean="0">
                <a:solidFill>
                  <a:schemeClr val="bg1"/>
                </a:solidFill>
              </a:rPr>
              <a:t>387</a:t>
            </a:r>
            <a:endParaRPr lang="en-US" sz="2400">
              <a:solidFill>
                <a:schemeClr val="bg1"/>
              </a:solidFill>
            </a:endParaRPr>
          </a:p>
        </p:txBody>
      </p:sp>
      <p:sp>
        <p:nvSpPr>
          <p:cNvPr id="10" name="TextBox 9"/>
          <p:cNvSpPr txBox="1"/>
          <p:nvPr/>
        </p:nvSpPr>
        <p:spPr>
          <a:xfrm>
            <a:off x="4936175" y="1524000"/>
            <a:ext cx="914400" cy="461665"/>
          </a:xfrm>
          <a:prstGeom prst="rect">
            <a:avLst/>
          </a:prstGeom>
          <a:noFill/>
        </p:spPr>
        <p:txBody>
          <a:bodyPr wrap="square" rtlCol="0">
            <a:spAutoFit/>
          </a:bodyPr>
          <a:lstStyle/>
          <a:p>
            <a:r>
              <a:rPr lang="en-US" sz="2400" smtClean="0">
                <a:solidFill>
                  <a:schemeClr val="bg1"/>
                </a:solidFill>
              </a:rPr>
              <a:t>500</a:t>
            </a:r>
            <a:endParaRPr lang="en-US" sz="2400">
              <a:solidFill>
                <a:schemeClr val="bg1"/>
              </a:solidFill>
            </a:endParaRPr>
          </a:p>
        </p:txBody>
      </p:sp>
      <p:sp>
        <p:nvSpPr>
          <p:cNvPr id="11" name="TextBox 10"/>
          <p:cNvSpPr txBox="1"/>
          <p:nvPr/>
        </p:nvSpPr>
        <p:spPr>
          <a:xfrm>
            <a:off x="5755575" y="1524000"/>
            <a:ext cx="914400" cy="461665"/>
          </a:xfrm>
          <a:prstGeom prst="rect">
            <a:avLst/>
          </a:prstGeom>
          <a:noFill/>
        </p:spPr>
        <p:txBody>
          <a:bodyPr wrap="square" rtlCol="0">
            <a:spAutoFit/>
          </a:bodyPr>
          <a:lstStyle/>
          <a:p>
            <a:r>
              <a:rPr lang="en-US" sz="2400" smtClean="0">
                <a:solidFill>
                  <a:schemeClr val="bg1"/>
                </a:solidFill>
              </a:rPr>
              <a:t>629</a:t>
            </a:r>
            <a:endParaRPr lang="en-US" sz="2400">
              <a:solidFill>
                <a:schemeClr val="bg1"/>
              </a:solidFill>
            </a:endParaRPr>
          </a:p>
        </p:txBody>
      </p:sp>
      <p:sp>
        <p:nvSpPr>
          <p:cNvPr id="12" name="TextBox 11"/>
          <p:cNvSpPr txBox="1"/>
          <p:nvPr/>
        </p:nvSpPr>
        <p:spPr>
          <a:xfrm>
            <a:off x="6629400" y="1524000"/>
            <a:ext cx="914400" cy="461665"/>
          </a:xfrm>
          <a:prstGeom prst="rect">
            <a:avLst/>
          </a:prstGeom>
          <a:noFill/>
        </p:spPr>
        <p:txBody>
          <a:bodyPr wrap="square" rtlCol="0">
            <a:spAutoFit/>
          </a:bodyPr>
          <a:lstStyle/>
          <a:p>
            <a:r>
              <a:rPr lang="en-US" sz="2400" smtClean="0">
                <a:solidFill>
                  <a:schemeClr val="bg1"/>
                </a:solidFill>
              </a:rPr>
              <a:t>803</a:t>
            </a:r>
            <a:endParaRPr lang="en-US" sz="2400">
              <a:solidFill>
                <a:schemeClr val="bg1"/>
              </a:solidFill>
            </a:endParaRPr>
          </a:p>
        </p:txBody>
      </p:sp>
      <p:sp>
        <p:nvSpPr>
          <p:cNvPr id="13" name="TextBox 12"/>
          <p:cNvSpPr txBox="1"/>
          <p:nvPr/>
        </p:nvSpPr>
        <p:spPr>
          <a:xfrm>
            <a:off x="6563100" y="2404750"/>
            <a:ext cx="914400" cy="461665"/>
          </a:xfrm>
          <a:prstGeom prst="rect">
            <a:avLst/>
          </a:prstGeom>
          <a:noFill/>
        </p:spPr>
        <p:txBody>
          <a:bodyPr wrap="square" rtlCol="0">
            <a:spAutoFit/>
          </a:bodyPr>
          <a:lstStyle/>
          <a:p>
            <a:r>
              <a:rPr lang="en-US" sz="2400" smtClean="0">
                <a:solidFill>
                  <a:schemeClr val="bg1"/>
                </a:solidFill>
              </a:rPr>
              <a:t>175</a:t>
            </a:r>
            <a:endParaRPr lang="en-US" sz="2400">
              <a:solidFill>
                <a:schemeClr val="bg1"/>
              </a:solidFill>
            </a:endParaRPr>
          </a:p>
        </p:txBody>
      </p:sp>
      <p:sp>
        <p:nvSpPr>
          <p:cNvPr id="14" name="TextBox 13"/>
          <p:cNvSpPr txBox="1"/>
          <p:nvPr/>
        </p:nvSpPr>
        <p:spPr>
          <a:xfrm>
            <a:off x="5791200" y="2404750"/>
            <a:ext cx="914400" cy="461665"/>
          </a:xfrm>
          <a:prstGeom prst="rect">
            <a:avLst/>
          </a:prstGeom>
          <a:noFill/>
        </p:spPr>
        <p:txBody>
          <a:bodyPr wrap="square" rtlCol="0">
            <a:spAutoFit/>
          </a:bodyPr>
          <a:lstStyle/>
          <a:p>
            <a:r>
              <a:rPr lang="en-US" sz="2400" smtClean="0">
                <a:solidFill>
                  <a:schemeClr val="bg1"/>
                </a:solidFill>
              </a:rPr>
              <a:t>304</a:t>
            </a:r>
            <a:endParaRPr lang="en-US" sz="2400">
              <a:solidFill>
                <a:schemeClr val="bg1"/>
              </a:solidFill>
            </a:endParaRPr>
          </a:p>
        </p:txBody>
      </p:sp>
      <p:sp>
        <p:nvSpPr>
          <p:cNvPr id="15" name="TextBox 14"/>
          <p:cNvSpPr txBox="1"/>
          <p:nvPr/>
        </p:nvSpPr>
        <p:spPr>
          <a:xfrm>
            <a:off x="4959925" y="2404750"/>
            <a:ext cx="914400" cy="461665"/>
          </a:xfrm>
          <a:prstGeom prst="rect">
            <a:avLst/>
          </a:prstGeom>
          <a:noFill/>
        </p:spPr>
        <p:txBody>
          <a:bodyPr wrap="square" rtlCol="0">
            <a:spAutoFit/>
          </a:bodyPr>
          <a:lstStyle/>
          <a:p>
            <a:r>
              <a:rPr lang="en-US" sz="2400" smtClean="0">
                <a:solidFill>
                  <a:schemeClr val="bg1"/>
                </a:solidFill>
              </a:rPr>
              <a:t>417</a:t>
            </a:r>
            <a:endParaRPr lang="en-US" sz="2400">
              <a:solidFill>
                <a:schemeClr val="bg1"/>
              </a:solidFill>
            </a:endParaRPr>
          </a:p>
        </p:txBody>
      </p:sp>
      <p:sp>
        <p:nvSpPr>
          <p:cNvPr id="16" name="TextBox 15"/>
          <p:cNvSpPr txBox="1"/>
          <p:nvPr/>
        </p:nvSpPr>
        <p:spPr>
          <a:xfrm>
            <a:off x="4114800" y="2404750"/>
            <a:ext cx="914400" cy="461665"/>
          </a:xfrm>
          <a:prstGeom prst="rect">
            <a:avLst/>
          </a:prstGeom>
          <a:noFill/>
        </p:spPr>
        <p:txBody>
          <a:bodyPr wrap="square" rtlCol="0">
            <a:spAutoFit/>
          </a:bodyPr>
          <a:lstStyle/>
          <a:p>
            <a:r>
              <a:rPr lang="en-US" sz="2400" smtClean="0">
                <a:solidFill>
                  <a:schemeClr val="bg1"/>
                </a:solidFill>
              </a:rPr>
              <a:t>514</a:t>
            </a:r>
            <a:endParaRPr lang="en-US" sz="2400">
              <a:solidFill>
                <a:schemeClr val="bg1"/>
              </a:solidFill>
            </a:endParaRPr>
          </a:p>
        </p:txBody>
      </p:sp>
      <p:sp>
        <p:nvSpPr>
          <p:cNvPr id="17" name="TextBox 16"/>
          <p:cNvSpPr txBox="1"/>
          <p:nvPr/>
        </p:nvSpPr>
        <p:spPr>
          <a:xfrm>
            <a:off x="3276600" y="2404750"/>
            <a:ext cx="914400" cy="461665"/>
          </a:xfrm>
          <a:prstGeom prst="rect">
            <a:avLst/>
          </a:prstGeom>
          <a:noFill/>
        </p:spPr>
        <p:txBody>
          <a:bodyPr wrap="square" rtlCol="0">
            <a:spAutoFit/>
          </a:bodyPr>
          <a:lstStyle/>
          <a:p>
            <a:r>
              <a:rPr lang="en-US" sz="2400" smtClean="0">
                <a:solidFill>
                  <a:schemeClr val="bg1"/>
                </a:solidFill>
              </a:rPr>
              <a:t>645</a:t>
            </a:r>
            <a:endParaRPr lang="en-US" sz="2400">
              <a:solidFill>
                <a:schemeClr val="bg1"/>
              </a:solidFill>
            </a:endParaRPr>
          </a:p>
        </p:txBody>
      </p:sp>
      <p:sp>
        <p:nvSpPr>
          <p:cNvPr id="18" name="TextBox 17"/>
          <p:cNvSpPr txBox="1"/>
          <p:nvPr/>
        </p:nvSpPr>
        <p:spPr>
          <a:xfrm>
            <a:off x="2362200" y="2404750"/>
            <a:ext cx="914400" cy="461665"/>
          </a:xfrm>
          <a:prstGeom prst="rect">
            <a:avLst/>
          </a:prstGeom>
          <a:noFill/>
        </p:spPr>
        <p:txBody>
          <a:bodyPr wrap="square" rtlCol="0">
            <a:spAutoFit/>
          </a:bodyPr>
          <a:lstStyle/>
          <a:p>
            <a:r>
              <a:rPr lang="en-US" sz="2400" smtClean="0">
                <a:solidFill>
                  <a:schemeClr val="bg1"/>
                </a:solidFill>
              </a:rPr>
              <a:t>716</a:t>
            </a:r>
            <a:endParaRPr lang="en-US" sz="2400">
              <a:solidFill>
                <a:schemeClr val="bg1"/>
              </a:solidFill>
            </a:endParaRPr>
          </a:p>
        </p:txBody>
      </p:sp>
      <p:sp>
        <p:nvSpPr>
          <p:cNvPr id="19" name="TextBox 18"/>
          <p:cNvSpPr txBox="1"/>
          <p:nvPr/>
        </p:nvSpPr>
        <p:spPr>
          <a:xfrm>
            <a:off x="1600200" y="2404750"/>
            <a:ext cx="914400" cy="461665"/>
          </a:xfrm>
          <a:prstGeom prst="rect">
            <a:avLst/>
          </a:prstGeom>
          <a:noFill/>
        </p:spPr>
        <p:txBody>
          <a:bodyPr wrap="square" rtlCol="0">
            <a:spAutoFit/>
          </a:bodyPr>
          <a:lstStyle/>
          <a:p>
            <a:r>
              <a:rPr lang="en-US" sz="2400" smtClean="0">
                <a:solidFill>
                  <a:schemeClr val="bg1"/>
                </a:solidFill>
              </a:rPr>
              <a:t>803</a:t>
            </a:r>
            <a:endParaRPr lang="en-US" sz="2400">
              <a:solidFill>
                <a:schemeClr val="bg1"/>
              </a:solidFill>
            </a:endParaRPr>
          </a:p>
        </p:txBody>
      </p:sp>
      <p:sp>
        <p:nvSpPr>
          <p:cNvPr id="23" name="TextBox 22"/>
          <p:cNvSpPr txBox="1"/>
          <p:nvPr/>
        </p:nvSpPr>
        <p:spPr>
          <a:xfrm>
            <a:off x="2991136" y="5862935"/>
            <a:ext cx="2743200" cy="461665"/>
          </a:xfrm>
          <a:prstGeom prst="rect">
            <a:avLst/>
          </a:prstGeom>
          <a:noFill/>
        </p:spPr>
        <p:txBody>
          <a:bodyPr wrap="square" rtlCol="0">
            <a:spAutoFit/>
          </a:bodyPr>
          <a:lstStyle/>
          <a:p>
            <a:pPr algn="ctr"/>
            <a:r>
              <a:rPr lang="en-US" sz="2400" smtClean="0">
                <a:solidFill>
                  <a:schemeClr val="bg1"/>
                </a:solidFill>
                <a:latin typeface="+mj-lt"/>
              </a:rPr>
              <a:t>Residue Mass</a:t>
            </a:r>
            <a:endParaRPr lang="en-US" sz="2400">
              <a:solidFill>
                <a:schemeClr val="bg1"/>
              </a:solidFill>
              <a:latin typeface="+mj-lt"/>
            </a:endParaRPr>
          </a:p>
        </p:txBody>
      </p:sp>
      <p:sp>
        <p:nvSpPr>
          <p:cNvPr id="24" name="TextBox 23"/>
          <p:cNvSpPr txBox="1"/>
          <p:nvPr/>
        </p:nvSpPr>
        <p:spPr>
          <a:xfrm>
            <a:off x="5943600" y="6167735"/>
            <a:ext cx="2743200" cy="461665"/>
          </a:xfrm>
          <a:prstGeom prst="rect">
            <a:avLst/>
          </a:prstGeom>
          <a:noFill/>
        </p:spPr>
        <p:txBody>
          <a:bodyPr wrap="square" rtlCol="0">
            <a:spAutoFit/>
          </a:bodyPr>
          <a:lstStyle/>
          <a:p>
            <a:pPr algn="ctr"/>
            <a:r>
              <a:rPr lang="en-US" sz="2400" smtClean="0">
                <a:solidFill>
                  <a:schemeClr val="bg1"/>
                </a:solidFill>
                <a:latin typeface="+mj-lt"/>
              </a:rPr>
              <a:t>The first y ion</a:t>
            </a:r>
            <a:endParaRPr lang="en-US" sz="2400">
              <a:solidFill>
                <a:schemeClr val="bg1"/>
              </a:solidFill>
              <a:latin typeface="+mj-lt"/>
            </a:endParaRPr>
          </a:p>
        </p:txBody>
      </p:sp>
      <p:sp>
        <p:nvSpPr>
          <p:cNvPr id="25" name="TextBox 24"/>
          <p:cNvSpPr txBox="1"/>
          <p:nvPr/>
        </p:nvSpPr>
        <p:spPr>
          <a:xfrm>
            <a:off x="457200" y="6167735"/>
            <a:ext cx="2743200" cy="461665"/>
          </a:xfrm>
          <a:prstGeom prst="rect">
            <a:avLst/>
          </a:prstGeom>
          <a:noFill/>
        </p:spPr>
        <p:txBody>
          <a:bodyPr wrap="square" rtlCol="0">
            <a:spAutoFit/>
          </a:bodyPr>
          <a:lstStyle/>
          <a:p>
            <a:pPr algn="ctr"/>
            <a:r>
              <a:rPr lang="en-US" sz="2400" smtClean="0">
                <a:solidFill>
                  <a:schemeClr val="bg1"/>
                </a:solidFill>
                <a:latin typeface="+mj-lt"/>
              </a:rPr>
              <a:t>The first b ion</a:t>
            </a:r>
            <a:endParaRPr lang="en-US" sz="2400">
              <a:solidFill>
                <a:schemeClr val="bg1"/>
              </a:solidFill>
              <a:latin typeface="+mj-lt"/>
            </a:endParaRPr>
          </a:p>
        </p:txBody>
      </p:sp>
      <p:pic>
        <p:nvPicPr>
          <p:cNvPr id="26" name="Picture 25" descr="backbone ion types_01.jpg"/>
          <p:cNvPicPr>
            <a:picLocks noChangeAspect="1"/>
          </p:cNvPicPr>
          <p:nvPr/>
        </p:nvPicPr>
        <p:blipFill>
          <a:blip r:embed="rId2" cstate="print"/>
          <a:srcRect l="71004" t="13924" r="11391" b="73324"/>
          <a:stretch>
            <a:fillRect/>
          </a:stretch>
        </p:blipFill>
        <p:spPr>
          <a:xfrm rot="16200000">
            <a:off x="800102" y="4758034"/>
            <a:ext cx="1295400" cy="1219201"/>
          </a:xfrm>
          <a:prstGeom prst="rect">
            <a:avLst/>
          </a:prstGeom>
        </p:spPr>
      </p:pic>
      <p:pic>
        <p:nvPicPr>
          <p:cNvPr id="27" name="Picture 26" descr="backbone ion types_01.jpg"/>
          <p:cNvPicPr>
            <a:picLocks noChangeAspect="1"/>
          </p:cNvPicPr>
          <p:nvPr/>
        </p:nvPicPr>
        <p:blipFill>
          <a:blip r:embed="rId2" cstate="print"/>
          <a:srcRect l="25439" t="57759" r="57992" b="27098"/>
          <a:stretch>
            <a:fillRect/>
          </a:stretch>
        </p:blipFill>
        <p:spPr>
          <a:xfrm rot="16200000">
            <a:off x="3619501" y="4605634"/>
            <a:ext cx="1219200" cy="1447802"/>
          </a:xfrm>
          <a:prstGeom prst="rect">
            <a:avLst/>
          </a:prstGeom>
        </p:spPr>
      </p:pic>
      <p:pic>
        <p:nvPicPr>
          <p:cNvPr id="28" name="Picture 27" descr="backbone ion types_01.jpg"/>
          <p:cNvPicPr>
            <a:picLocks noChangeAspect="1"/>
          </p:cNvPicPr>
          <p:nvPr/>
        </p:nvPicPr>
        <p:blipFill>
          <a:blip r:embed="rId2" cstate="print"/>
          <a:srcRect l="14047" t="9939" r="70419" b="74918"/>
          <a:stretch>
            <a:fillRect/>
          </a:stretch>
        </p:blipFill>
        <p:spPr>
          <a:xfrm rot="16200000">
            <a:off x="6629400" y="4872335"/>
            <a:ext cx="1143000" cy="14478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backbone ion types_01.jpg"/>
          <p:cNvPicPr>
            <a:picLocks noChangeAspect="1"/>
          </p:cNvPicPr>
          <p:nvPr/>
        </p:nvPicPr>
        <p:blipFill>
          <a:blip r:embed="rId2" cstate="print"/>
          <a:srcRect l="43043" t="23488" r="38316" b="24707"/>
          <a:stretch>
            <a:fillRect/>
          </a:stretch>
        </p:blipFill>
        <p:spPr>
          <a:xfrm rot="16200000">
            <a:off x="4152901" y="1790701"/>
            <a:ext cx="1371600" cy="4952999"/>
          </a:xfrm>
          <a:prstGeom prst="rect">
            <a:avLst/>
          </a:prstGeom>
        </p:spPr>
      </p:pic>
      <p:sp>
        <p:nvSpPr>
          <p:cNvPr id="4" name="Title 3"/>
          <p:cNvSpPr>
            <a:spLocks noGrp="1"/>
          </p:cNvSpPr>
          <p:nvPr>
            <p:ph type="title"/>
          </p:nvPr>
        </p:nvSpPr>
        <p:spPr>
          <a:xfrm>
            <a:off x="457200" y="0"/>
            <a:ext cx="8229600" cy="685800"/>
          </a:xfrm>
        </p:spPr>
        <p:txBody>
          <a:bodyPr/>
          <a:lstStyle/>
          <a:p>
            <a:r>
              <a:rPr lang="en-US" sz="2800" b="1" smtClean="0"/>
              <a:t>How to calculate theoretical fragment ions</a:t>
            </a:r>
            <a:endParaRPr lang="en-US" sz="2800" b="1"/>
          </a:p>
        </p:txBody>
      </p:sp>
      <p:sp>
        <p:nvSpPr>
          <p:cNvPr id="5" name="TextBox 4"/>
          <p:cNvSpPr txBox="1"/>
          <p:nvPr/>
        </p:nvSpPr>
        <p:spPr>
          <a:xfrm>
            <a:off x="914400" y="1642750"/>
            <a:ext cx="7315200" cy="523220"/>
          </a:xfrm>
          <a:prstGeom prst="rect">
            <a:avLst/>
          </a:prstGeom>
          <a:noFill/>
        </p:spPr>
        <p:txBody>
          <a:bodyPr wrap="square" rtlCol="0">
            <a:spAutoFit/>
          </a:bodyPr>
          <a:lstStyle/>
          <a:p>
            <a:pPr algn="ctr"/>
            <a:r>
              <a:rPr lang="en-US" smtClean="0">
                <a:solidFill>
                  <a:schemeClr val="bg1"/>
                </a:solidFill>
                <a:latin typeface="+mj-lt"/>
              </a:rPr>
              <a:t>S    A     M     P     L     E     R</a:t>
            </a:r>
            <a:endParaRPr lang="en-US">
              <a:solidFill>
                <a:schemeClr val="bg1"/>
              </a:solidFill>
              <a:latin typeface="+mj-lt"/>
            </a:endParaRPr>
          </a:p>
        </p:txBody>
      </p:sp>
      <p:sp>
        <p:nvSpPr>
          <p:cNvPr id="6" name="TextBox 5"/>
          <p:cNvSpPr txBox="1"/>
          <p:nvPr/>
        </p:nvSpPr>
        <p:spPr>
          <a:xfrm>
            <a:off x="1676400" y="1219200"/>
            <a:ext cx="762000" cy="461665"/>
          </a:xfrm>
          <a:prstGeom prst="rect">
            <a:avLst/>
          </a:prstGeom>
          <a:noFill/>
        </p:spPr>
        <p:txBody>
          <a:bodyPr wrap="square" rtlCol="0">
            <a:spAutoFit/>
          </a:bodyPr>
          <a:lstStyle/>
          <a:p>
            <a:r>
              <a:rPr lang="en-US" sz="2400" smtClean="0">
                <a:solidFill>
                  <a:schemeClr val="bg1"/>
                </a:solidFill>
              </a:rPr>
              <a:t>88</a:t>
            </a:r>
            <a:endParaRPr lang="en-US" sz="2400">
              <a:solidFill>
                <a:schemeClr val="bg1"/>
              </a:solidFill>
            </a:endParaRPr>
          </a:p>
        </p:txBody>
      </p:sp>
      <p:sp>
        <p:nvSpPr>
          <p:cNvPr id="7" name="TextBox 6"/>
          <p:cNvSpPr txBox="1"/>
          <p:nvPr/>
        </p:nvSpPr>
        <p:spPr>
          <a:xfrm>
            <a:off x="2362200" y="1219200"/>
            <a:ext cx="914400" cy="461665"/>
          </a:xfrm>
          <a:prstGeom prst="rect">
            <a:avLst/>
          </a:prstGeom>
          <a:noFill/>
        </p:spPr>
        <p:txBody>
          <a:bodyPr wrap="square" rtlCol="0">
            <a:spAutoFit/>
          </a:bodyPr>
          <a:lstStyle/>
          <a:p>
            <a:r>
              <a:rPr lang="en-US" sz="2400" smtClean="0">
                <a:solidFill>
                  <a:schemeClr val="bg1"/>
                </a:solidFill>
              </a:rPr>
              <a:t>159</a:t>
            </a:r>
            <a:endParaRPr lang="en-US" sz="2400">
              <a:solidFill>
                <a:schemeClr val="bg1"/>
              </a:solidFill>
            </a:endParaRPr>
          </a:p>
        </p:txBody>
      </p:sp>
      <p:sp>
        <p:nvSpPr>
          <p:cNvPr id="8" name="TextBox 7"/>
          <p:cNvSpPr txBox="1"/>
          <p:nvPr/>
        </p:nvSpPr>
        <p:spPr>
          <a:xfrm>
            <a:off x="3300350" y="1219200"/>
            <a:ext cx="914400" cy="461665"/>
          </a:xfrm>
          <a:prstGeom prst="rect">
            <a:avLst/>
          </a:prstGeom>
          <a:noFill/>
        </p:spPr>
        <p:txBody>
          <a:bodyPr wrap="square" rtlCol="0">
            <a:spAutoFit/>
          </a:bodyPr>
          <a:lstStyle/>
          <a:p>
            <a:r>
              <a:rPr lang="en-US" sz="2400" smtClean="0">
                <a:solidFill>
                  <a:schemeClr val="bg1"/>
                </a:solidFill>
              </a:rPr>
              <a:t>290</a:t>
            </a:r>
            <a:endParaRPr lang="en-US" sz="2400">
              <a:solidFill>
                <a:schemeClr val="bg1"/>
              </a:solidFill>
            </a:endParaRPr>
          </a:p>
        </p:txBody>
      </p:sp>
      <p:sp>
        <p:nvSpPr>
          <p:cNvPr id="9" name="TextBox 8"/>
          <p:cNvSpPr txBox="1"/>
          <p:nvPr/>
        </p:nvSpPr>
        <p:spPr>
          <a:xfrm>
            <a:off x="4162300" y="1219200"/>
            <a:ext cx="914400" cy="461665"/>
          </a:xfrm>
          <a:prstGeom prst="rect">
            <a:avLst/>
          </a:prstGeom>
          <a:noFill/>
        </p:spPr>
        <p:txBody>
          <a:bodyPr wrap="square" rtlCol="0">
            <a:spAutoFit/>
          </a:bodyPr>
          <a:lstStyle/>
          <a:p>
            <a:r>
              <a:rPr lang="en-US" sz="2400" smtClean="0">
                <a:solidFill>
                  <a:schemeClr val="bg1"/>
                </a:solidFill>
              </a:rPr>
              <a:t>387</a:t>
            </a:r>
            <a:endParaRPr lang="en-US" sz="2400">
              <a:solidFill>
                <a:schemeClr val="bg1"/>
              </a:solidFill>
            </a:endParaRPr>
          </a:p>
        </p:txBody>
      </p:sp>
      <p:sp>
        <p:nvSpPr>
          <p:cNvPr id="10" name="TextBox 9"/>
          <p:cNvSpPr txBox="1"/>
          <p:nvPr/>
        </p:nvSpPr>
        <p:spPr>
          <a:xfrm>
            <a:off x="4936175" y="1219200"/>
            <a:ext cx="914400" cy="461665"/>
          </a:xfrm>
          <a:prstGeom prst="rect">
            <a:avLst/>
          </a:prstGeom>
          <a:noFill/>
        </p:spPr>
        <p:txBody>
          <a:bodyPr wrap="square" rtlCol="0">
            <a:spAutoFit/>
          </a:bodyPr>
          <a:lstStyle/>
          <a:p>
            <a:r>
              <a:rPr lang="en-US" sz="2400" smtClean="0">
                <a:solidFill>
                  <a:schemeClr val="bg1"/>
                </a:solidFill>
              </a:rPr>
              <a:t>500</a:t>
            </a:r>
            <a:endParaRPr lang="en-US" sz="2400">
              <a:solidFill>
                <a:schemeClr val="bg1"/>
              </a:solidFill>
            </a:endParaRPr>
          </a:p>
        </p:txBody>
      </p:sp>
      <p:sp>
        <p:nvSpPr>
          <p:cNvPr id="11" name="TextBox 10"/>
          <p:cNvSpPr txBox="1"/>
          <p:nvPr/>
        </p:nvSpPr>
        <p:spPr>
          <a:xfrm>
            <a:off x="5755575" y="1219200"/>
            <a:ext cx="914400" cy="461665"/>
          </a:xfrm>
          <a:prstGeom prst="rect">
            <a:avLst/>
          </a:prstGeom>
          <a:noFill/>
        </p:spPr>
        <p:txBody>
          <a:bodyPr wrap="square" rtlCol="0">
            <a:spAutoFit/>
          </a:bodyPr>
          <a:lstStyle/>
          <a:p>
            <a:r>
              <a:rPr lang="en-US" sz="2400" smtClean="0">
                <a:solidFill>
                  <a:schemeClr val="bg1"/>
                </a:solidFill>
              </a:rPr>
              <a:t>629</a:t>
            </a:r>
            <a:endParaRPr lang="en-US" sz="2400">
              <a:solidFill>
                <a:schemeClr val="bg1"/>
              </a:solidFill>
            </a:endParaRPr>
          </a:p>
        </p:txBody>
      </p:sp>
      <p:sp>
        <p:nvSpPr>
          <p:cNvPr id="12" name="TextBox 11"/>
          <p:cNvSpPr txBox="1"/>
          <p:nvPr/>
        </p:nvSpPr>
        <p:spPr>
          <a:xfrm>
            <a:off x="6629400" y="1219200"/>
            <a:ext cx="914400" cy="461665"/>
          </a:xfrm>
          <a:prstGeom prst="rect">
            <a:avLst/>
          </a:prstGeom>
          <a:noFill/>
        </p:spPr>
        <p:txBody>
          <a:bodyPr wrap="square" rtlCol="0">
            <a:spAutoFit/>
          </a:bodyPr>
          <a:lstStyle/>
          <a:p>
            <a:r>
              <a:rPr lang="en-US" sz="2400" smtClean="0">
                <a:solidFill>
                  <a:schemeClr val="bg1"/>
                </a:solidFill>
              </a:rPr>
              <a:t>803</a:t>
            </a:r>
            <a:endParaRPr lang="en-US" sz="2400">
              <a:solidFill>
                <a:schemeClr val="bg1"/>
              </a:solidFill>
            </a:endParaRPr>
          </a:p>
        </p:txBody>
      </p:sp>
      <p:sp>
        <p:nvSpPr>
          <p:cNvPr id="13" name="TextBox 12"/>
          <p:cNvSpPr txBox="1"/>
          <p:nvPr/>
        </p:nvSpPr>
        <p:spPr>
          <a:xfrm>
            <a:off x="6563100" y="2099950"/>
            <a:ext cx="914400" cy="461665"/>
          </a:xfrm>
          <a:prstGeom prst="rect">
            <a:avLst/>
          </a:prstGeom>
          <a:noFill/>
        </p:spPr>
        <p:txBody>
          <a:bodyPr wrap="square" rtlCol="0">
            <a:spAutoFit/>
          </a:bodyPr>
          <a:lstStyle/>
          <a:p>
            <a:r>
              <a:rPr lang="en-US" sz="2400" smtClean="0">
                <a:solidFill>
                  <a:schemeClr val="bg1"/>
                </a:solidFill>
              </a:rPr>
              <a:t>175</a:t>
            </a:r>
            <a:endParaRPr lang="en-US" sz="2400">
              <a:solidFill>
                <a:schemeClr val="bg1"/>
              </a:solidFill>
            </a:endParaRPr>
          </a:p>
        </p:txBody>
      </p:sp>
      <p:sp>
        <p:nvSpPr>
          <p:cNvPr id="14" name="TextBox 13"/>
          <p:cNvSpPr txBox="1"/>
          <p:nvPr/>
        </p:nvSpPr>
        <p:spPr>
          <a:xfrm>
            <a:off x="5791200" y="2099950"/>
            <a:ext cx="914400" cy="461665"/>
          </a:xfrm>
          <a:prstGeom prst="rect">
            <a:avLst/>
          </a:prstGeom>
          <a:noFill/>
        </p:spPr>
        <p:txBody>
          <a:bodyPr wrap="square" rtlCol="0">
            <a:spAutoFit/>
          </a:bodyPr>
          <a:lstStyle/>
          <a:p>
            <a:r>
              <a:rPr lang="en-US" sz="2400" smtClean="0">
                <a:solidFill>
                  <a:schemeClr val="bg1"/>
                </a:solidFill>
              </a:rPr>
              <a:t>304</a:t>
            </a:r>
            <a:endParaRPr lang="en-US" sz="2400">
              <a:solidFill>
                <a:schemeClr val="bg1"/>
              </a:solidFill>
            </a:endParaRPr>
          </a:p>
        </p:txBody>
      </p:sp>
      <p:sp>
        <p:nvSpPr>
          <p:cNvPr id="15" name="TextBox 14"/>
          <p:cNvSpPr txBox="1"/>
          <p:nvPr/>
        </p:nvSpPr>
        <p:spPr>
          <a:xfrm>
            <a:off x="4959925" y="2099950"/>
            <a:ext cx="914400" cy="461665"/>
          </a:xfrm>
          <a:prstGeom prst="rect">
            <a:avLst/>
          </a:prstGeom>
          <a:noFill/>
        </p:spPr>
        <p:txBody>
          <a:bodyPr wrap="square" rtlCol="0">
            <a:spAutoFit/>
          </a:bodyPr>
          <a:lstStyle/>
          <a:p>
            <a:r>
              <a:rPr lang="en-US" sz="2400" smtClean="0">
                <a:solidFill>
                  <a:schemeClr val="bg1"/>
                </a:solidFill>
              </a:rPr>
              <a:t>417</a:t>
            </a:r>
            <a:endParaRPr lang="en-US" sz="2400">
              <a:solidFill>
                <a:schemeClr val="bg1"/>
              </a:solidFill>
            </a:endParaRPr>
          </a:p>
        </p:txBody>
      </p:sp>
      <p:sp>
        <p:nvSpPr>
          <p:cNvPr id="16" name="TextBox 15"/>
          <p:cNvSpPr txBox="1"/>
          <p:nvPr/>
        </p:nvSpPr>
        <p:spPr>
          <a:xfrm>
            <a:off x="4114800" y="2099950"/>
            <a:ext cx="914400" cy="461665"/>
          </a:xfrm>
          <a:prstGeom prst="rect">
            <a:avLst/>
          </a:prstGeom>
          <a:noFill/>
        </p:spPr>
        <p:txBody>
          <a:bodyPr wrap="square" rtlCol="0">
            <a:spAutoFit/>
          </a:bodyPr>
          <a:lstStyle/>
          <a:p>
            <a:r>
              <a:rPr lang="en-US" sz="2400" smtClean="0">
                <a:solidFill>
                  <a:schemeClr val="bg1"/>
                </a:solidFill>
              </a:rPr>
              <a:t>514</a:t>
            </a:r>
            <a:endParaRPr lang="en-US" sz="2400">
              <a:solidFill>
                <a:schemeClr val="bg1"/>
              </a:solidFill>
            </a:endParaRPr>
          </a:p>
        </p:txBody>
      </p:sp>
      <p:sp>
        <p:nvSpPr>
          <p:cNvPr id="17" name="TextBox 16"/>
          <p:cNvSpPr txBox="1"/>
          <p:nvPr/>
        </p:nvSpPr>
        <p:spPr>
          <a:xfrm>
            <a:off x="3276600" y="2099950"/>
            <a:ext cx="914400" cy="461665"/>
          </a:xfrm>
          <a:prstGeom prst="rect">
            <a:avLst/>
          </a:prstGeom>
          <a:noFill/>
        </p:spPr>
        <p:txBody>
          <a:bodyPr wrap="square" rtlCol="0">
            <a:spAutoFit/>
          </a:bodyPr>
          <a:lstStyle/>
          <a:p>
            <a:r>
              <a:rPr lang="en-US" sz="2400" smtClean="0">
                <a:solidFill>
                  <a:schemeClr val="bg1"/>
                </a:solidFill>
              </a:rPr>
              <a:t>645</a:t>
            </a:r>
            <a:endParaRPr lang="en-US" sz="2400">
              <a:solidFill>
                <a:schemeClr val="bg1"/>
              </a:solidFill>
            </a:endParaRPr>
          </a:p>
        </p:txBody>
      </p:sp>
      <p:sp>
        <p:nvSpPr>
          <p:cNvPr id="18" name="TextBox 17"/>
          <p:cNvSpPr txBox="1"/>
          <p:nvPr/>
        </p:nvSpPr>
        <p:spPr>
          <a:xfrm>
            <a:off x="2362200" y="2099950"/>
            <a:ext cx="914400" cy="461665"/>
          </a:xfrm>
          <a:prstGeom prst="rect">
            <a:avLst/>
          </a:prstGeom>
          <a:noFill/>
        </p:spPr>
        <p:txBody>
          <a:bodyPr wrap="square" rtlCol="0">
            <a:spAutoFit/>
          </a:bodyPr>
          <a:lstStyle/>
          <a:p>
            <a:r>
              <a:rPr lang="en-US" sz="2400" smtClean="0">
                <a:solidFill>
                  <a:schemeClr val="bg1"/>
                </a:solidFill>
              </a:rPr>
              <a:t>716</a:t>
            </a:r>
            <a:endParaRPr lang="en-US" sz="2400">
              <a:solidFill>
                <a:schemeClr val="bg1"/>
              </a:solidFill>
            </a:endParaRPr>
          </a:p>
        </p:txBody>
      </p:sp>
      <p:sp>
        <p:nvSpPr>
          <p:cNvPr id="19" name="TextBox 18"/>
          <p:cNvSpPr txBox="1"/>
          <p:nvPr/>
        </p:nvSpPr>
        <p:spPr>
          <a:xfrm>
            <a:off x="1600200" y="2099950"/>
            <a:ext cx="914400" cy="461665"/>
          </a:xfrm>
          <a:prstGeom prst="rect">
            <a:avLst/>
          </a:prstGeom>
          <a:noFill/>
        </p:spPr>
        <p:txBody>
          <a:bodyPr wrap="square" rtlCol="0">
            <a:spAutoFit/>
          </a:bodyPr>
          <a:lstStyle/>
          <a:p>
            <a:r>
              <a:rPr lang="en-US" sz="2400" smtClean="0">
                <a:solidFill>
                  <a:schemeClr val="bg1"/>
                </a:solidFill>
              </a:rPr>
              <a:t>803</a:t>
            </a:r>
            <a:endParaRPr lang="en-US" sz="2400">
              <a:solidFill>
                <a:schemeClr val="bg1"/>
              </a:solidFill>
            </a:endParaRPr>
          </a:p>
        </p:txBody>
      </p:sp>
      <p:sp>
        <p:nvSpPr>
          <p:cNvPr id="23" name="TextBox 22"/>
          <p:cNvSpPr txBox="1"/>
          <p:nvPr/>
        </p:nvSpPr>
        <p:spPr>
          <a:xfrm>
            <a:off x="4648200" y="5181600"/>
            <a:ext cx="2743200" cy="461665"/>
          </a:xfrm>
          <a:prstGeom prst="rect">
            <a:avLst/>
          </a:prstGeom>
          <a:noFill/>
        </p:spPr>
        <p:txBody>
          <a:bodyPr wrap="square" rtlCol="0">
            <a:spAutoFit/>
          </a:bodyPr>
          <a:lstStyle/>
          <a:p>
            <a:pPr algn="ctr"/>
            <a:r>
              <a:rPr lang="en-US" sz="2400" b="0" smtClean="0">
                <a:solidFill>
                  <a:schemeClr val="bg1"/>
                </a:solidFill>
                <a:latin typeface="+mj-lt"/>
              </a:rPr>
              <a:t>Residue Mass</a:t>
            </a:r>
            <a:endParaRPr lang="en-US" sz="2400" b="0">
              <a:solidFill>
                <a:schemeClr val="bg1"/>
              </a:solidFill>
              <a:latin typeface="+mj-lt"/>
            </a:endParaRPr>
          </a:p>
        </p:txBody>
      </p:sp>
      <p:sp>
        <p:nvSpPr>
          <p:cNvPr id="25" name="TextBox 24"/>
          <p:cNvSpPr txBox="1"/>
          <p:nvPr/>
        </p:nvSpPr>
        <p:spPr>
          <a:xfrm>
            <a:off x="285464" y="4953000"/>
            <a:ext cx="2743200" cy="461665"/>
          </a:xfrm>
          <a:prstGeom prst="rect">
            <a:avLst/>
          </a:prstGeom>
          <a:noFill/>
        </p:spPr>
        <p:txBody>
          <a:bodyPr wrap="square" rtlCol="0">
            <a:spAutoFit/>
          </a:bodyPr>
          <a:lstStyle/>
          <a:p>
            <a:pPr algn="ctr"/>
            <a:r>
              <a:rPr lang="en-US" sz="2400" b="0" smtClean="0">
                <a:solidFill>
                  <a:schemeClr val="bg1"/>
                </a:solidFill>
                <a:latin typeface="+mj-lt"/>
              </a:rPr>
              <a:t>The first b ion</a:t>
            </a:r>
            <a:endParaRPr lang="en-US" sz="2400" b="0">
              <a:solidFill>
                <a:schemeClr val="bg1"/>
              </a:solidFill>
              <a:latin typeface="+mj-lt"/>
            </a:endParaRPr>
          </a:p>
        </p:txBody>
      </p:sp>
      <p:pic>
        <p:nvPicPr>
          <p:cNvPr id="26" name="Picture 25" descr="backbone ion types_01.jpg"/>
          <p:cNvPicPr>
            <a:picLocks noChangeAspect="1"/>
          </p:cNvPicPr>
          <p:nvPr/>
        </p:nvPicPr>
        <p:blipFill>
          <a:blip r:embed="rId2" cstate="print"/>
          <a:srcRect l="71004" t="13924" r="11391" b="73324"/>
          <a:stretch>
            <a:fillRect/>
          </a:stretch>
        </p:blipFill>
        <p:spPr>
          <a:xfrm rot="16200000">
            <a:off x="952501" y="3619500"/>
            <a:ext cx="1295400" cy="1219201"/>
          </a:xfrm>
          <a:prstGeom prst="rect">
            <a:avLst/>
          </a:prstGeom>
        </p:spPr>
      </p:pic>
      <p:pic>
        <p:nvPicPr>
          <p:cNvPr id="27" name="Picture 26" descr="backbone ion types_01.jpg"/>
          <p:cNvPicPr>
            <a:picLocks noChangeAspect="1"/>
          </p:cNvPicPr>
          <p:nvPr/>
        </p:nvPicPr>
        <p:blipFill>
          <a:blip r:embed="rId2" cstate="print"/>
          <a:srcRect l="25439" t="57759" r="57992" b="27098"/>
          <a:stretch>
            <a:fillRect/>
          </a:stretch>
        </p:blipFill>
        <p:spPr>
          <a:xfrm rot="16200000">
            <a:off x="3314701" y="4914899"/>
            <a:ext cx="1219200" cy="1447802"/>
          </a:xfrm>
          <a:prstGeom prst="rect">
            <a:avLst/>
          </a:prstGeom>
        </p:spPr>
      </p:pic>
      <p:sp>
        <p:nvSpPr>
          <p:cNvPr id="29" name="TextBox 28"/>
          <p:cNvSpPr txBox="1"/>
          <p:nvPr/>
        </p:nvSpPr>
        <p:spPr>
          <a:xfrm>
            <a:off x="1447800" y="838200"/>
            <a:ext cx="1219200" cy="400110"/>
          </a:xfrm>
          <a:prstGeom prst="rect">
            <a:avLst/>
          </a:prstGeom>
          <a:noFill/>
        </p:spPr>
        <p:txBody>
          <a:bodyPr wrap="square" rtlCol="0">
            <a:spAutoFit/>
          </a:bodyPr>
          <a:lstStyle/>
          <a:p>
            <a:r>
              <a:rPr lang="en-US" sz="2000" smtClean="0">
                <a:latin typeface="+mj-lt"/>
              </a:rPr>
              <a:t>RM+1</a:t>
            </a:r>
            <a:endParaRPr lang="en-US" sz="2000">
              <a:latin typeface="+mj-lt"/>
            </a:endParaRPr>
          </a:p>
        </p:txBody>
      </p:sp>
      <p:sp>
        <p:nvSpPr>
          <p:cNvPr id="31" name="TextBox 30"/>
          <p:cNvSpPr txBox="1"/>
          <p:nvPr/>
        </p:nvSpPr>
        <p:spPr>
          <a:xfrm>
            <a:off x="6542694" y="838200"/>
            <a:ext cx="1219200" cy="400110"/>
          </a:xfrm>
          <a:prstGeom prst="rect">
            <a:avLst/>
          </a:prstGeom>
          <a:noFill/>
        </p:spPr>
        <p:txBody>
          <a:bodyPr wrap="square" rtlCol="0">
            <a:spAutoFit/>
          </a:bodyPr>
          <a:lstStyle/>
          <a:p>
            <a:r>
              <a:rPr lang="en-US" sz="2000" smtClean="0">
                <a:latin typeface="+mj-lt"/>
              </a:rPr>
              <a:t>+RM+18</a:t>
            </a:r>
            <a:endParaRPr lang="en-US" sz="2000">
              <a:latin typeface="+mj-lt"/>
            </a:endParaRPr>
          </a:p>
        </p:txBody>
      </p:sp>
      <p:sp>
        <p:nvSpPr>
          <p:cNvPr id="33" name="TextBox 32"/>
          <p:cNvSpPr txBox="1"/>
          <p:nvPr/>
        </p:nvSpPr>
        <p:spPr>
          <a:xfrm>
            <a:off x="6629400" y="4953000"/>
            <a:ext cx="2743200" cy="461665"/>
          </a:xfrm>
          <a:prstGeom prst="rect">
            <a:avLst/>
          </a:prstGeom>
          <a:noFill/>
        </p:spPr>
        <p:txBody>
          <a:bodyPr wrap="square" rtlCol="0">
            <a:spAutoFit/>
          </a:bodyPr>
          <a:lstStyle/>
          <a:p>
            <a:pPr algn="ctr"/>
            <a:r>
              <a:rPr lang="en-US" sz="2400" b="0" smtClean="0">
                <a:solidFill>
                  <a:schemeClr val="bg1"/>
                </a:solidFill>
                <a:latin typeface="+mj-lt"/>
              </a:rPr>
              <a:t>The first y ion</a:t>
            </a:r>
            <a:endParaRPr lang="en-US" sz="2400" b="0">
              <a:solidFill>
                <a:schemeClr val="bg1"/>
              </a:solidFill>
              <a:latin typeface="+mj-lt"/>
            </a:endParaRPr>
          </a:p>
        </p:txBody>
      </p:sp>
      <p:pic>
        <p:nvPicPr>
          <p:cNvPr id="34" name="Picture 33" descr="backbone ion types_01.jpg"/>
          <p:cNvPicPr>
            <a:picLocks noChangeAspect="1"/>
          </p:cNvPicPr>
          <p:nvPr/>
        </p:nvPicPr>
        <p:blipFill>
          <a:blip r:embed="rId2" cstate="print"/>
          <a:srcRect l="14047" t="9939" r="70419" b="74918"/>
          <a:stretch>
            <a:fillRect/>
          </a:stretch>
        </p:blipFill>
        <p:spPr>
          <a:xfrm rot="16200000">
            <a:off x="7620000" y="3505200"/>
            <a:ext cx="1143000" cy="1447800"/>
          </a:xfrm>
          <a:prstGeom prst="rect">
            <a:avLst/>
          </a:prstGeom>
        </p:spPr>
      </p:pic>
      <p:cxnSp>
        <p:nvCxnSpPr>
          <p:cNvPr id="36" name="Straight Connector 35"/>
          <p:cNvCxnSpPr/>
          <p:nvPr/>
        </p:nvCxnSpPr>
        <p:spPr bwMode="auto">
          <a:xfrm flipH="1">
            <a:off x="5943600" y="4067502"/>
            <a:ext cx="152400" cy="304800"/>
          </a:xfrm>
          <a:prstGeom prst="line">
            <a:avLst/>
          </a:prstGeom>
          <a:solidFill>
            <a:schemeClr val="accent1"/>
          </a:solidFill>
          <a:ln w="28575" cap="flat" cmpd="sng" algn="ctr">
            <a:solidFill>
              <a:srgbClr val="CC0000"/>
            </a:solidFill>
            <a:prstDash val="solid"/>
            <a:round/>
            <a:headEnd type="none" w="med" len="med"/>
            <a:tailEnd type="none" w="med" len="med"/>
          </a:ln>
          <a:effectLst/>
        </p:spPr>
      </p:cxnSp>
      <p:cxnSp>
        <p:nvCxnSpPr>
          <p:cNvPr id="37" name="Straight Connector 36"/>
          <p:cNvCxnSpPr/>
          <p:nvPr/>
        </p:nvCxnSpPr>
        <p:spPr bwMode="auto">
          <a:xfrm flipH="1" flipV="1">
            <a:off x="3505200" y="4114800"/>
            <a:ext cx="152400" cy="304800"/>
          </a:xfrm>
          <a:prstGeom prst="line">
            <a:avLst/>
          </a:prstGeom>
          <a:solidFill>
            <a:schemeClr val="accent1"/>
          </a:solidFill>
          <a:ln w="28575" cap="flat" cmpd="sng" algn="ctr">
            <a:solidFill>
              <a:srgbClr val="CC0000"/>
            </a:solidFill>
            <a:prstDash val="solid"/>
            <a:round/>
            <a:headEnd type="none" w="med" len="med"/>
            <a:tailEnd type="none" w="med" len="med"/>
          </a:ln>
          <a:effectLst/>
        </p:spPr>
      </p:cxnSp>
      <p:sp>
        <p:nvSpPr>
          <p:cNvPr id="38" name="TextBox 37"/>
          <p:cNvSpPr txBox="1"/>
          <p:nvPr/>
        </p:nvSpPr>
        <p:spPr>
          <a:xfrm>
            <a:off x="6477000" y="2590800"/>
            <a:ext cx="1219200" cy="400110"/>
          </a:xfrm>
          <a:prstGeom prst="rect">
            <a:avLst/>
          </a:prstGeom>
          <a:noFill/>
        </p:spPr>
        <p:txBody>
          <a:bodyPr wrap="square" rtlCol="0">
            <a:spAutoFit/>
          </a:bodyPr>
          <a:lstStyle/>
          <a:p>
            <a:r>
              <a:rPr lang="en-US" sz="2000" smtClean="0">
                <a:latin typeface="+mj-lt"/>
              </a:rPr>
              <a:t>RM+19</a:t>
            </a:r>
            <a:endParaRPr lang="en-US" sz="2000">
              <a:latin typeface="+mj-lt"/>
            </a:endParaRPr>
          </a:p>
        </p:txBody>
      </p:sp>
      <p:sp>
        <p:nvSpPr>
          <p:cNvPr id="39" name="TextBox 38"/>
          <p:cNvSpPr txBox="1"/>
          <p:nvPr/>
        </p:nvSpPr>
        <p:spPr>
          <a:xfrm>
            <a:off x="1395242" y="25908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0" name="TextBox 39"/>
          <p:cNvSpPr txBox="1"/>
          <p:nvPr/>
        </p:nvSpPr>
        <p:spPr>
          <a:xfrm>
            <a:off x="2209800" y="25908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1" name="TextBox 40"/>
          <p:cNvSpPr txBox="1"/>
          <p:nvPr/>
        </p:nvSpPr>
        <p:spPr>
          <a:xfrm>
            <a:off x="3048000" y="25908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2" name="TextBox 41"/>
          <p:cNvSpPr txBox="1"/>
          <p:nvPr/>
        </p:nvSpPr>
        <p:spPr>
          <a:xfrm>
            <a:off x="3886200" y="25908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3" name="TextBox 42"/>
          <p:cNvSpPr txBox="1"/>
          <p:nvPr/>
        </p:nvSpPr>
        <p:spPr>
          <a:xfrm>
            <a:off x="4800600" y="25908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4" name="TextBox 43"/>
          <p:cNvSpPr txBox="1"/>
          <p:nvPr/>
        </p:nvSpPr>
        <p:spPr>
          <a:xfrm>
            <a:off x="5562600" y="25908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5" name="TextBox 44"/>
          <p:cNvSpPr txBox="1"/>
          <p:nvPr/>
        </p:nvSpPr>
        <p:spPr>
          <a:xfrm>
            <a:off x="2267604" y="8382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6" name="TextBox 45"/>
          <p:cNvSpPr txBox="1"/>
          <p:nvPr/>
        </p:nvSpPr>
        <p:spPr>
          <a:xfrm>
            <a:off x="3200400" y="8382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7" name="TextBox 46"/>
          <p:cNvSpPr txBox="1"/>
          <p:nvPr/>
        </p:nvSpPr>
        <p:spPr>
          <a:xfrm>
            <a:off x="4038600" y="8382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8" name="TextBox 47"/>
          <p:cNvSpPr txBox="1"/>
          <p:nvPr/>
        </p:nvSpPr>
        <p:spPr>
          <a:xfrm>
            <a:off x="4813736" y="8382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sp>
        <p:nvSpPr>
          <p:cNvPr id="49" name="TextBox 48"/>
          <p:cNvSpPr txBox="1"/>
          <p:nvPr/>
        </p:nvSpPr>
        <p:spPr>
          <a:xfrm>
            <a:off x="5628294" y="838200"/>
            <a:ext cx="1066800" cy="400110"/>
          </a:xfrm>
          <a:prstGeom prst="rect">
            <a:avLst/>
          </a:prstGeom>
          <a:noFill/>
        </p:spPr>
        <p:txBody>
          <a:bodyPr wrap="square" rtlCol="0">
            <a:spAutoFit/>
          </a:bodyPr>
          <a:lstStyle/>
          <a:p>
            <a:r>
              <a:rPr lang="en-US" sz="2000" smtClean="0">
                <a:latin typeface="+mj-lt"/>
              </a:rPr>
              <a:t>+ RM</a:t>
            </a:r>
            <a:endParaRPr lang="en-US" sz="2000">
              <a:latin typeface="+mj-lt"/>
            </a:endParaRPr>
          </a:p>
        </p:txBody>
      </p:sp>
      <p:cxnSp>
        <p:nvCxnSpPr>
          <p:cNvPr id="51" name="Straight Arrow Connector 50"/>
          <p:cNvCxnSpPr/>
          <p:nvPr/>
        </p:nvCxnSpPr>
        <p:spPr bwMode="auto">
          <a:xfrm>
            <a:off x="1676400" y="762000"/>
            <a:ext cx="838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2" name="Straight Arrow Connector 51"/>
          <p:cNvCxnSpPr/>
          <p:nvPr/>
        </p:nvCxnSpPr>
        <p:spPr bwMode="auto">
          <a:xfrm flipH="1">
            <a:off x="6629400" y="3048000"/>
            <a:ext cx="838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4000" smtClean="0"/>
              <a:t>Finding ‘pairs’ and ‘biggest’ ions</a:t>
            </a:r>
            <a:endParaRPr lang="en-US" sz="4000"/>
          </a:p>
        </p:txBody>
      </p:sp>
      <p:sp>
        <p:nvSpPr>
          <p:cNvPr id="3" name="Rectangle 2"/>
          <p:cNvSpPr/>
          <p:nvPr/>
        </p:nvSpPr>
        <p:spPr bwMode="auto">
          <a:xfrm>
            <a:off x="0" y="1143000"/>
            <a:ext cx="9144000" cy="548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pic>
        <p:nvPicPr>
          <p:cNvPr id="4" name="Picture 3" descr="biggest ion CAD.jpg"/>
          <p:cNvPicPr>
            <a:picLocks noChangeAspect="1"/>
          </p:cNvPicPr>
          <p:nvPr/>
        </p:nvPicPr>
        <p:blipFill>
          <a:blip r:embed="rId2" cstate="print"/>
          <a:srcRect l="6847" t="15556" r="42808" b="17778"/>
          <a:stretch>
            <a:fillRect/>
          </a:stretch>
        </p:blipFill>
        <p:spPr>
          <a:xfrm rot="5400000">
            <a:off x="1123949" y="247651"/>
            <a:ext cx="2933702" cy="5029200"/>
          </a:xfrm>
          <a:prstGeom prst="rect">
            <a:avLst/>
          </a:prstGeom>
        </p:spPr>
      </p:pic>
      <p:sp>
        <p:nvSpPr>
          <p:cNvPr id="5" name="TextBox 4"/>
          <p:cNvSpPr txBox="1"/>
          <p:nvPr/>
        </p:nvSpPr>
        <p:spPr>
          <a:xfrm>
            <a:off x="5029200" y="1295400"/>
            <a:ext cx="4114800" cy="1815882"/>
          </a:xfrm>
          <a:prstGeom prst="rect">
            <a:avLst/>
          </a:prstGeom>
          <a:noFill/>
        </p:spPr>
        <p:txBody>
          <a:bodyPr wrap="square" rtlCol="0">
            <a:spAutoFit/>
          </a:bodyPr>
          <a:lstStyle/>
          <a:p>
            <a:pPr algn="l"/>
            <a:r>
              <a:rPr lang="en-US" sz="1600" b="0" smtClean="0">
                <a:solidFill>
                  <a:srgbClr val="000066"/>
                </a:solidFill>
                <a:latin typeface="+mj-lt"/>
              </a:rPr>
              <a:t>If </a:t>
            </a:r>
            <a:r>
              <a:rPr lang="en-US" sz="1600" b="0" err="1" smtClean="0">
                <a:solidFill>
                  <a:srgbClr val="000066"/>
                </a:solidFill>
                <a:latin typeface="+mj-lt"/>
              </a:rPr>
              <a:t>trypsin</a:t>
            </a:r>
            <a:r>
              <a:rPr lang="en-US" sz="1600" b="0" smtClean="0">
                <a:solidFill>
                  <a:srgbClr val="000066"/>
                </a:solidFill>
                <a:latin typeface="+mj-lt"/>
              </a:rPr>
              <a:t> was used for digestion, one can assume that the peptide terminates in K or R. Therefore the biggest observable b ion should be:</a:t>
            </a:r>
          </a:p>
          <a:p>
            <a:pPr algn="l"/>
            <a:r>
              <a:rPr lang="en-US" sz="1600" b="0" smtClean="0">
                <a:solidFill>
                  <a:srgbClr val="000066"/>
                </a:solidFill>
                <a:latin typeface="+mj-lt"/>
              </a:rPr>
              <a:t>Mass of peptide [M+H] </a:t>
            </a:r>
            <a:r>
              <a:rPr lang="en-US" sz="1600" b="0" baseline="30000" smtClean="0">
                <a:solidFill>
                  <a:srgbClr val="000066"/>
                </a:solidFill>
                <a:latin typeface="+mj-lt"/>
              </a:rPr>
              <a:t>+1</a:t>
            </a:r>
            <a:r>
              <a:rPr lang="en-US" sz="1600" b="0" smtClean="0">
                <a:solidFill>
                  <a:srgbClr val="000066"/>
                </a:solidFill>
                <a:latin typeface="+mj-lt"/>
              </a:rPr>
              <a:t> -128 (K) -18</a:t>
            </a:r>
          </a:p>
          <a:p>
            <a:pPr algn="l"/>
            <a:r>
              <a:rPr lang="en-US" sz="1600" b="0" smtClean="0">
                <a:solidFill>
                  <a:srgbClr val="000066"/>
                </a:solidFill>
                <a:latin typeface="+mj-lt"/>
              </a:rPr>
              <a:t>Mass of peptide [M+H] </a:t>
            </a:r>
            <a:r>
              <a:rPr lang="en-US" sz="1600" b="0" baseline="30000" smtClean="0">
                <a:solidFill>
                  <a:srgbClr val="000066"/>
                </a:solidFill>
                <a:latin typeface="+mj-lt"/>
              </a:rPr>
              <a:t>+1</a:t>
            </a:r>
            <a:r>
              <a:rPr lang="en-US" sz="1600" b="0" smtClean="0">
                <a:solidFill>
                  <a:srgbClr val="000066"/>
                </a:solidFill>
                <a:latin typeface="+mj-lt"/>
              </a:rPr>
              <a:t> -156 (K) -18</a:t>
            </a:r>
          </a:p>
          <a:p>
            <a:pPr algn="l"/>
            <a:endParaRPr lang="en-US" sz="1600" b="0">
              <a:solidFill>
                <a:srgbClr val="000066"/>
              </a:solidFill>
              <a:latin typeface="+mj-lt"/>
            </a:endParaRPr>
          </a:p>
        </p:txBody>
      </p:sp>
      <p:sp>
        <p:nvSpPr>
          <p:cNvPr id="6" name="TextBox 5"/>
          <p:cNvSpPr txBox="1"/>
          <p:nvPr/>
        </p:nvSpPr>
        <p:spPr>
          <a:xfrm>
            <a:off x="5029200" y="3048000"/>
            <a:ext cx="4114800" cy="1569660"/>
          </a:xfrm>
          <a:prstGeom prst="rect">
            <a:avLst/>
          </a:prstGeom>
          <a:noFill/>
        </p:spPr>
        <p:txBody>
          <a:bodyPr wrap="square" rtlCol="0">
            <a:spAutoFit/>
          </a:bodyPr>
          <a:lstStyle/>
          <a:p>
            <a:pPr algn="l"/>
            <a:r>
              <a:rPr lang="en-US" sz="1600" b="0" smtClean="0">
                <a:solidFill>
                  <a:srgbClr val="000066"/>
                </a:solidFill>
                <a:latin typeface="+mj-lt"/>
              </a:rPr>
              <a:t>y ions are truncated peptides. Therefore subtract a residue mass from the parent ion [M+H]</a:t>
            </a:r>
            <a:r>
              <a:rPr lang="en-US" sz="1600" b="0" baseline="30000" smtClean="0">
                <a:solidFill>
                  <a:srgbClr val="000066"/>
                </a:solidFill>
              </a:rPr>
              <a:t> +1 </a:t>
            </a:r>
            <a:r>
              <a:rPr lang="en-US" sz="1600" b="0" smtClean="0">
                <a:solidFill>
                  <a:srgbClr val="000066"/>
                </a:solidFill>
                <a:latin typeface="+mj-lt"/>
              </a:rPr>
              <a:t>. The highest possible ion could be at [M+H] </a:t>
            </a:r>
            <a:r>
              <a:rPr lang="en-US" sz="1600" b="0" baseline="30000" smtClean="0">
                <a:solidFill>
                  <a:srgbClr val="000066"/>
                </a:solidFill>
                <a:latin typeface="+mj-lt"/>
              </a:rPr>
              <a:t>+1 </a:t>
            </a:r>
            <a:r>
              <a:rPr lang="en-US" sz="1600" b="0" smtClean="0">
                <a:solidFill>
                  <a:srgbClr val="000066"/>
                </a:solidFill>
                <a:latin typeface="+mj-lt"/>
              </a:rPr>
              <a:t>-57 (G) and the lowest possible ion at [M+H] </a:t>
            </a:r>
            <a:r>
              <a:rPr lang="en-US" sz="1600" b="0" baseline="30000" smtClean="0">
                <a:solidFill>
                  <a:srgbClr val="000066"/>
                </a:solidFill>
              </a:rPr>
              <a:t>+1 </a:t>
            </a:r>
            <a:r>
              <a:rPr lang="en-US" sz="1600" b="0" smtClean="0">
                <a:solidFill>
                  <a:srgbClr val="000066"/>
                </a:solidFill>
              </a:rPr>
              <a:t> </a:t>
            </a:r>
            <a:r>
              <a:rPr lang="en-US" sz="1600" b="0" smtClean="0">
                <a:solidFill>
                  <a:srgbClr val="000066"/>
                </a:solidFill>
                <a:latin typeface="+mj-lt"/>
              </a:rPr>
              <a:t>-186 (W)</a:t>
            </a:r>
          </a:p>
          <a:p>
            <a:pPr algn="l"/>
            <a:endParaRPr lang="en-US" sz="1600" b="0">
              <a:solidFill>
                <a:srgbClr val="000066"/>
              </a:solidFill>
              <a:latin typeface="+mj-lt"/>
            </a:endParaRPr>
          </a:p>
        </p:txBody>
      </p:sp>
      <p:sp>
        <p:nvSpPr>
          <p:cNvPr id="7" name="TextBox 6"/>
          <p:cNvSpPr txBox="1"/>
          <p:nvPr/>
        </p:nvSpPr>
        <p:spPr>
          <a:xfrm>
            <a:off x="228600" y="4648200"/>
            <a:ext cx="8610600" cy="1323439"/>
          </a:xfrm>
          <a:prstGeom prst="rect">
            <a:avLst/>
          </a:prstGeom>
          <a:noFill/>
        </p:spPr>
        <p:txBody>
          <a:bodyPr wrap="square" rtlCol="0">
            <a:spAutoFit/>
          </a:bodyPr>
          <a:lstStyle/>
          <a:p>
            <a:pPr algn="l"/>
            <a:r>
              <a:rPr lang="en-US" sz="1600" smtClean="0">
                <a:solidFill>
                  <a:srgbClr val="000066"/>
                </a:solidFill>
                <a:latin typeface="+mj-lt"/>
              </a:rPr>
              <a:t>b and y ion pairs:</a:t>
            </a:r>
          </a:p>
          <a:p>
            <a:pPr algn="l"/>
            <a:r>
              <a:rPr lang="en-US" sz="1600" b="0" smtClean="0">
                <a:solidFill>
                  <a:srgbClr val="000066"/>
                </a:solidFill>
                <a:latin typeface="+mj-lt"/>
              </a:rPr>
              <a:t>Complementary b and y ions should add up and result in the mass of the intact peptide, except since both b and y ion carry 1H</a:t>
            </a:r>
            <a:r>
              <a:rPr lang="en-US" sz="1600" b="0" baseline="30000" smtClean="0">
                <a:solidFill>
                  <a:srgbClr val="000066"/>
                </a:solidFill>
                <a:latin typeface="+mj-lt"/>
              </a:rPr>
              <a:t>+</a:t>
            </a:r>
            <a:r>
              <a:rPr lang="en-US" sz="1600" b="0" smtClean="0">
                <a:solidFill>
                  <a:srgbClr val="000066"/>
                </a:solidFill>
                <a:latin typeface="+mj-lt"/>
              </a:rPr>
              <a:t> the peptide mass will be by 1H</a:t>
            </a:r>
            <a:r>
              <a:rPr lang="en-US" sz="1600" b="0" baseline="30000" smtClean="0">
                <a:solidFill>
                  <a:srgbClr val="000066"/>
                </a:solidFill>
                <a:latin typeface="+mj-lt"/>
              </a:rPr>
              <a:t>+</a:t>
            </a:r>
            <a:r>
              <a:rPr lang="en-US" sz="1600" b="0" smtClean="0">
                <a:solidFill>
                  <a:srgbClr val="000066"/>
                </a:solidFill>
                <a:latin typeface="+mj-lt"/>
              </a:rPr>
              <a:t> too high therefore: b (m/z) + y (m/z)-1 = [M+H] </a:t>
            </a:r>
            <a:r>
              <a:rPr lang="en-US" sz="1600" b="0" baseline="30000" smtClean="0">
                <a:solidFill>
                  <a:srgbClr val="000066"/>
                </a:solidFill>
                <a:latin typeface="+mj-lt"/>
              </a:rPr>
              <a:t>+1</a:t>
            </a:r>
          </a:p>
          <a:p>
            <a:pPr algn="l"/>
            <a:endParaRPr lang="en-US" sz="1600" b="0">
              <a:solidFill>
                <a:srgbClr val="000066"/>
              </a:solidFill>
              <a:latin typeface="+mj-lt"/>
            </a:endParaRPr>
          </a:p>
        </p:txBody>
      </p:sp>
      <p:sp>
        <p:nvSpPr>
          <p:cNvPr id="9" name="TextBox 8"/>
          <p:cNvSpPr txBox="1"/>
          <p:nvPr/>
        </p:nvSpPr>
        <p:spPr>
          <a:xfrm>
            <a:off x="1981200" y="5943600"/>
            <a:ext cx="5105400" cy="830997"/>
          </a:xfrm>
          <a:prstGeom prst="rect">
            <a:avLst/>
          </a:prstGeom>
          <a:noFill/>
        </p:spPr>
        <p:txBody>
          <a:bodyPr wrap="square" rtlCol="0">
            <a:spAutoFit/>
          </a:bodyPr>
          <a:lstStyle/>
          <a:p>
            <a:r>
              <a:rPr lang="en-US" b="0" smtClean="0">
                <a:solidFill>
                  <a:srgbClr val="000066"/>
                </a:solidFill>
              </a:rPr>
              <a:t>Check the SAMPLER example</a:t>
            </a:r>
            <a:endParaRPr lang="en-US" b="0" baseline="30000" smtClean="0">
              <a:solidFill>
                <a:srgbClr val="000066"/>
              </a:solidFill>
            </a:endParaRPr>
          </a:p>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lstStyle/>
          <a:p>
            <a:r>
              <a:rPr lang="en-US" sz="3200" smtClean="0"/>
              <a:t>How to start sequencing</a:t>
            </a:r>
            <a:endParaRPr lang="en-US" sz="3200"/>
          </a:p>
        </p:txBody>
      </p:sp>
      <p:sp>
        <p:nvSpPr>
          <p:cNvPr id="3" name="Content Placeholder 2"/>
          <p:cNvSpPr>
            <a:spLocks noGrp="1"/>
          </p:cNvSpPr>
          <p:nvPr>
            <p:ph idx="1"/>
          </p:nvPr>
        </p:nvSpPr>
        <p:spPr>
          <a:xfrm>
            <a:off x="457200" y="609600"/>
            <a:ext cx="8686800" cy="5791200"/>
          </a:xfrm>
        </p:spPr>
        <p:txBody>
          <a:bodyPr/>
          <a:lstStyle/>
          <a:p>
            <a:r>
              <a:rPr lang="en-US" sz="2400" smtClean="0">
                <a:solidFill>
                  <a:schemeClr val="bg1"/>
                </a:solidFill>
                <a:latin typeface="+mj-lt"/>
              </a:rPr>
              <a:t>Know the charge of the peptide</a:t>
            </a:r>
          </a:p>
          <a:p>
            <a:r>
              <a:rPr lang="en-US" sz="2400" smtClean="0">
                <a:solidFill>
                  <a:schemeClr val="bg1"/>
                </a:solidFill>
                <a:latin typeface="+mj-lt"/>
              </a:rPr>
              <a:t>Know the sample treatment (i.e. alkylation, other </a:t>
            </a:r>
            <a:r>
              <a:rPr lang="en-US" sz="2400" err="1" smtClean="0">
                <a:solidFill>
                  <a:schemeClr val="bg1"/>
                </a:solidFill>
                <a:latin typeface="+mj-lt"/>
              </a:rPr>
              <a:t>derivatizations</a:t>
            </a:r>
            <a:r>
              <a:rPr lang="en-US" sz="2400" smtClean="0">
                <a:solidFill>
                  <a:schemeClr val="bg1"/>
                </a:solidFill>
                <a:latin typeface="+mj-lt"/>
              </a:rPr>
              <a:t> that could change the mass of amino acids)</a:t>
            </a:r>
          </a:p>
          <a:p>
            <a:r>
              <a:rPr lang="en-US" sz="2400" smtClean="0">
                <a:solidFill>
                  <a:schemeClr val="bg1"/>
                </a:solidFill>
                <a:latin typeface="+mj-lt"/>
              </a:rPr>
              <a:t>Know what enzyme was used for digestion</a:t>
            </a:r>
          </a:p>
          <a:p>
            <a:r>
              <a:rPr lang="en-US" sz="2400" smtClean="0">
                <a:solidFill>
                  <a:schemeClr val="bg1"/>
                </a:solidFill>
                <a:latin typeface="+mj-lt"/>
              </a:rPr>
              <a:t>Calculate the [M+1H]+1 charge state of the peptide</a:t>
            </a:r>
          </a:p>
          <a:p>
            <a:r>
              <a:rPr lang="en-US" sz="2400" smtClean="0">
                <a:solidFill>
                  <a:schemeClr val="bg1"/>
                </a:solidFill>
                <a:latin typeface="+mj-lt"/>
              </a:rPr>
              <a:t>Find and exclude non sequence type ions (i.e. </a:t>
            </a:r>
            <a:r>
              <a:rPr lang="en-US" sz="2400" err="1" smtClean="0">
                <a:solidFill>
                  <a:schemeClr val="bg1"/>
                </a:solidFill>
                <a:latin typeface="+mj-lt"/>
              </a:rPr>
              <a:t>unreacted</a:t>
            </a:r>
            <a:r>
              <a:rPr lang="en-US" sz="2400" smtClean="0">
                <a:solidFill>
                  <a:schemeClr val="bg1"/>
                </a:solidFill>
                <a:latin typeface="+mj-lt"/>
              </a:rPr>
              <a:t> precursor, neutral loss from the parent ion, neutral loss from fragment ions</a:t>
            </a:r>
          </a:p>
          <a:p>
            <a:r>
              <a:rPr lang="en-US" sz="2400" smtClean="0">
                <a:solidFill>
                  <a:schemeClr val="bg1"/>
                </a:solidFill>
                <a:latin typeface="+mj-lt"/>
              </a:rPr>
              <a:t>Try to see if you can find the biggest y or b ion in the spectrum. Note, if you used </a:t>
            </a:r>
            <a:r>
              <a:rPr lang="en-US" sz="2400" err="1" smtClean="0">
                <a:solidFill>
                  <a:schemeClr val="bg1"/>
                </a:solidFill>
                <a:latin typeface="+mj-lt"/>
              </a:rPr>
              <a:t>trypsin</a:t>
            </a:r>
            <a:r>
              <a:rPr lang="en-US" sz="2400" smtClean="0">
                <a:solidFill>
                  <a:schemeClr val="bg1"/>
                </a:solidFill>
                <a:latin typeface="+mj-lt"/>
              </a:rPr>
              <a:t> your C-terminal ion should end in lysine or </a:t>
            </a:r>
            <a:r>
              <a:rPr lang="en-US" sz="2400" err="1" smtClean="0">
                <a:solidFill>
                  <a:schemeClr val="bg1"/>
                </a:solidFill>
                <a:latin typeface="+mj-lt"/>
              </a:rPr>
              <a:t>arginine</a:t>
            </a:r>
            <a:endParaRPr lang="en-US" sz="2400" smtClean="0">
              <a:solidFill>
                <a:schemeClr val="bg1"/>
              </a:solidFill>
              <a:latin typeface="+mj-lt"/>
            </a:endParaRPr>
          </a:p>
          <a:p>
            <a:r>
              <a:rPr lang="en-US" sz="2400" smtClean="0">
                <a:solidFill>
                  <a:schemeClr val="bg1"/>
                </a:solidFill>
                <a:latin typeface="+mj-lt"/>
              </a:rPr>
              <a:t>Try to find sequence ions by finding b/y pairs</a:t>
            </a:r>
          </a:p>
          <a:p>
            <a:r>
              <a:rPr lang="en-US" sz="2400" smtClean="0">
                <a:solidFill>
                  <a:schemeClr val="bg1"/>
                </a:solidFill>
                <a:latin typeface="+mj-lt"/>
              </a:rPr>
              <a:t>You usually can conclude you found the correct sequence if you can explain the major ions in a spectrum</a:t>
            </a:r>
          </a:p>
          <a:p>
            <a:endParaRPr lang="en-US" sz="2400">
              <a:solidFill>
                <a:schemeClr val="bg1"/>
              </a:solidFill>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609600" y="457200"/>
            <a:ext cx="3657600" cy="3657600"/>
            <a:chOff x="-304800" y="-609600"/>
            <a:chExt cx="9448800" cy="10397362"/>
          </a:xfrm>
        </p:grpSpPr>
        <p:pic>
          <p:nvPicPr>
            <p:cNvPr id="2050" name="Picture 2"/>
            <p:cNvPicPr>
              <a:picLocks noChangeAspect="1" noChangeArrowheads="1"/>
            </p:cNvPicPr>
            <p:nvPr/>
          </p:nvPicPr>
          <p:blipFill>
            <a:blip r:embed="rId2" cstate="print"/>
            <a:srcRect l="14641" t="27083" r="12738" b="6250"/>
            <a:stretch>
              <a:fillRect/>
            </a:stretch>
          </p:blipFill>
          <p:spPr bwMode="auto">
            <a:xfrm>
              <a:off x="-304800" y="-609600"/>
              <a:ext cx="9448800" cy="48768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l="14641" t="16667" r="12738" b="6250"/>
            <a:stretch>
              <a:fillRect/>
            </a:stretch>
          </p:blipFill>
          <p:spPr bwMode="auto">
            <a:xfrm>
              <a:off x="-304800" y="4148962"/>
              <a:ext cx="9448800" cy="5638800"/>
            </a:xfrm>
            <a:prstGeom prst="rect">
              <a:avLst/>
            </a:prstGeom>
            <a:noFill/>
            <a:ln w="9525">
              <a:noFill/>
              <a:miter lim="800000"/>
              <a:headEnd/>
              <a:tailEnd/>
            </a:ln>
          </p:spPr>
        </p:pic>
      </p:grpSp>
      <p:sp>
        <p:nvSpPr>
          <p:cNvPr id="5" name="TextBox 4"/>
          <p:cNvSpPr txBox="1"/>
          <p:nvPr/>
        </p:nvSpPr>
        <p:spPr>
          <a:xfrm>
            <a:off x="4572000" y="76200"/>
            <a:ext cx="4267200" cy="5940088"/>
          </a:xfrm>
          <a:prstGeom prst="rect">
            <a:avLst/>
          </a:prstGeom>
          <a:noFill/>
        </p:spPr>
        <p:txBody>
          <a:bodyPr wrap="square" rtlCol="0">
            <a:spAutoFit/>
          </a:bodyPr>
          <a:lstStyle/>
          <a:p>
            <a:pPr algn="l"/>
            <a:r>
              <a:rPr lang="en-US" sz="2000" b="0" u="sng" smtClean="0">
                <a:latin typeface="+mj-lt"/>
              </a:rPr>
              <a:t>Common observed neutral losses and mass additions:</a:t>
            </a:r>
          </a:p>
          <a:p>
            <a:pPr algn="l"/>
            <a:endParaRPr lang="en-US" sz="2000" b="0" u="sng" smtClean="0">
              <a:latin typeface="+mj-lt"/>
            </a:endParaRPr>
          </a:p>
          <a:p>
            <a:pPr algn="l">
              <a:buFont typeface="Arial" pitchFamily="34" charset="0"/>
              <a:buChar char="•"/>
            </a:pPr>
            <a:r>
              <a:rPr lang="en-US" sz="2000" b="0" smtClean="0">
                <a:latin typeface="+mj-lt"/>
              </a:rPr>
              <a:t>Ammonia </a:t>
            </a:r>
            <a:r>
              <a:rPr lang="en-US" sz="2000" b="0" smtClean="0">
                <a:solidFill>
                  <a:schemeClr val="bg1"/>
                </a:solidFill>
                <a:latin typeface="+mj-lt"/>
              </a:rPr>
              <a:t>-17</a:t>
            </a:r>
          </a:p>
          <a:p>
            <a:pPr algn="l">
              <a:buFont typeface="Arial" pitchFamily="34" charset="0"/>
              <a:buChar char="•"/>
            </a:pPr>
            <a:endParaRPr lang="en-US" sz="2000" b="0" smtClean="0">
              <a:latin typeface="+mj-lt"/>
            </a:endParaRPr>
          </a:p>
          <a:p>
            <a:pPr algn="l">
              <a:buFont typeface="Arial" pitchFamily="34" charset="0"/>
              <a:buChar char="•"/>
            </a:pPr>
            <a:r>
              <a:rPr lang="en-US" sz="2000" b="0" smtClean="0">
                <a:latin typeface="+mj-lt"/>
              </a:rPr>
              <a:t>Water  </a:t>
            </a:r>
            <a:r>
              <a:rPr lang="en-US" sz="2000" b="0" smtClean="0">
                <a:solidFill>
                  <a:schemeClr val="bg1"/>
                </a:solidFill>
                <a:latin typeface="+mj-lt"/>
              </a:rPr>
              <a:t>-18</a:t>
            </a:r>
          </a:p>
          <a:p>
            <a:pPr algn="l">
              <a:buFont typeface="Arial" pitchFamily="34" charset="0"/>
              <a:buChar char="•"/>
            </a:pPr>
            <a:endParaRPr lang="en-US" sz="2000" b="0" smtClean="0">
              <a:latin typeface="+mj-lt"/>
            </a:endParaRPr>
          </a:p>
          <a:p>
            <a:pPr algn="l">
              <a:buFont typeface="Arial" pitchFamily="34" charset="0"/>
              <a:buChar char="•"/>
            </a:pPr>
            <a:r>
              <a:rPr lang="en-US" sz="2000" b="0" smtClean="0">
                <a:latin typeface="+mj-lt"/>
              </a:rPr>
              <a:t>Carbon Monoxide from b ions </a:t>
            </a:r>
            <a:r>
              <a:rPr lang="en-US" sz="2000" b="0" smtClean="0">
                <a:solidFill>
                  <a:schemeClr val="bg1"/>
                </a:solidFill>
                <a:latin typeface="+mj-lt"/>
              </a:rPr>
              <a:t>-28</a:t>
            </a:r>
          </a:p>
          <a:p>
            <a:pPr algn="l">
              <a:buFont typeface="Arial" pitchFamily="34" charset="0"/>
              <a:buChar char="•"/>
            </a:pPr>
            <a:endParaRPr lang="en-US" sz="2000" b="0" smtClean="0">
              <a:latin typeface="+mj-lt"/>
            </a:endParaRPr>
          </a:p>
          <a:p>
            <a:pPr algn="l">
              <a:buFont typeface="Arial" pitchFamily="34" charset="0"/>
              <a:buChar char="•"/>
            </a:pPr>
            <a:r>
              <a:rPr lang="en-US" sz="2000" b="0" smtClean="0">
                <a:latin typeface="+mj-lt"/>
              </a:rPr>
              <a:t>Phosphoric acid from phosphorylated serine and </a:t>
            </a:r>
            <a:r>
              <a:rPr lang="en-US" sz="2000" b="0" err="1" smtClean="0">
                <a:latin typeface="+mj-lt"/>
              </a:rPr>
              <a:t>threonine</a:t>
            </a:r>
            <a:r>
              <a:rPr lang="en-US" sz="2000" b="0" smtClean="0">
                <a:latin typeface="+mj-lt"/>
              </a:rPr>
              <a:t> </a:t>
            </a:r>
            <a:r>
              <a:rPr lang="en-US" sz="2000" b="0" smtClean="0">
                <a:solidFill>
                  <a:schemeClr val="bg1"/>
                </a:solidFill>
                <a:latin typeface="+mj-lt"/>
              </a:rPr>
              <a:t>-98</a:t>
            </a:r>
          </a:p>
          <a:p>
            <a:pPr algn="l">
              <a:buFont typeface="Arial" pitchFamily="34" charset="0"/>
              <a:buChar char="•"/>
            </a:pPr>
            <a:endParaRPr lang="en-US" sz="2000" b="0" smtClean="0">
              <a:latin typeface="+mj-lt"/>
            </a:endParaRPr>
          </a:p>
          <a:p>
            <a:pPr algn="l">
              <a:buFont typeface="Arial" pitchFamily="34" charset="0"/>
              <a:buChar char="•"/>
            </a:pPr>
            <a:r>
              <a:rPr lang="en-US" sz="2000" b="0" err="1" smtClean="0">
                <a:latin typeface="+mj-lt"/>
              </a:rPr>
              <a:t>Carbamidomethyl</a:t>
            </a:r>
            <a:r>
              <a:rPr lang="en-US" sz="2000" b="0" smtClean="0">
                <a:latin typeface="+mj-lt"/>
              </a:rPr>
              <a:t> modification on </a:t>
            </a:r>
            <a:r>
              <a:rPr lang="en-US" sz="2000" b="0" err="1" smtClean="0">
                <a:latin typeface="+mj-lt"/>
              </a:rPr>
              <a:t>cysteines</a:t>
            </a:r>
            <a:r>
              <a:rPr lang="en-US" sz="2000" b="0" smtClean="0">
                <a:latin typeface="+mj-lt"/>
              </a:rPr>
              <a:t> upon alkylation with </a:t>
            </a:r>
            <a:r>
              <a:rPr lang="en-US" sz="2000" b="0" err="1" smtClean="0">
                <a:latin typeface="+mj-lt"/>
              </a:rPr>
              <a:t>iodoacetamide</a:t>
            </a:r>
            <a:r>
              <a:rPr lang="en-US" sz="2000" b="0" smtClean="0">
                <a:latin typeface="+mj-lt"/>
              </a:rPr>
              <a:t> </a:t>
            </a:r>
            <a:r>
              <a:rPr lang="en-US" sz="2000" b="0" smtClean="0">
                <a:solidFill>
                  <a:schemeClr val="bg1"/>
                </a:solidFill>
                <a:latin typeface="+mj-lt"/>
              </a:rPr>
              <a:t>+57</a:t>
            </a:r>
          </a:p>
          <a:p>
            <a:pPr algn="l">
              <a:buFont typeface="Arial" pitchFamily="34" charset="0"/>
              <a:buChar char="•"/>
            </a:pPr>
            <a:endParaRPr lang="en-US" sz="2000" b="0" smtClean="0">
              <a:solidFill>
                <a:schemeClr val="bg1"/>
              </a:solidFill>
              <a:latin typeface="+mj-lt"/>
            </a:endParaRPr>
          </a:p>
          <a:p>
            <a:pPr algn="l">
              <a:buFont typeface="Arial" pitchFamily="34" charset="0"/>
              <a:buChar char="•"/>
            </a:pPr>
            <a:r>
              <a:rPr lang="en-US" sz="2000" b="0" smtClean="0">
                <a:latin typeface="+mj-lt"/>
              </a:rPr>
              <a:t>Oxidation of </a:t>
            </a:r>
            <a:r>
              <a:rPr lang="en-US" sz="2000" b="0" err="1" smtClean="0">
                <a:latin typeface="+mj-lt"/>
              </a:rPr>
              <a:t>methionine</a:t>
            </a:r>
            <a:r>
              <a:rPr lang="en-US" sz="2000" b="0" smtClean="0">
                <a:latin typeface="+mj-lt"/>
              </a:rPr>
              <a:t> </a:t>
            </a:r>
            <a:r>
              <a:rPr lang="en-US" sz="2000" b="0" smtClean="0">
                <a:solidFill>
                  <a:schemeClr val="bg1"/>
                </a:solidFill>
                <a:latin typeface="+mj-lt"/>
              </a:rPr>
              <a:t>+18</a:t>
            </a:r>
          </a:p>
          <a:p>
            <a:pPr algn="l"/>
            <a:endParaRPr lang="en-US" sz="2000" b="0">
              <a:latin typeface="+mj-lt"/>
            </a:endParaRPr>
          </a:p>
        </p:txBody>
      </p:sp>
      <p:sp>
        <p:nvSpPr>
          <p:cNvPr id="6" name="TextBox 5"/>
          <p:cNvSpPr txBox="1"/>
          <p:nvPr/>
        </p:nvSpPr>
        <p:spPr>
          <a:xfrm>
            <a:off x="533400" y="5689937"/>
            <a:ext cx="8229600" cy="1015663"/>
          </a:xfrm>
          <a:prstGeom prst="rect">
            <a:avLst/>
          </a:prstGeom>
          <a:noFill/>
        </p:spPr>
        <p:txBody>
          <a:bodyPr wrap="square" rtlCol="0">
            <a:spAutoFit/>
          </a:bodyPr>
          <a:lstStyle/>
          <a:p>
            <a:r>
              <a:rPr lang="en-US" sz="2000" b="0" smtClean="0">
                <a:solidFill>
                  <a:schemeClr val="bg1"/>
                </a:solidFill>
                <a:latin typeface="+mj-lt"/>
              </a:rPr>
              <a:t>Calculate with nominal mass during sequencing, but use the </a:t>
            </a:r>
            <a:r>
              <a:rPr lang="en-US" sz="2000" b="0" err="1" smtClean="0">
                <a:solidFill>
                  <a:schemeClr val="bg1"/>
                </a:solidFill>
                <a:latin typeface="+mj-lt"/>
              </a:rPr>
              <a:t>monoisotopic</a:t>
            </a:r>
            <a:r>
              <a:rPr lang="en-US" sz="2000" b="0" smtClean="0">
                <a:solidFill>
                  <a:schemeClr val="bg1"/>
                </a:solidFill>
                <a:latin typeface="+mj-lt"/>
              </a:rPr>
              <a:t> masses to check if the parent mass fits. For high res. MS/MS check that the residue mass difference is correct. </a:t>
            </a:r>
            <a:endParaRPr lang="en-US" sz="2000" b="0">
              <a:solidFill>
                <a:schemeClr val="bg1"/>
              </a:solidFill>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 example mix phos_01.jpg"/>
          <p:cNvPicPr>
            <a:picLocks noChangeAspect="1"/>
          </p:cNvPicPr>
          <p:nvPr/>
        </p:nvPicPr>
        <p:blipFill>
          <a:blip r:embed="rId2" cstate="print"/>
          <a:stretch>
            <a:fillRect/>
          </a:stretch>
        </p:blipFill>
        <p:spPr>
          <a:xfrm rot="16200000">
            <a:off x="1143001" y="-1010166"/>
            <a:ext cx="6857998" cy="887833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lstStyle/>
          <a:p>
            <a:r>
              <a:rPr lang="en-US" b="1" smtClean="0">
                <a:solidFill>
                  <a:schemeClr val="bg1"/>
                </a:solidFill>
              </a:rPr>
              <a:t>De Novo Sequencing </a:t>
            </a:r>
            <a:br>
              <a:rPr lang="en-US" b="1" smtClean="0">
                <a:solidFill>
                  <a:schemeClr val="bg1"/>
                </a:solidFill>
              </a:rPr>
            </a:br>
            <a:r>
              <a:rPr lang="en-US" b="1" smtClean="0">
                <a:solidFill>
                  <a:schemeClr val="bg1"/>
                </a:solidFill>
              </a:rPr>
              <a:t>of MS Spectra</a:t>
            </a:r>
            <a:endParaRPr lang="en-US" b="1">
              <a:solidFill>
                <a:schemeClr val="bg1"/>
              </a:solidFill>
            </a:endParaRPr>
          </a:p>
        </p:txBody>
      </p:sp>
      <p:sp>
        <p:nvSpPr>
          <p:cNvPr id="3" name="Subtitle 2"/>
          <p:cNvSpPr>
            <a:spLocks noGrp="1"/>
          </p:cNvSpPr>
          <p:nvPr>
            <p:ph type="subTitle" idx="1"/>
          </p:nvPr>
        </p:nvSpPr>
        <p:spPr>
          <a:xfrm>
            <a:off x="1371600" y="2590800"/>
            <a:ext cx="6400800" cy="1752600"/>
          </a:xfrm>
        </p:spPr>
        <p:txBody>
          <a:bodyPr/>
          <a:lstStyle/>
          <a:p>
            <a:r>
              <a:rPr lang="en-US" smtClean="0"/>
              <a:t>Only a manually confirmed spectrum is  a correct spectrum </a:t>
            </a:r>
          </a:p>
          <a:p>
            <a:endParaRPr lang="en-US" smtClean="0"/>
          </a:p>
          <a:p>
            <a:r>
              <a:rPr lang="en-US" sz="2000" smtClean="0">
                <a:solidFill>
                  <a:srgbClr val="FFFFFF"/>
                </a:solidFill>
              </a:rPr>
              <a:t>Beatrix Ueberheide</a:t>
            </a:r>
          </a:p>
          <a:p>
            <a:r>
              <a:rPr lang="en-US" sz="2000" smtClean="0">
                <a:solidFill>
                  <a:srgbClr val="FFFFFF"/>
                </a:solidFill>
              </a:rPr>
              <a:t>March 12</a:t>
            </a:r>
            <a:r>
              <a:rPr lang="en-US" sz="2000" baseline="30000" smtClean="0">
                <a:solidFill>
                  <a:srgbClr val="FFFFFF"/>
                </a:solidFill>
              </a:rPr>
              <a:t>th</a:t>
            </a:r>
            <a:r>
              <a:rPr lang="en-US" sz="2000" smtClean="0">
                <a:solidFill>
                  <a:srgbClr val="FFFFFF"/>
                </a:solidFill>
              </a:rPr>
              <a:t>  2013</a:t>
            </a:r>
            <a:endParaRPr lang="en-US" sz="200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 example mix phos B_02.jpg"/>
          <p:cNvPicPr>
            <a:picLocks noChangeAspect="1"/>
          </p:cNvPicPr>
          <p:nvPr/>
        </p:nvPicPr>
        <p:blipFill>
          <a:blip r:embed="rId2" cstate="print"/>
          <a:stretch>
            <a:fillRect/>
          </a:stretch>
        </p:blipFill>
        <p:spPr>
          <a:xfrm rot="5400000">
            <a:off x="1143000" y="-981065"/>
            <a:ext cx="6858000" cy="882013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xed phospho_01.jpg"/>
          <p:cNvPicPr>
            <a:picLocks noChangeAspect="1"/>
          </p:cNvPicPr>
          <p:nvPr/>
        </p:nvPicPr>
        <p:blipFill>
          <a:blip r:embed="rId2" cstate="print"/>
          <a:srcRect l="5051" r="24232" b="53265"/>
          <a:stretch>
            <a:fillRect/>
          </a:stretch>
        </p:blipFill>
        <p:spPr>
          <a:xfrm>
            <a:off x="2971800" y="1066800"/>
            <a:ext cx="3200400" cy="2743200"/>
          </a:xfrm>
          <a:prstGeom prst="rect">
            <a:avLst/>
          </a:prstGeom>
        </p:spPr>
      </p:pic>
      <p:pic>
        <p:nvPicPr>
          <p:cNvPr id="3" name="Picture 2" descr="mixed phospho_02.jpg"/>
          <p:cNvPicPr>
            <a:picLocks noChangeAspect="1"/>
          </p:cNvPicPr>
          <p:nvPr/>
        </p:nvPicPr>
        <p:blipFill>
          <a:blip r:embed="rId3" cstate="print"/>
          <a:srcRect r="24510" b="55861"/>
          <a:stretch>
            <a:fillRect/>
          </a:stretch>
        </p:blipFill>
        <p:spPr>
          <a:xfrm>
            <a:off x="304800" y="3886200"/>
            <a:ext cx="3429000" cy="2590800"/>
          </a:xfrm>
          <a:prstGeom prst="rect">
            <a:avLst/>
          </a:prstGeom>
        </p:spPr>
      </p:pic>
      <p:pic>
        <p:nvPicPr>
          <p:cNvPr id="4" name="Picture 3" descr="mixed phospho_03.jpg"/>
          <p:cNvPicPr>
            <a:picLocks noChangeAspect="1"/>
          </p:cNvPicPr>
          <p:nvPr/>
        </p:nvPicPr>
        <p:blipFill>
          <a:blip r:embed="rId4" cstate="print"/>
          <a:srcRect l="5083" t="3265" r="24032" b="53894"/>
          <a:stretch>
            <a:fillRect/>
          </a:stretch>
        </p:blipFill>
        <p:spPr>
          <a:xfrm>
            <a:off x="5181600" y="3962400"/>
            <a:ext cx="3200400" cy="2514600"/>
          </a:xfrm>
          <a:prstGeom prst="rect">
            <a:avLst/>
          </a:prstGeom>
        </p:spPr>
      </p:pic>
      <p:sp>
        <p:nvSpPr>
          <p:cNvPr id="5" name="Title 4"/>
          <p:cNvSpPr>
            <a:spLocks noGrp="1"/>
          </p:cNvSpPr>
          <p:nvPr>
            <p:ph type="title"/>
          </p:nvPr>
        </p:nvSpPr>
        <p:spPr>
          <a:xfrm>
            <a:off x="457200" y="0"/>
            <a:ext cx="8229600" cy="1143000"/>
          </a:xfrm>
        </p:spPr>
        <p:txBody>
          <a:bodyPr/>
          <a:lstStyle/>
          <a:p>
            <a:r>
              <a:rPr lang="en-US" sz="3200" smtClean="0"/>
              <a:t>Mixed </a:t>
            </a:r>
            <a:r>
              <a:rPr lang="en-US" sz="3200" err="1" smtClean="0"/>
              <a:t>Phospho</a:t>
            </a:r>
            <a:r>
              <a:rPr lang="en-US" sz="3200" smtClean="0"/>
              <a:t> spectra</a:t>
            </a:r>
            <a:endParaRPr lang="en-US" sz="3200"/>
          </a:p>
        </p:txBody>
      </p:sp>
      <p:sp>
        <p:nvSpPr>
          <p:cNvPr id="6" name="TextBox 5"/>
          <p:cNvSpPr txBox="1"/>
          <p:nvPr/>
        </p:nvSpPr>
        <p:spPr>
          <a:xfrm>
            <a:off x="4419600" y="1981200"/>
            <a:ext cx="1600200" cy="461665"/>
          </a:xfrm>
          <a:prstGeom prst="rect">
            <a:avLst/>
          </a:prstGeom>
          <a:noFill/>
        </p:spPr>
        <p:txBody>
          <a:bodyPr wrap="square" rtlCol="0">
            <a:spAutoFit/>
          </a:bodyPr>
          <a:lstStyle/>
          <a:p>
            <a:r>
              <a:rPr lang="en-US" b="0" smtClean="0">
                <a:solidFill>
                  <a:srgbClr val="000066"/>
                </a:solidFill>
              </a:rPr>
              <a:t>unmodified</a:t>
            </a:r>
            <a:endParaRPr lang="en-US" b="0">
              <a:solidFill>
                <a:srgbClr val="000066"/>
              </a:solidFill>
            </a:endParaRPr>
          </a:p>
        </p:txBody>
      </p:sp>
      <p:sp>
        <p:nvSpPr>
          <p:cNvPr id="7" name="TextBox 6"/>
          <p:cNvSpPr txBox="1"/>
          <p:nvPr/>
        </p:nvSpPr>
        <p:spPr>
          <a:xfrm>
            <a:off x="1981200" y="4648200"/>
            <a:ext cx="1600200" cy="830997"/>
          </a:xfrm>
          <a:prstGeom prst="rect">
            <a:avLst/>
          </a:prstGeom>
          <a:noFill/>
        </p:spPr>
        <p:txBody>
          <a:bodyPr wrap="square" rtlCol="0">
            <a:spAutoFit/>
          </a:bodyPr>
          <a:lstStyle/>
          <a:p>
            <a:r>
              <a:rPr lang="en-US" b="0" smtClean="0">
                <a:solidFill>
                  <a:srgbClr val="000066"/>
                </a:solidFill>
              </a:rPr>
              <a:t>1 </a:t>
            </a:r>
            <a:r>
              <a:rPr lang="en-US" b="0" err="1" smtClean="0">
                <a:solidFill>
                  <a:srgbClr val="000066"/>
                </a:solidFill>
              </a:rPr>
              <a:t>Phospho</a:t>
            </a:r>
            <a:r>
              <a:rPr lang="en-US" b="0" smtClean="0">
                <a:solidFill>
                  <a:srgbClr val="000066"/>
                </a:solidFill>
              </a:rPr>
              <a:t> site</a:t>
            </a:r>
            <a:endParaRPr lang="en-US" b="0">
              <a:solidFill>
                <a:srgbClr val="000066"/>
              </a:solidFill>
            </a:endParaRPr>
          </a:p>
        </p:txBody>
      </p:sp>
      <p:sp>
        <p:nvSpPr>
          <p:cNvPr id="8" name="TextBox 7"/>
          <p:cNvSpPr txBox="1"/>
          <p:nvPr/>
        </p:nvSpPr>
        <p:spPr>
          <a:xfrm>
            <a:off x="6477000" y="4572000"/>
            <a:ext cx="1600200" cy="830997"/>
          </a:xfrm>
          <a:prstGeom prst="rect">
            <a:avLst/>
          </a:prstGeom>
          <a:noFill/>
        </p:spPr>
        <p:txBody>
          <a:bodyPr wrap="square" rtlCol="0">
            <a:spAutoFit/>
          </a:bodyPr>
          <a:lstStyle/>
          <a:p>
            <a:r>
              <a:rPr lang="en-US" b="0" smtClean="0">
                <a:solidFill>
                  <a:srgbClr val="000066"/>
                </a:solidFill>
              </a:rPr>
              <a:t>1 </a:t>
            </a:r>
            <a:r>
              <a:rPr lang="en-US" b="0" err="1" smtClean="0">
                <a:solidFill>
                  <a:srgbClr val="000066"/>
                </a:solidFill>
              </a:rPr>
              <a:t>Phospho</a:t>
            </a:r>
            <a:r>
              <a:rPr lang="en-US" b="0" smtClean="0">
                <a:solidFill>
                  <a:srgbClr val="000066"/>
                </a:solidFill>
              </a:rPr>
              <a:t> site</a:t>
            </a:r>
            <a:endParaRPr lang="en-US" b="0">
              <a:solidFill>
                <a:srgbClr val="000066"/>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solidFill>
                  <a:schemeClr val="bg1"/>
                </a:solidFill>
              </a:rPr>
              <a:t>First ‘on your own example’</a:t>
            </a:r>
            <a:endParaRPr lang="en-US">
              <a:solidFill>
                <a:schemeClr val="bg1"/>
              </a:solidFill>
            </a:endParaRPr>
          </a:p>
        </p:txBody>
      </p:sp>
      <p:sp>
        <p:nvSpPr>
          <p:cNvPr id="5" name="Subtitle 4"/>
          <p:cNvSpPr>
            <a:spLocks noGrp="1"/>
          </p:cNvSpPr>
          <p:nvPr>
            <p:ph type="subTitle" idx="1"/>
          </p:nvPr>
        </p:nvSpPr>
        <p:spPr>
          <a:xfrm>
            <a:off x="914400" y="3886200"/>
            <a:ext cx="7315200" cy="1752600"/>
          </a:xfrm>
        </p:spPr>
        <p:txBody>
          <a:bodyPr/>
          <a:lstStyle/>
          <a:p>
            <a:r>
              <a:rPr lang="en-US" smtClean="0"/>
              <a:t>Remember what you need to know first!</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st true example_01.jpg"/>
          <p:cNvPicPr>
            <a:picLocks noChangeAspect="1"/>
          </p:cNvPicPr>
          <p:nvPr/>
        </p:nvPicPr>
        <p:blipFill>
          <a:blip r:embed="rId2" cstate="print"/>
          <a:stretch>
            <a:fillRect/>
          </a:stretch>
        </p:blipFill>
        <p:spPr>
          <a:xfrm rot="16200000">
            <a:off x="1040394" y="-1040393"/>
            <a:ext cx="7063212" cy="9144000"/>
          </a:xfrm>
          <a:prstGeom prst="rect">
            <a:avLst/>
          </a:prstGeom>
        </p:spPr>
      </p:pic>
      <p:sp>
        <p:nvSpPr>
          <p:cNvPr id="5" name="TextBox 4"/>
          <p:cNvSpPr txBox="1"/>
          <p:nvPr/>
        </p:nvSpPr>
        <p:spPr>
          <a:xfrm>
            <a:off x="4038600" y="76200"/>
            <a:ext cx="4800600" cy="461665"/>
          </a:xfrm>
          <a:prstGeom prst="rect">
            <a:avLst/>
          </a:prstGeom>
          <a:noFill/>
        </p:spPr>
        <p:txBody>
          <a:bodyPr wrap="square" rtlCol="0">
            <a:spAutoFit/>
          </a:bodyPr>
          <a:lstStyle/>
          <a:p>
            <a:r>
              <a:rPr lang="en-US" smtClean="0">
                <a:solidFill>
                  <a:srgbClr val="000066"/>
                </a:solidFill>
                <a:latin typeface="+mj-lt"/>
              </a:rPr>
              <a:t>What is the charge state?</a:t>
            </a:r>
            <a:endParaRPr lang="en-US">
              <a:solidFill>
                <a:srgbClr val="000066"/>
              </a:solidFill>
              <a:latin typeface="+mj-lt"/>
            </a:endParaRPr>
          </a:p>
        </p:txBody>
      </p:sp>
      <p:sp>
        <p:nvSpPr>
          <p:cNvPr id="6" name="Content Placeholder 5"/>
          <p:cNvSpPr txBox="1">
            <a:spLocks/>
          </p:cNvSpPr>
          <p:nvPr/>
        </p:nvSpPr>
        <p:spPr>
          <a:xfrm>
            <a:off x="3962400" y="4953000"/>
            <a:ext cx="4648200" cy="12954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000066"/>
                </a:solidFill>
                <a:effectLst/>
                <a:uLnTx/>
                <a:uFillTx/>
                <a:latin typeface="+mj-lt"/>
                <a:ea typeface="+mn-ea"/>
                <a:cs typeface="+mn-cs"/>
              </a:rPr>
              <a:t>Neutral loss of water?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000066"/>
                </a:solidFill>
                <a:effectLst/>
                <a:uLnTx/>
                <a:uFillTx/>
                <a:latin typeface="+mj-lt"/>
                <a:ea typeface="+mn-ea"/>
                <a:cs typeface="+mn-cs"/>
              </a:rPr>
              <a:t>Any ions about (z * parent mass)?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b="0" kern="0" smtClean="0">
                <a:solidFill>
                  <a:srgbClr val="000066"/>
                </a:solidFill>
                <a:latin typeface="+mj-lt"/>
              </a:rPr>
              <a:t>Confirm with b/y pairs!</a:t>
            </a:r>
            <a:endParaRPr kumimoji="0" lang="en-US" sz="2000" b="0" i="0" u="none" strike="noStrike" kern="0" cap="none" spc="0" normalizeH="0" baseline="0" noProof="0" smtClean="0">
              <a:ln>
                <a:noFill/>
              </a:ln>
              <a:solidFill>
                <a:srgbClr val="000066"/>
              </a:solidFill>
              <a:effectLst/>
              <a:uLnTx/>
              <a:uFillTx/>
              <a:latin typeface="+mj-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smtClean="0">
              <a:ln>
                <a:noFill/>
              </a:ln>
              <a:solidFill>
                <a:srgbClr val="000066"/>
              </a:solidFill>
              <a:effectLst/>
              <a:uLnTx/>
              <a:uFillTx/>
              <a:latin typeface="+mj-lt"/>
              <a:ea typeface="+mn-ea"/>
              <a:cs typeface="+mn-cs"/>
            </a:endParaRPr>
          </a:p>
        </p:txBody>
      </p:sp>
      <p:cxnSp>
        <p:nvCxnSpPr>
          <p:cNvPr id="8" name="Straight Arrow Connector 7"/>
          <p:cNvCxnSpPr/>
          <p:nvPr/>
        </p:nvCxnSpPr>
        <p:spPr bwMode="auto">
          <a:xfrm flipH="1">
            <a:off x="2438400" y="3352800"/>
            <a:ext cx="228600" cy="457200"/>
          </a:xfrm>
          <a:prstGeom prst="straightConnector1">
            <a:avLst/>
          </a:prstGeom>
          <a:solidFill>
            <a:schemeClr val="accent1"/>
          </a:solidFill>
          <a:ln w="9525" cap="flat" cmpd="sng" algn="ctr">
            <a:solidFill>
              <a:srgbClr val="000066"/>
            </a:solidFill>
            <a:prstDash val="solid"/>
            <a:round/>
            <a:headEnd type="none" w="med" len="med"/>
            <a:tailEnd type="triangle" w="lg" len="med"/>
          </a:ln>
          <a:effectLst/>
        </p:spPr>
      </p:cxnSp>
      <p:cxnSp>
        <p:nvCxnSpPr>
          <p:cNvPr id="10" name="Straight Arrow Connector 9"/>
          <p:cNvCxnSpPr/>
          <p:nvPr/>
        </p:nvCxnSpPr>
        <p:spPr bwMode="auto">
          <a:xfrm flipH="1">
            <a:off x="2286000" y="3352800"/>
            <a:ext cx="228600" cy="304800"/>
          </a:xfrm>
          <a:prstGeom prst="straightConnector1">
            <a:avLst/>
          </a:prstGeom>
          <a:solidFill>
            <a:schemeClr val="accent1"/>
          </a:solidFill>
          <a:ln w="9525" cap="flat" cmpd="sng" algn="ctr">
            <a:solidFill>
              <a:srgbClr val="000066"/>
            </a:solidFill>
            <a:prstDash val="solid"/>
            <a:round/>
            <a:headEnd type="none" w="med" len="med"/>
            <a:tailEnd type="triangle" w="lg" len="med"/>
          </a:ln>
          <a:effectLst/>
        </p:spPr>
      </p:cxnSp>
      <p:sp>
        <p:nvSpPr>
          <p:cNvPr id="11" name="TextBox 10"/>
          <p:cNvSpPr txBox="1"/>
          <p:nvPr/>
        </p:nvSpPr>
        <p:spPr>
          <a:xfrm>
            <a:off x="2743200" y="2743200"/>
            <a:ext cx="4038600" cy="400110"/>
          </a:xfrm>
          <a:prstGeom prst="rect">
            <a:avLst/>
          </a:prstGeom>
          <a:noFill/>
        </p:spPr>
        <p:txBody>
          <a:bodyPr wrap="square" rtlCol="0">
            <a:spAutoFit/>
          </a:bodyPr>
          <a:lstStyle/>
          <a:p>
            <a:pPr algn="l"/>
            <a:r>
              <a:rPr lang="en-US" sz="2000" smtClean="0">
                <a:solidFill>
                  <a:srgbClr val="000066"/>
                </a:solidFill>
                <a:latin typeface="+mj-lt"/>
              </a:rPr>
              <a:t>Neutral loss of water</a:t>
            </a:r>
            <a:endParaRPr lang="en-US" sz="2000">
              <a:solidFill>
                <a:srgbClr val="000066"/>
              </a:solidFill>
              <a:latin typeface="+mj-lt"/>
            </a:endParaRPr>
          </a:p>
        </p:txBody>
      </p:sp>
      <p:sp>
        <p:nvSpPr>
          <p:cNvPr id="12" name="TextBox 11"/>
          <p:cNvSpPr txBox="1"/>
          <p:nvPr/>
        </p:nvSpPr>
        <p:spPr>
          <a:xfrm>
            <a:off x="2743200" y="3124200"/>
            <a:ext cx="3810000" cy="400110"/>
          </a:xfrm>
          <a:prstGeom prst="rect">
            <a:avLst/>
          </a:prstGeom>
          <a:noFill/>
        </p:spPr>
        <p:txBody>
          <a:bodyPr wrap="square" rtlCol="0">
            <a:spAutoFit/>
          </a:bodyPr>
          <a:lstStyle/>
          <a:p>
            <a:pPr algn="l"/>
            <a:r>
              <a:rPr lang="en-US" sz="2000" smtClean="0">
                <a:solidFill>
                  <a:srgbClr val="000066"/>
                </a:solidFill>
                <a:latin typeface="+mj-lt"/>
              </a:rPr>
              <a:t>Water = 18; 18/z; 9</a:t>
            </a:r>
            <a:endParaRPr lang="en-US" sz="20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1"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par>
                                <p:cTn id="27" presetID="2" presetClass="exit" presetSubtype="4" fill="hold" grpId="2" nodeType="withEffect">
                                  <p:stCondLst>
                                    <p:cond delay="0"/>
                                  </p:stCondLst>
                                  <p:childTnLst>
                                    <p:anim calcmode="lin" valueType="num">
                                      <p:cBhvr additive="base">
                                        <p:cTn id="28"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9" dur="500"/>
                                        <p:tgtEl>
                                          <p:spTgt spid="6">
                                            <p:txEl>
                                              <p:pRg st="0" end="0"/>
                                            </p:txEl>
                                          </p:spTgt>
                                        </p:tgtEl>
                                        <p:attrNameLst>
                                          <p:attrName>ppt_y</p:attrName>
                                        </p:attrNameLst>
                                      </p:cBhvr>
                                      <p:tavLst>
                                        <p:tav tm="0">
                                          <p:val>
                                            <p:strVal val="ppt_y"/>
                                          </p:val>
                                        </p:tav>
                                        <p:tav tm="100000">
                                          <p:val>
                                            <p:strVal val="1+ppt_h/2"/>
                                          </p:val>
                                        </p:tav>
                                      </p:tavLst>
                                    </p:anim>
                                    <p:set>
                                      <p:cBhvr>
                                        <p:cTn id="30" dur="1" fill="hold">
                                          <p:stCondLst>
                                            <p:cond delay="499"/>
                                          </p:stCondLst>
                                        </p:cTn>
                                        <p:tgtEl>
                                          <p:spTgt spid="6">
                                            <p:txEl>
                                              <p:pRg st="0" end="0"/>
                                            </p:txEl>
                                          </p:spTgt>
                                        </p:tgtEl>
                                        <p:attrNameLst>
                                          <p:attrName>style.visibility</p:attrName>
                                        </p:attrNameLst>
                                      </p:cBhvr>
                                      <p:to>
                                        <p:strVal val="hidden"/>
                                      </p:to>
                                    </p:set>
                                  </p:childTnLst>
                                </p:cTn>
                              </p:par>
                              <p:par>
                                <p:cTn id="31" presetID="2" presetClass="exit" presetSubtype="4" fill="hold" grpId="2" nodeType="withEffect">
                                  <p:stCondLst>
                                    <p:cond delay="0"/>
                                  </p:stCondLst>
                                  <p:childTnLst>
                                    <p:anim calcmode="lin" valueType="num">
                                      <p:cBhvr additive="base">
                                        <p:cTn id="32" dur="500"/>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3" dur="500"/>
                                        <p:tgtEl>
                                          <p:spTgt spid="6">
                                            <p:txEl>
                                              <p:pRg st="1" end="1"/>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6">
                                            <p:txEl>
                                              <p:pRg st="1" end="1"/>
                                            </p:txEl>
                                          </p:spTgt>
                                        </p:tgtEl>
                                        <p:attrNameLst>
                                          <p:attrName>style.visibility</p:attrName>
                                        </p:attrNameLst>
                                      </p:cBhvr>
                                      <p:to>
                                        <p:strVal val="hidden"/>
                                      </p:to>
                                    </p:set>
                                  </p:childTnLst>
                                </p:cTn>
                              </p:par>
                              <p:par>
                                <p:cTn id="35" presetID="2" presetClass="exit" presetSubtype="4" fill="hold" grpId="2" nodeType="withEffect">
                                  <p:stCondLst>
                                    <p:cond delay="0"/>
                                  </p:stCondLst>
                                  <p:childTnLst>
                                    <p:anim calcmode="lin" valueType="num">
                                      <p:cBhvr additive="base">
                                        <p:cTn id="36" dur="500"/>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7" dur="500"/>
                                        <p:tgtEl>
                                          <p:spTgt spid="6">
                                            <p:txEl>
                                              <p:pRg st="2" end="2"/>
                                            </p:txEl>
                                          </p:spTgt>
                                        </p:tgtEl>
                                        <p:attrNameLst>
                                          <p:attrName>ppt_y</p:attrName>
                                        </p:attrNameLst>
                                      </p:cBhvr>
                                      <p:tavLst>
                                        <p:tav tm="0">
                                          <p:val>
                                            <p:strVal val="ppt_y"/>
                                          </p:val>
                                        </p:tav>
                                        <p:tav tm="100000">
                                          <p:val>
                                            <p:strVal val="1+ppt_h/2"/>
                                          </p:val>
                                        </p:tav>
                                      </p:tavLst>
                                    </p:anim>
                                    <p:set>
                                      <p:cBhvr>
                                        <p:cTn id="38"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1" build="allAtOnce"/>
      <p:bldP spid="6" grpId="2" build="allAtOnce"/>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st true example_01.jpg"/>
          <p:cNvPicPr>
            <a:picLocks noChangeAspect="1"/>
          </p:cNvPicPr>
          <p:nvPr/>
        </p:nvPicPr>
        <p:blipFill>
          <a:blip r:embed="rId2" cstate="print"/>
          <a:stretch>
            <a:fillRect/>
          </a:stretch>
        </p:blipFill>
        <p:spPr>
          <a:xfrm rot="16200000">
            <a:off x="1040394" y="-1040393"/>
            <a:ext cx="7063212" cy="9144000"/>
          </a:xfrm>
          <a:prstGeom prst="rect">
            <a:avLst/>
          </a:prstGeom>
        </p:spPr>
      </p:pic>
      <p:sp>
        <p:nvSpPr>
          <p:cNvPr id="4" name="TextBox 3"/>
          <p:cNvSpPr txBox="1"/>
          <p:nvPr/>
        </p:nvSpPr>
        <p:spPr>
          <a:xfrm>
            <a:off x="4038600" y="76200"/>
            <a:ext cx="4572000" cy="461665"/>
          </a:xfrm>
          <a:prstGeom prst="rect">
            <a:avLst/>
          </a:prstGeom>
          <a:noFill/>
        </p:spPr>
        <p:txBody>
          <a:bodyPr wrap="square" rtlCol="0">
            <a:spAutoFit/>
          </a:bodyPr>
          <a:lstStyle/>
          <a:p>
            <a:r>
              <a:rPr lang="en-US" b="0" smtClean="0">
                <a:solidFill>
                  <a:srgbClr val="000066"/>
                </a:solidFill>
                <a:latin typeface="+mj-lt"/>
              </a:rPr>
              <a:t>Search for ‘biggest ion’</a:t>
            </a:r>
            <a:endParaRPr lang="en-US" b="0">
              <a:solidFill>
                <a:srgbClr val="000066"/>
              </a:solidFill>
              <a:latin typeface="+mj-lt"/>
            </a:endParaRPr>
          </a:p>
        </p:txBody>
      </p:sp>
      <p:sp>
        <p:nvSpPr>
          <p:cNvPr id="6" name="TextBox 5"/>
          <p:cNvSpPr txBox="1"/>
          <p:nvPr/>
        </p:nvSpPr>
        <p:spPr>
          <a:xfrm>
            <a:off x="4114800" y="4796135"/>
            <a:ext cx="4572000" cy="461665"/>
          </a:xfrm>
          <a:prstGeom prst="rect">
            <a:avLst/>
          </a:prstGeom>
          <a:noFill/>
        </p:spPr>
        <p:txBody>
          <a:bodyPr wrap="square" rtlCol="0">
            <a:spAutoFit/>
          </a:bodyPr>
          <a:lstStyle/>
          <a:p>
            <a:r>
              <a:rPr lang="en-US" b="0" smtClean="0">
                <a:solidFill>
                  <a:srgbClr val="000066"/>
                </a:solidFill>
                <a:latin typeface="+mj-lt"/>
              </a:rPr>
              <a:t>1433-18-RM</a:t>
            </a:r>
            <a:endParaRPr lang="en-US" b="0">
              <a:solidFill>
                <a:srgbClr val="000066"/>
              </a:solidFill>
              <a:latin typeface="+mj-lt"/>
            </a:endParaRPr>
          </a:p>
        </p:txBody>
      </p:sp>
      <p:sp>
        <p:nvSpPr>
          <p:cNvPr id="7" name="TextBox 6"/>
          <p:cNvSpPr txBox="1"/>
          <p:nvPr/>
        </p:nvSpPr>
        <p:spPr>
          <a:xfrm>
            <a:off x="3276600" y="5029200"/>
            <a:ext cx="6400800" cy="461665"/>
          </a:xfrm>
          <a:prstGeom prst="rect">
            <a:avLst/>
          </a:prstGeom>
          <a:noFill/>
        </p:spPr>
        <p:txBody>
          <a:bodyPr wrap="square" rtlCol="0">
            <a:spAutoFit/>
          </a:bodyPr>
          <a:lstStyle/>
          <a:p>
            <a:pPr algn="l"/>
            <a:r>
              <a:rPr lang="en-US" b="0" smtClean="0">
                <a:solidFill>
                  <a:srgbClr val="000066"/>
                </a:solidFill>
                <a:latin typeface="+mj-lt"/>
              </a:rPr>
              <a:t>1433-18- </a:t>
            </a:r>
            <a:r>
              <a:rPr lang="en-US" sz="1800" b="0" smtClean="0">
                <a:solidFill>
                  <a:srgbClr val="000066"/>
                </a:solidFill>
                <a:latin typeface="+mj-lt"/>
              </a:rPr>
              <a:t>a</a:t>
            </a:r>
            <a:r>
              <a:rPr lang="en-US" b="0" smtClean="0">
                <a:solidFill>
                  <a:srgbClr val="000066"/>
                </a:solidFill>
                <a:latin typeface="+mj-lt"/>
              </a:rPr>
              <a:t> </a:t>
            </a:r>
            <a:r>
              <a:rPr lang="en-US" sz="1800" b="0" smtClean="0">
                <a:solidFill>
                  <a:srgbClr val="000066"/>
                </a:solidFill>
                <a:latin typeface="+mj-lt"/>
              </a:rPr>
              <a:t>residue after which an enzyme cleaves</a:t>
            </a:r>
            <a:endParaRPr lang="en-US" sz="1800" b="0">
              <a:solidFill>
                <a:srgbClr val="000066"/>
              </a:solidFill>
              <a:latin typeface="+mj-lt"/>
            </a:endParaRPr>
          </a:p>
        </p:txBody>
      </p:sp>
      <p:sp>
        <p:nvSpPr>
          <p:cNvPr id="8" name="TextBox 7"/>
          <p:cNvSpPr txBox="1"/>
          <p:nvPr/>
        </p:nvSpPr>
        <p:spPr>
          <a:xfrm>
            <a:off x="4038600" y="5417403"/>
            <a:ext cx="4572000" cy="830997"/>
          </a:xfrm>
          <a:prstGeom prst="rect">
            <a:avLst/>
          </a:prstGeom>
          <a:noFill/>
        </p:spPr>
        <p:txBody>
          <a:bodyPr wrap="square" rtlCol="0">
            <a:spAutoFit/>
          </a:bodyPr>
          <a:lstStyle/>
          <a:p>
            <a:r>
              <a:rPr lang="en-US" b="0" smtClean="0">
                <a:solidFill>
                  <a:srgbClr val="000066"/>
                </a:solidFill>
                <a:latin typeface="+mj-lt"/>
              </a:rPr>
              <a:t>1433-18-156 = 1249</a:t>
            </a:r>
          </a:p>
          <a:p>
            <a:r>
              <a:rPr lang="en-US" b="0" smtClean="0">
                <a:solidFill>
                  <a:srgbClr val="000066"/>
                </a:solidFill>
                <a:latin typeface="+mj-lt"/>
              </a:rPr>
              <a:t>1433-18-128 = 1297</a:t>
            </a:r>
            <a:endParaRPr lang="en-US" b="0">
              <a:solidFill>
                <a:srgbClr val="000066"/>
              </a:solidFill>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st true example_01.jpg"/>
          <p:cNvPicPr>
            <a:picLocks noChangeAspect="1"/>
          </p:cNvPicPr>
          <p:nvPr/>
        </p:nvPicPr>
        <p:blipFill>
          <a:blip r:embed="rId3" cstate="print"/>
          <a:stretch>
            <a:fillRect/>
          </a:stretch>
        </p:blipFill>
        <p:spPr>
          <a:xfrm rot="16200000">
            <a:off x="1040394" y="-1040393"/>
            <a:ext cx="7063212" cy="9144000"/>
          </a:xfrm>
          <a:prstGeom prst="rect">
            <a:avLst/>
          </a:prstGeom>
        </p:spPr>
      </p:pic>
      <p:sp>
        <p:nvSpPr>
          <p:cNvPr id="4" name="TextBox 3"/>
          <p:cNvSpPr txBox="1"/>
          <p:nvPr/>
        </p:nvSpPr>
        <p:spPr>
          <a:xfrm>
            <a:off x="8001000" y="4953000"/>
            <a:ext cx="685800" cy="338554"/>
          </a:xfrm>
          <a:prstGeom prst="rect">
            <a:avLst/>
          </a:prstGeom>
          <a:noFill/>
        </p:spPr>
        <p:txBody>
          <a:bodyPr wrap="square" rtlCol="0">
            <a:spAutoFit/>
          </a:bodyPr>
          <a:lstStyle/>
          <a:p>
            <a:r>
              <a:rPr lang="en-US" sz="1600" b="0" smtClean="0">
                <a:solidFill>
                  <a:srgbClr val="000066"/>
                </a:solidFill>
                <a:latin typeface="+mj-lt"/>
              </a:rPr>
              <a:t>1433</a:t>
            </a:r>
            <a:endParaRPr lang="en-US" sz="1600" b="0">
              <a:solidFill>
                <a:srgbClr val="000066"/>
              </a:solidFill>
              <a:latin typeface="+mj-lt"/>
            </a:endParaRPr>
          </a:p>
        </p:txBody>
      </p:sp>
      <p:sp>
        <p:nvSpPr>
          <p:cNvPr id="6" name="TextBox 5"/>
          <p:cNvSpPr txBox="1"/>
          <p:nvPr/>
        </p:nvSpPr>
        <p:spPr>
          <a:xfrm>
            <a:off x="8001000" y="5334000"/>
            <a:ext cx="685800" cy="338554"/>
          </a:xfrm>
          <a:prstGeom prst="rect">
            <a:avLst/>
          </a:prstGeom>
          <a:noFill/>
        </p:spPr>
        <p:txBody>
          <a:bodyPr wrap="square" rtlCol="0">
            <a:spAutoFit/>
          </a:bodyPr>
          <a:lstStyle/>
          <a:p>
            <a:r>
              <a:rPr lang="en-US" sz="1600" b="0" smtClean="0">
                <a:solidFill>
                  <a:srgbClr val="000066"/>
                </a:solidFill>
                <a:latin typeface="+mj-lt"/>
              </a:rPr>
              <a:t>K</a:t>
            </a:r>
            <a:endParaRPr lang="en-US" sz="1600" b="0">
              <a:solidFill>
                <a:srgbClr val="000066"/>
              </a:solidFill>
              <a:latin typeface="+mj-lt"/>
            </a:endParaRPr>
          </a:p>
        </p:txBody>
      </p:sp>
      <p:sp>
        <p:nvSpPr>
          <p:cNvPr id="7" name="TextBox 6"/>
          <p:cNvSpPr txBox="1"/>
          <p:nvPr/>
        </p:nvSpPr>
        <p:spPr>
          <a:xfrm>
            <a:off x="8001000" y="5638800"/>
            <a:ext cx="685800" cy="338554"/>
          </a:xfrm>
          <a:prstGeom prst="rect">
            <a:avLst/>
          </a:prstGeom>
          <a:noFill/>
        </p:spPr>
        <p:txBody>
          <a:bodyPr wrap="square" rtlCol="0">
            <a:spAutoFit/>
          </a:bodyPr>
          <a:lstStyle/>
          <a:p>
            <a:r>
              <a:rPr lang="en-US" sz="1600" b="0" smtClean="0">
                <a:solidFill>
                  <a:srgbClr val="000066"/>
                </a:solidFill>
                <a:latin typeface="+mj-lt"/>
              </a:rPr>
              <a:t>147</a:t>
            </a:r>
            <a:endParaRPr lang="en-US" sz="1600" b="0">
              <a:solidFill>
                <a:srgbClr val="000066"/>
              </a:solidFill>
              <a:latin typeface="+mj-lt"/>
            </a:endParaRPr>
          </a:p>
        </p:txBody>
      </p:sp>
      <p:sp>
        <p:nvSpPr>
          <p:cNvPr id="8" name="TextBox 7"/>
          <p:cNvSpPr txBox="1"/>
          <p:nvPr/>
        </p:nvSpPr>
        <p:spPr>
          <a:xfrm>
            <a:off x="7391400" y="4953000"/>
            <a:ext cx="685800" cy="338554"/>
          </a:xfrm>
          <a:prstGeom prst="rect">
            <a:avLst/>
          </a:prstGeom>
          <a:noFill/>
        </p:spPr>
        <p:txBody>
          <a:bodyPr wrap="square" rtlCol="0">
            <a:spAutoFit/>
          </a:bodyPr>
          <a:lstStyle/>
          <a:p>
            <a:r>
              <a:rPr lang="en-US" sz="1600" b="0" smtClean="0">
                <a:solidFill>
                  <a:srgbClr val="000066"/>
                </a:solidFill>
                <a:latin typeface="+mj-lt"/>
              </a:rPr>
              <a:t>1297</a:t>
            </a:r>
            <a:endParaRPr lang="en-US" sz="1600" b="0">
              <a:solidFill>
                <a:srgbClr val="000066"/>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st true example_01.jpg"/>
          <p:cNvPicPr>
            <a:picLocks noChangeAspect="1"/>
          </p:cNvPicPr>
          <p:nvPr/>
        </p:nvPicPr>
        <p:blipFill>
          <a:blip r:embed="rId3" cstate="print"/>
          <a:stretch>
            <a:fillRect/>
          </a:stretch>
        </p:blipFill>
        <p:spPr>
          <a:xfrm rot="16200000">
            <a:off x="1040394" y="-1040393"/>
            <a:ext cx="7063212" cy="9144000"/>
          </a:xfrm>
          <a:prstGeom prst="rect">
            <a:avLst/>
          </a:prstGeom>
        </p:spPr>
      </p:pic>
      <p:sp>
        <p:nvSpPr>
          <p:cNvPr id="4" name="TextBox 3"/>
          <p:cNvSpPr txBox="1"/>
          <p:nvPr/>
        </p:nvSpPr>
        <p:spPr>
          <a:xfrm>
            <a:off x="8001000" y="4953000"/>
            <a:ext cx="685800" cy="338554"/>
          </a:xfrm>
          <a:prstGeom prst="rect">
            <a:avLst/>
          </a:prstGeom>
          <a:noFill/>
        </p:spPr>
        <p:txBody>
          <a:bodyPr wrap="square" rtlCol="0">
            <a:spAutoFit/>
          </a:bodyPr>
          <a:lstStyle/>
          <a:p>
            <a:r>
              <a:rPr lang="en-US" sz="1600" b="0" smtClean="0">
                <a:solidFill>
                  <a:srgbClr val="000066"/>
                </a:solidFill>
                <a:latin typeface="+mj-lt"/>
              </a:rPr>
              <a:t>1433</a:t>
            </a:r>
            <a:endParaRPr lang="en-US" sz="1600" b="0">
              <a:solidFill>
                <a:srgbClr val="000066"/>
              </a:solidFill>
              <a:latin typeface="+mj-lt"/>
            </a:endParaRPr>
          </a:p>
        </p:txBody>
      </p:sp>
      <p:sp>
        <p:nvSpPr>
          <p:cNvPr id="6" name="TextBox 5"/>
          <p:cNvSpPr txBox="1"/>
          <p:nvPr/>
        </p:nvSpPr>
        <p:spPr>
          <a:xfrm>
            <a:off x="8001000" y="5334000"/>
            <a:ext cx="685800" cy="338554"/>
          </a:xfrm>
          <a:prstGeom prst="rect">
            <a:avLst/>
          </a:prstGeom>
          <a:noFill/>
        </p:spPr>
        <p:txBody>
          <a:bodyPr wrap="square" rtlCol="0">
            <a:spAutoFit/>
          </a:bodyPr>
          <a:lstStyle/>
          <a:p>
            <a:r>
              <a:rPr lang="en-US" sz="1600" b="0" smtClean="0">
                <a:solidFill>
                  <a:srgbClr val="000066"/>
                </a:solidFill>
                <a:latin typeface="+mj-lt"/>
              </a:rPr>
              <a:t>K</a:t>
            </a:r>
            <a:endParaRPr lang="en-US" sz="1600" b="0">
              <a:solidFill>
                <a:srgbClr val="000066"/>
              </a:solidFill>
              <a:latin typeface="+mj-lt"/>
            </a:endParaRPr>
          </a:p>
        </p:txBody>
      </p:sp>
      <p:sp>
        <p:nvSpPr>
          <p:cNvPr id="7" name="TextBox 6"/>
          <p:cNvSpPr txBox="1"/>
          <p:nvPr/>
        </p:nvSpPr>
        <p:spPr>
          <a:xfrm>
            <a:off x="8001000" y="5638800"/>
            <a:ext cx="685800" cy="338554"/>
          </a:xfrm>
          <a:prstGeom prst="rect">
            <a:avLst/>
          </a:prstGeom>
          <a:noFill/>
        </p:spPr>
        <p:txBody>
          <a:bodyPr wrap="square" rtlCol="0">
            <a:spAutoFit/>
          </a:bodyPr>
          <a:lstStyle/>
          <a:p>
            <a:r>
              <a:rPr lang="en-US" sz="1600" b="0" smtClean="0">
                <a:solidFill>
                  <a:srgbClr val="000066"/>
                </a:solidFill>
                <a:latin typeface="+mj-lt"/>
              </a:rPr>
              <a:t>147</a:t>
            </a:r>
            <a:endParaRPr lang="en-US" sz="1600" b="0">
              <a:solidFill>
                <a:srgbClr val="000066"/>
              </a:solidFill>
              <a:latin typeface="+mj-lt"/>
            </a:endParaRPr>
          </a:p>
        </p:txBody>
      </p:sp>
      <p:sp>
        <p:nvSpPr>
          <p:cNvPr id="8" name="TextBox 7"/>
          <p:cNvSpPr txBox="1"/>
          <p:nvPr/>
        </p:nvSpPr>
        <p:spPr>
          <a:xfrm>
            <a:off x="7391400" y="4953000"/>
            <a:ext cx="685800" cy="338554"/>
          </a:xfrm>
          <a:prstGeom prst="rect">
            <a:avLst/>
          </a:prstGeom>
          <a:noFill/>
        </p:spPr>
        <p:txBody>
          <a:bodyPr wrap="square" rtlCol="0">
            <a:spAutoFit/>
          </a:bodyPr>
          <a:lstStyle/>
          <a:p>
            <a:r>
              <a:rPr lang="en-US" sz="1600" b="0" smtClean="0">
                <a:solidFill>
                  <a:srgbClr val="000066"/>
                </a:solidFill>
                <a:latin typeface="+mj-lt"/>
              </a:rPr>
              <a:t>1297</a:t>
            </a:r>
            <a:endParaRPr lang="en-US" sz="1600" b="0">
              <a:solidFill>
                <a:srgbClr val="000066"/>
              </a:solidFill>
              <a:latin typeface="+mj-lt"/>
            </a:endParaRPr>
          </a:p>
        </p:txBody>
      </p:sp>
      <p:sp>
        <p:nvSpPr>
          <p:cNvPr id="9" name="Arc 8"/>
          <p:cNvSpPr/>
          <p:nvPr/>
        </p:nvSpPr>
        <p:spPr bwMode="auto">
          <a:xfrm>
            <a:off x="2438400" y="5791200"/>
            <a:ext cx="3276600" cy="381000"/>
          </a:xfrm>
          <a:prstGeom prst="arc">
            <a:avLst/>
          </a:prstGeom>
          <a:solidFill>
            <a:schemeClr val="accent1"/>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11" name="TextBox 10"/>
          <p:cNvSpPr txBox="1"/>
          <p:nvPr/>
        </p:nvSpPr>
        <p:spPr>
          <a:xfrm>
            <a:off x="4495800" y="5528846"/>
            <a:ext cx="685800" cy="338554"/>
          </a:xfrm>
          <a:prstGeom prst="rect">
            <a:avLst/>
          </a:prstGeom>
          <a:noFill/>
        </p:spPr>
        <p:txBody>
          <a:bodyPr wrap="square" rtlCol="0">
            <a:spAutoFit/>
          </a:bodyPr>
          <a:lstStyle/>
          <a:p>
            <a:r>
              <a:rPr lang="en-US" sz="1600" b="0" smtClean="0">
                <a:solidFill>
                  <a:srgbClr val="000066"/>
                </a:solidFill>
                <a:latin typeface="+mj-lt"/>
              </a:rPr>
              <a:t>87</a:t>
            </a:r>
            <a:endParaRPr lang="en-US" sz="1600" b="0">
              <a:solidFill>
                <a:srgbClr val="000066"/>
              </a:solidFill>
              <a:latin typeface="+mj-lt"/>
            </a:endParaRPr>
          </a:p>
        </p:txBody>
      </p:sp>
      <p:sp>
        <p:nvSpPr>
          <p:cNvPr id="12" name="TextBox 11"/>
          <p:cNvSpPr txBox="1"/>
          <p:nvPr/>
        </p:nvSpPr>
        <p:spPr>
          <a:xfrm>
            <a:off x="6781800" y="4953000"/>
            <a:ext cx="685800" cy="338554"/>
          </a:xfrm>
          <a:prstGeom prst="rect">
            <a:avLst/>
          </a:prstGeom>
          <a:noFill/>
        </p:spPr>
        <p:txBody>
          <a:bodyPr wrap="square" rtlCol="0">
            <a:spAutoFit/>
          </a:bodyPr>
          <a:lstStyle/>
          <a:p>
            <a:r>
              <a:rPr lang="en-US" sz="1600" b="0" smtClean="0">
                <a:solidFill>
                  <a:srgbClr val="000066"/>
                </a:solidFill>
                <a:latin typeface="+mj-lt"/>
              </a:rPr>
              <a:t>1210</a:t>
            </a:r>
            <a:endParaRPr lang="en-US" sz="1600" b="0">
              <a:solidFill>
                <a:srgbClr val="000066"/>
              </a:solidFill>
              <a:latin typeface="+mj-lt"/>
            </a:endParaRPr>
          </a:p>
        </p:txBody>
      </p:sp>
      <p:sp>
        <p:nvSpPr>
          <p:cNvPr id="13" name="TextBox 12"/>
          <p:cNvSpPr txBox="1"/>
          <p:nvPr/>
        </p:nvSpPr>
        <p:spPr>
          <a:xfrm>
            <a:off x="7404536" y="5334000"/>
            <a:ext cx="685800" cy="338554"/>
          </a:xfrm>
          <a:prstGeom prst="rect">
            <a:avLst/>
          </a:prstGeom>
          <a:noFill/>
        </p:spPr>
        <p:txBody>
          <a:bodyPr wrap="square" rtlCol="0">
            <a:spAutoFit/>
          </a:bodyPr>
          <a:lstStyle/>
          <a:p>
            <a:r>
              <a:rPr lang="en-US" sz="1600" b="0" smtClean="0">
                <a:solidFill>
                  <a:srgbClr val="000066"/>
                </a:solidFill>
                <a:latin typeface="+mj-lt"/>
              </a:rPr>
              <a:t>S</a:t>
            </a:r>
            <a:endParaRPr lang="en-US" sz="1600" b="0">
              <a:solidFill>
                <a:srgbClr val="000066"/>
              </a:solidFill>
              <a:latin typeface="+mj-lt"/>
            </a:endParaRPr>
          </a:p>
        </p:txBody>
      </p:sp>
      <p:sp>
        <p:nvSpPr>
          <p:cNvPr id="14" name="TextBox 13"/>
          <p:cNvSpPr txBox="1"/>
          <p:nvPr/>
        </p:nvSpPr>
        <p:spPr>
          <a:xfrm>
            <a:off x="7391400" y="5638800"/>
            <a:ext cx="685800" cy="338554"/>
          </a:xfrm>
          <a:prstGeom prst="rect">
            <a:avLst/>
          </a:prstGeom>
          <a:noFill/>
        </p:spPr>
        <p:txBody>
          <a:bodyPr wrap="square" rtlCol="0">
            <a:spAutoFit/>
          </a:bodyPr>
          <a:lstStyle/>
          <a:p>
            <a:r>
              <a:rPr lang="en-US" sz="1600" b="0" smtClean="0">
                <a:solidFill>
                  <a:srgbClr val="000066"/>
                </a:solidFill>
                <a:latin typeface="+mj-lt"/>
              </a:rPr>
              <a:t>234</a:t>
            </a:r>
            <a:endParaRPr lang="en-US" sz="1600" b="0">
              <a:solidFill>
                <a:srgbClr val="000066"/>
              </a:solidFill>
              <a:latin typeface="+mj-lt"/>
            </a:endParaRPr>
          </a:p>
        </p:txBody>
      </p:sp>
      <p:sp>
        <p:nvSpPr>
          <p:cNvPr id="15" name="TextBox 14"/>
          <p:cNvSpPr txBox="1"/>
          <p:nvPr/>
        </p:nvSpPr>
        <p:spPr>
          <a:xfrm>
            <a:off x="3124200" y="5638800"/>
            <a:ext cx="685800" cy="338554"/>
          </a:xfrm>
          <a:prstGeom prst="rect">
            <a:avLst/>
          </a:prstGeom>
          <a:noFill/>
        </p:spPr>
        <p:txBody>
          <a:bodyPr wrap="square" rtlCol="0">
            <a:spAutoFit/>
          </a:bodyPr>
          <a:lstStyle/>
          <a:p>
            <a:r>
              <a:rPr lang="en-US" sz="1600" b="0" smtClean="0">
                <a:solidFill>
                  <a:srgbClr val="000066"/>
                </a:solidFill>
                <a:latin typeface="+mj-lt"/>
              </a:rPr>
              <a:t>1433</a:t>
            </a:r>
            <a:endParaRPr lang="en-US" sz="1600" b="0">
              <a:solidFill>
                <a:srgbClr val="000066"/>
              </a:solidFill>
              <a:latin typeface="+mj-lt"/>
            </a:endParaRPr>
          </a:p>
        </p:txBody>
      </p:sp>
      <p:cxnSp>
        <p:nvCxnSpPr>
          <p:cNvPr id="17" name="Straight Connector 16"/>
          <p:cNvCxnSpPr/>
          <p:nvPr/>
        </p:nvCxnSpPr>
        <p:spPr bwMode="auto">
          <a:xfrm>
            <a:off x="68580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18" name="Straight Connector 17"/>
          <p:cNvCxnSpPr/>
          <p:nvPr/>
        </p:nvCxnSpPr>
        <p:spPr bwMode="auto">
          <a:xfrm>
            <a:off x="45720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19" name="Straight Connector 18"/>
          <p:cNvCxnSpPr/>
          <p:nvPr/>
        </p:nvCxnSpPr>
        <p:spPr bwMode="auto">
          <a:xfrm>
            <a:off x="51054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20" name="Straight Connector 19"/>
          <p:cNvCxnSpPr/>
          <p:nvPr/>
        </p:nvCxnSpPr>
        <p:spPr bwMode="auto">
          <a:xfrm>
            <a:off x="56388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21" name="Straight Connector 20"/>
          <p:cNvCxnSpPr/>
          <p:nvPr/>
        </p:nvCxnSpPr>
        <p:spPr bwMode="auto">
          <a:xfrm>
            <a:off x="62484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22" name="Straight Connector 21"/>
          <p:cNvCxnSpPr/>
          <p:nvPr/>
        </p:nvCxnSpPr>
        <p:spPr bwMode="auto">
          <a:xfrm>
            <a:off x="3276600" y="5486400"/>
            <a:ext cx="1066800" cy="0"/>
          </a:xfrm>
          <a:prstGeom prst="line">
            <a:avLst/>
          </a:prstGeom>
          <a:solidFill>
            <a:schemeClr val="accent1"/>
          </a:solidFill>
          <a:ln w="38100" cap="flat" cmpd="sng" algn="ctr">
            <a:solidFill>
              <a:srgbClr val="000066"/>
            </a:solidFill>
            <a:prstDash val="sysDot"/>
            <a:round/>
            <a:headEnd type="none" w="med" len="med"/>
            <a:tailEnd type="none" w="med" len="med"/>
          </a:ln>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st true example_01.jpg"/>
          <p:cNvPicPr>
            <a:picLocks noChangeAspect="1"/>
          </p:cNvPicPr>
          <p:nvPr/>
        </p:nvPicPr>
        <p:blipFill>
          <a:blip r:embed="rId3" cstate="print"/>
          <a:stretch>
            <a:fillRect/>
          </a:stretch>
        </p:blipFill>
        <p:spPr>
          <a:xfrm rot="16200000">
            <a:off x="1040394" y="-1040393"/>
            <a:ext cx="7063212" cy="9144000"/>
          </a:xfrm>
          <a:prstGeom prst="rect">
            <a:avLst/>
          </a:prstGeom>
        </p:spPr>
      </p:pic>
      <p:sp>
        <p:nvSpPr>
          <p:cNvPr id="4" name="TextBox 3"/>
          <p:cNvSpPr txBox="1"/>
          <p:nvPr/>
        </p:nvSpPr>
        <p:spPr>
          <a:xfrm>
            <a:off x="8001000" y="4953000"/>
            <a:ext cx="685800" cy="338554"/>
          </a:xfrm>
          <a:prstGeom prst="rect">
            <a:avLst/>
          </a:prstGeom>
          <a:noFill/>
        </p:spPr>
        <p:txBody>
          <a:bodyPr wrap="square" rtlCol="0">
            <a:spAutoFit/>
          </a:bodyPr>
          <a:lstStyle/>
          <a:p>
            <a:r>
              <a:rPr lang="en-US" sz="1600" b="0" smtClean="0">
                <a:solidFill>
                  <a:srgbClr val="000066"/>
                </a:solidFill>
                <a:latin typeface="+mj-lt"/>
              </a:rPr>
              <a:t>1433</a:t>
            </a:r>
            <a:endParaRPr lang="en-US" sz="1600" b="0">
              <a:solidFill>
                <a:srgbClr val="000066"/>
              </a:solidFill>
              <a:latin typeface="+mj-lt"/>
            </a:endParaRPr>
          </a:p>
        </p:txBody>
      </p:sp>
      <p:sp>
        <p:nvSpPr>
          <p:cNvPr id="6" name="TextBox 5"/>
          <p:cNvSpPr txBox="1"/>
          <p:nvPr/>
        </p:nvSpPr>
        <p:spPr>
          <a:xfrm>
            <a:off x="8001000" y="5334000"/>
            <a:ext cx="685800" cy="338554"/>
          </a:xfrm>
          <a:prstGeom prst="rect">
            <a:avLst/>
          </a:prstGeom>
          <a:noFill/>
        </p:spPr>
        <p:txBody>
          <a:bodyPr wrap="square" rtlCol="0">
            <a:spAutoFit/>
          </a:bodyPr>
          <a:lstStyle/>
          <a:p>
            <a:r>
              <a:rPr lang="en-US" sz="1600" b="0" smtClean="0">
                <a:solidFill>
                  <a:srgbClr val="000066"/>
                </a:solidFill>
                <a:latin typeface="+mj-lt"/>
              </a:rPr>
              <a:t>K</a:t>
            </a:r>
            <a:endParaRPr lang="en-US" sz="1600" b="0">
              <a:solidFill>
                <a:srgbClr val="000066"/>
              </a:solidFill>
              <a:latin typeface="+mj-lt"/>
            </a:endParaRPr>
          </a:p>
        </p:txBody>
      </p:sp>
      <p:sp>
        <p:nvSpPr>
          <p:cNvPr id="7" name="TextBox 6"/>
          <p:cNvSpPr txBox="1"/>
          <p:nvPr/>
        </p:nvSpPr>
        <p:spPr>
          <a:xfrm>
            <a:off x="8001000" y="5638800"/>
            <a:ext cx="685800" cy="338554"/>
          </a:xfrm>
          <a:prstGeom prst="rect">
            <a:avLst/>
          </a:prstGeom>
          <a:noFill/>
        </p:spPr>
        <p:txBody>
          <a:bodyPr wrap="square" rtlCol="0">
            <a:spAutoFit/>
          </a:bodyPr>
          <a:lstStyle/>
          <a:p>
            <a:r>
              <a:rPr lang="en-US" sz="1600" b="0" smtClean="0">
                <a:solidFill>
                  <a:srgbClr val="000066"/>
                </a:solidFill>
                <a:latin typeface="+mj-lt"/>
              </a:rPr>
              <a:t>147</a:t>
            </a:r>
            <a:endParaRPr lang="en-US" sz="1600" b="0">
              <a:solidFill>
                <a:srgbClr val="000066"/>
              </a:solidFill>
              <a:latin typeface="+mj-lt"/>
            </a:endParaRPr>
          </a:p>
        </p:txBody>
      </p:sp>
      <p:sp>
        <p:nvSpPr>
          <p:cNvPr id="8" name="TextBox 7"/>
          <p:cNvSpPr txBox="1"/>
          <p:nvPr/>
        </p:nvSpPr>
        <p:spPr>
          <a:xfrm>
            <a:off x="7391400" y="4953000"/>
            <a:ext cx="685800" cy="338554"/>
          </a:xfrm>
          <a:prstGeom prst="rect">
            <a:avLst/>
          </a:prstGeom>
          <a:noFill/>
        </p:spPr>
        <p:txBody>
          <a:bodyPr wrap="square" rtlCol="0">
            <a:spAutoFit/>
          </a:bodyPr>
          <a:lstStyle/>
          <a:p>
            <a:r>
              <a:rPr lang="en-US" sz="1600" b="0" smtClean="0">
                <a:solidFill>
                  <a:srgbClr val="000066"/>
                </a:solidFill>
                <a:latin typeface="+mj-lt"/>
              </a:rPr>
              <a:t>1297</a:t>
            </a:r>
            <a:endParaRPr lang="en-US" sz="1600" b="0">
              <a:solidFill>
                <a:srgbClr val="000066"/>
              </a:solidFill>
              <a:latin typeface="+mj-lt"/>
            </a:endParaRPr>
          </a:p>
        </p:txBody>
      </p:sp>
      <p:sp>
        <p:nvSpPr>
          <p:cNvPr id="9" name="Arc 8"/>
          <p:cNvSpPr/>
          <p:nvPr/>
        </p:nvSpPr>
        <p:spPr bwMode="auto">
          <a:xfrm>
            <a:off x="2438400" y="5791200"/>
            <a:ext cx="3276600" cy="381000"/>
          </a:xfrm>
          <a:prstGeom prst="arc">
            <a:avLst/>
          </a:prstGeom>
          <a:solidFill>
            <a:schemeClr val="accent1"/>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11" name="TextBox 10"/>
          <p:cNvSpPr txBox="1"/>
          <p:nvPr/>
        </p:nvSpPr>
        <p:spPr>
          <a:xfrm>
            <a:off x="4495800" y="5528846"/>
            <a:ext cx="685800" cy="338554"/>
          </a:xfrm>
          <a:prstGeom prst="rect">
            <a:avLst/>
          </a:prstGeom>
          <a:noFill/>
        </p:spPr>
        <p:txBody>
          <a:bodyPr wrap="square" rtlCol="0">
            <a:spAutoFit/>
          </a:bodyPr>
          <a:lstStyle/>
          <a:p>
            <a:r>
              <a:rPr lang="en-US" sz="1600" b="0" smtClean="0">
                <a:solidFill>
                  <a:srgbClr val="000066"/>
                </a:solidFill>
                <a:latin typeface="+mj-lt"/>
              </a:rPr>
              <a:t>87</a:t>
            </a:r>
            <a:endParaRPr lang="en-US" sz="1600" b="0">
              <a:solidFill>
                <a:srgbClr val="000066"/>
              </a:solidFill>
              <a:latin typeface="+mj-lt"/>
            </a:endParaRPr>
          </a:p>
        </p:txBody>
      </p:sp>
      <p:sp>
        <p:nvSpPr>
          <p:cNvPr id="12" name="TextBox 11"/>
          <p:cNvSpPr txBox="1"/>
          <p:nvPr/>
        </p:nvSpPr>
        <p:spPr>
          <a:xfrm>
            <a:off x="6781800" y="4953000"/>
            <a:ext cx="685800" cy="338554"/>
          </a:xfrm>
          <a:prstGeom prst="rect">
            <a:avLst/>
          </a:prstGeom>
          <a:noFill/>
        </p:spPr>
        <p:txBody>
          <a:bodyPr wrap="square" rtlCol="0">
            <a:spAutoFit/>
          </a:bodyPr>
          <a:lstStyle/>
          <a:p>
            <a:r>
              <a:rPr lang="en-US" sz="1600" b="0" smtClean="0">
                <a:solidFill>
                  <a:srgbClr val="000066"/>
                </a:solidFill>
                <a:latin typeface="+mj-lt"/>
              </a:rPr>
              <a:t>1210</a:t>
            </a:r>
            <a:endParaRPr lang="en-US" sz="1600" b="0">
              <a:solidFill>
                <a:srgbClr val="000066"/>
              </a:solidFill>
              <a:latin typeface="+mj-lt"/>
            </a:endParaRPr>
          </a:p>
        </p:txBody>
      </p:sp>
      <p:sp>
        <p:nvSpPr>
          <p:cNvPr id="13" name="TextBox 12"/>
          <p:cNvSpPr txBox="1"/>
          <p:nvPr/>
        </p:nvSpPr>
        <p:spPr>
          <a:xfrm>
            <a:off x="7404536" y="5334000"/>
            <a:ext cx="685800" cy="338554"/>
          </a:xfrm>
          <a:prstGeom prst="rect">
            <a:avLst/>
          </a:prstGeom>
          <a:noFill/>
        </p:spPr>
        <p:txBody>
          <a:bodyPr wrap="square" rtlCol="0">
            <a:spAutoFit/>
          </a:bodyPr>
          <a:lstStyle/>
          <a:p>
            <a:r>
              <a:rPr lang="en-US" sz="1600" b="0" smtClean="0">
                <a:solidFill>
                  <a:srgbClr val="000066"/>
                </a:solidFill>
                <a:latin typeface="+mj-lt"/>
              </a:rPr>
              <a:t>S</a:t>
            </a:r>
            <a:endParaRPr lang="en-US" sz="1600" b="0">
              <a:solidFill>
                <a:srgbClr val="000066"/>
              </a:solidFill>
              <a:latin typeface="+mj-lt"/>
            </a:endParaRPr>
          </a:p>
        </p:txBody>
      </p:sp>
      <p:sp>
        <p:nvSpPr>
          <p:cNvPr id="14" name="TextBox 13"/>
          <p:cNvSpPr txBox="1"/>
          <p:nvPr/>
        </p:nvSpPr>
        <p:spPr>
          <a:xfrm>
            <a:off x="7391400" y="5638800"/>
            <a:ext cx="685800" cy="338554"/>
          </a:xfrm>
          <a:prstGeom prst="rect">
            <a:avLst/>
          </a:prstGeom>
          <a:noFill/>
        </p:spPr>
        <p:txBody>
          <a:bodyPr wrap="square" rtlCol="0">
            <a:spAutoFit/>
          </a:bodyPr>
          <a:lstStyle/>
          <a:p>
            <a:r>
              <a:rPr lang="en-US" sz="1600" b="0" smtClean="0">
                <a:solidFill>
                  <a:srgbClr val="000066"/>
                </a:solidFill>
                <a:latin typeface="+mj-lt"/>
              </a:rPr>
              <a:t>234</a:t>
            </a:r>
            <a:endParaRPr lang="en-US" sz="1600" b="0">
              <a:solidFill>
                <a:srgbClr val="000066"/>
              </a:solidFill>
              <a:latin typeface="+mj-lt"/>
            </a:endParaRPr>
          </a:p>
        </p:txBody>
      </p:sp>
      <p:sp>
        <p:nvSpPr>
          <p:cNvPr id="15" name="TextBox 14"/>
          <p:cNvSpPr txBox="1"/>
          <p:nvPr/>
        </p:nvSpPr>
        <p:spPr>
          <a:xfrm>
            <a:off x="2971800" y="5638800"/>
            <a:ext cx="685800" cy="338554"/>
          </a:xfrm>
          <a:prstGeom prst="rect">
            <a:avLst/>
          </a:prstGeom>
          <a:noFill/>
        </p:spPr>
        <p:txBody>
          <a:bodyPr wrap="square" rtlCol="0">
            <a:spAutoFit/>
          </a:bodyPr>
          <a:lstStyle/>
          <a:p>
            <a:r>
              <a:rPr lang="en-US" sz="1600" b="0" smtClean="0">
                <a:solidFill>
                  <a:srgbClr val="000066"/>
                </a:solidFill>
                <a:latin typeface="+mj-lt"/>
              </a:rPr>
              <a:t>1433</a:t>
            </a:r>
            <a:endParaRPr lang="en-US" sz="1600" b="0">
              <a:solidFill>
                <a:srgbClr val="000066"/>
              </a:solidFill>
              <a:latin typeface="+mj-lt"/>
            </a:endParaRPr>
          </a:p>
        </p:txBody>
      </p:sp>
      <p:cxnSp>
        <p:nvCxnSpPr>
          <p:cNvPr id="17" name="Straight Connector 16"/>
          <p:cNvCxnSpPr/>
          <p:nvPr/>
        </p:nvCxnSpPr>
        <p:spPr bwMode="auto">
          <a:xfrm>
            <a:off x="68580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18" name="Straight Connector 17"/>
          <p:cNvCxnSpPr/>
          <p:nvPr/>
        </p:nvCxnSpPr>
        <p:spPr bwMode="auto">
          <a:xfrm>
            <a:off x="45720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19" name="Straight Connector 18"/>
          <p:cNvCxnSpPr/>
          <p:nvPr/>
        </p:nvCxnSpPr>
        <p:spPr bwMode="auto">
          <a:xfrm>
            <a:off x="51054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20" name="Straight Connector 19"/>
          <p:cNvCxnSpPr/>
          <p:nvPr/>
        </p:nvCxnSpPr>
        <p:spPr bwMode="auto">
          <a:xfrm>
            <a:off x="56388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21" name="Straight Connector 20"/>
          <p:cNvCxnSpPr/>
          <p:nvPr/>
        </p:nvCxnSpPr>
        <p:spPr bwMode="auto">
          <a:xfrm>
            <a:off x="6248400" y="5486400"/>
            <a:ext cx="457200" cy="0"/>
          </a:xfrm>
          <a:prstGeom prst="line">
            <a:avLst/>
          </a:prstGeom>
          <a:solidFill>
            <a:schemeClr val="accent1"/>
          </a:solidFill>
          <a:ln w="38100" cap="flat" cmpd="sng" algn="ctr">
            <a:solidFill>
              <a:srgbClr val="000066"/>
            </a:solidFill>
            <a:prstDash val="solid"/>
            <a:round/>
            <a:headEnd type="none" w="med" len="med"/>
            <a:tailEnd type="none" w="med" len="med"/>
          </a:ln>
          <a:effectLst/>
        </p:spPr>
      </p:cxnSp>
      <p:cxnSp>
        <p:nvCxnSpPr>
          <p:cNvPr id="22" name="Straight Connector 21"/>
          <p:cNvCxnSpPr/>
          <p:nvPr/>
        </p:nvCxnSpPr>
        <p:spPr bwMode="auto">
          <a:xfrm>
            <a:off x="3276600" y="5486400"/>
            <a:ext cx="1066800" cy="0"/>
          </a:xfrm>
          <a:prstGeom prst="line">
            <a:avLst/>
          </a:prstGeom>
          <a:solidFill>
            <a:schemeClr val="accent1"/>
          </a:solidFill>
          <a:ln w="38100" cap="flat" cmpd="sng" algn="ctr">
            <a:solidFill>
              <a:srgbClr val="000066"/>
            </a:solidFill>
            <a:prstDash val="sysDot"/>
            <a:round/>
            <a:headEnd type="none" w="med" len="med"/>
            <a:tailEnd type="none" w="med" len="med"/>
          </a:ln>
          <a:effectLst/>
        </p:spPr>
      </p:cxnSp>
      <p:sp>
        <p:nvSpPr>
          <p:cNvPr id="23" name="TextBox 22"/>
          <p:cNvSpPr txBox="1"/>
          <p:nvPr/>
        </p:nvSpPr>
        <p:spPr>
          <a:xfrm>
            <a:off x="4419600" y="76200"/>
            <a:ext cx="4038600" cy="461665"/>
          </a:xfrm>
          <a:prstGeom prst="rect">
            <a:avLst/>
          </a:prstGeom>
          <a:noFill/>
        </p:spPr>
        <p:txBody>
          <a:bodyPr wrap="square" rtlCol="0">
            <a:spAutoFit/>
          </a:bodyPr>
          <a:lstStyle/>
          <a:p>
            <a:pPr algn="l"/>
            <a:r>
              <a:rPr lang="en-US" b="0" smtClean="0">
                <a:solidFill>
                  <a:srgbClr val="000066"/>
                </a:solidFill>
                <a:latin typeface="+mj-lt"/>
              </a:rPr>
              <a:t>Find the biggest y ion!</a:t>
            </a:r>
            <a:endParaRPr lang="en-US" b="0">
              <a:solidFill>
                <a:srgbClr val="000066"/>
              </a:solidFill>
              <a:latin typeface="+mj-lt"/>
            </a:endParaRPr>
          </a:p>
        </p:txBody>
      </p:sp>
      <p:sp>
        <p:nvSpPr>
          <p:cNvPr id="24" name="TextBox 23"/>
          <p:cNvSpPr txBox="1"/>
          <p:nvPr/>
        </p:nvSpPr>
        <p:spPr>
          <a:xfrm>
            <a:off x="3200400" y="609600"/>
            <a:ext cx="4038600" cy="400110"/>
          </a:xfrm>
          <a:prstGeom prst="rect">
            <a:avLst/>
          </a:prstGeom>
          <a:noFill/>
        </p:spPr>
        <p:txBody>
          <a:bodyPr wrap="square" rtlCol="0">
            <a:spAutoFit/>
          </a:bodyPr>
          <a:lstStyle/>
          <a:p>
            <a:pPr algn="l"/>
            <a:r>
              <a:rPr lang="en-US" sz="2000" b="0" smtClean="0">
                <a:solidFill>
                  <a:srgbClr val="000066"/>
                </a:solidFill>
                <a:latin typeface="+mn-lt"/>
              </a:rPr>
              <a:t>Peptide Mass – RM</a:t>
            </a:r>
            <a:endParaRPr lang="en-US" sz="2000" b="0">
              <a:solidFill>
                <a:srgbClr val="000066"/>
              </a:solidFill>
              <a:latin typeface="+mn-lt"/>
            </a:endParaRPr>
          </a:p>
        </p:txBody>
      </p:sp>
      <p:sp>
        <p:nvSpPr>
          <p:cNvPr id="25" name="TextBox 24"/>
          <p:cNvSpPr txBox="1"/>
          <p:nvPr/>
        </p:nvSpPr>
        <p:spPr>
          <a:xfrm>
            <a:off x="3200400" y="914400"/>
            <a:ext cx="4038600" cy="707886"/>
          </a:xfrm>
          <a:prstGeom prst="rect">
            <a:avLst/>
          </a:prstGeom>
          <a:noFill/>
        </p:spPr>
        <p:txBody>
          <a:bodyPr wrap="square" rtlCol="0">
            <a:spAutoFit/>
          </a:bodyPr>
          <a:lstStyle/>
          <a:p>
            <a:pPr algn="l"/>
            <a:r>
              <a:rPr lang="en-US" sz="2000" b="0" smtClean="0">
                <a:solidFill>
                  <a:srgbClr val="000066"/>
                </a:solidFill>
                <a:latin typeface="+mn-lt"/>
              </a:rPr>
              <a:t>Lowest possible ion = </a:t>
            </a:r>
            <a:r>
              <a:rPr lang="en-US" sz="2000" b="0" err="1" smtClean="0">
                <a:solidFill>
                  <a:srgbClr val="000066"/>
                </a:solidFill>
                <a:latin typeface="+mn-lt"/>
              </a:rPr>
              <a:t>Glycine</a:t>
            </a:r>
            <a:endParaRPr lang="en-US" sz="2000" b="0" smtClean="0">
              <a:solidFill>
                <a:srgbClr val="000066"/>
              </a:solidFill>
              <a:latin typeface="+mn-lt"/>
            </a:endParaRPr>
          </a:p>
          <a:p>
            <a:pPr algn="l"/>
            <a:r>
              <a:rPr lang="en-US" sz="2000" b="0" smtClean="0">
                <a:solidFill>
                  <a:srgbClr val="000066"/>
                </a:solidFill>
                <a:latin typeface="+mn-lt"/>
              </a:rPr>
              <a:t>Highest possible ion = Tryptophan</a:t>
            </a:r>
            <a:endParaRPr lang="en-US" sz="2000" b="0">
              <a:solidFill>
                <a:srgbClr val="000066"/>
              </a:solidFill>
              <a:latin typeface="+mn-lt"/>
            </a:endParaRPr>
          </a:p>
        </p:txBody>
      </p:sp>
      <p:sp>
        <p:nvSpPr>
          <p:cNvPr id="26" name="TextBox 25"/>
          <p:cNvSpPr txBox="1"/>
          <p:nvPr/>
        </p:nvSpPr>
        <p:spPr>
          <a:xfrm>
            <a:off x="3239808" y="2644914"/>
            <a:ext cx="4953000" cy="707886"/>
          </a:xfrm>
          <a:prstGeom prst="rect">
            <a:avLst/>
          </a:prstGeom>
          <a:noFill/>
        </p:spPr>
        <p:txBody>
          <a:bodyPr wrap="square" rtlCol="0">
            <a:spAutoFit/>
          </a:bodyPr>
          <a:lstStyle/>
          <a:p>
            <a:pPr algn="l"/>
            <a:r>
              <a:rPr lang="en-US" sz="2000" b="0" err="1" smtClean="0">
                <a:solidFill>
                  <a:srgbClr val="000066"/>
                </a:solidFill>
                <a:latin typeface="+mn-lt"/>
              </a:rPr>
              <a:t>Glycine</a:t>
            </a:r>
            <a:r>
              <a:rPr lang="en-US" sz="2000" b="0" smtClean="0">
                <a:solidFill>
                  <a:srgbClr val="000066"/>
                </a:solidFill>
                <a:latin typeface="+mn-lt"/>
              </a:rPr>
              <a:t> = 1443-57 = 1386</a:t>
            </a:r>
          </a:p>
          <a:p>
            <a:pPr algn="l"/>
            <a:r>
              <a:rPr lang="en-US" sz="2000" b="0" smtClean="0">
                <a:solidFill>
                  <a:srgbClr val="000066"/>
                </a:solidFill>
                <a:latin typeface="+mn-lt"/>
              </a:rPr>
              <a:t>Tryptophan = 1443-186 = 1257</a:t>
            </a:r>
            <a:endParaRPr lang="en-US" sz="2000" b="0">
              <a:solidFill>
                <a:srgbClr val="000066"/>
              </a:solidFill>
              <a:latin typeface="+mn-lt"/>
            </a:endParaRPr>
          </a:p>
        </p:txBody>
      </p:sp>
      <p:sp>
        <p:nvSpPr>
          <p:cNvPr id="27" name="Oval 26"/>
          <p:cNvSpPr/>
          <p:nvPr/>
        </p:nvSpPr>
        <p:spPr bwMode="auto">
          <a:xfrm>
            <a:off x="5121166" y="6080234"/>
            <a:ext cx="381000" cy="304800"/>
          </a:xfrm>
          <a:prstGeom prst="ellipse">
            <a:avLst/>
          </a:prstGeom>
          <a:no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30" name="TextBox 29"/>
          <p:cNvSpPr txBox="1"/>
          <p:nvPr/>
        </p:nvSpPr>
        <p:spPr>
          <a:xfrm>
            <a:off x="5943600" y="5909846"/>
            <a:ext cx="2362200" cy="338554"/>
          </a:xfrm>
          <a:prstGeom prst="rect">
            <a:avLst/>
          </a:prstGeom>
          <a:noFill/>
        </p:spPr>
        <p:txBody>
          <a:bodyPr wrap="square" rtlCol="0">
            <a:spAutoFit/>
          </a:bodyPr>
          <a:lstStyle/>
          <a:p>
            <a:r>
              <a:rPr lang="en-US" sz="1600" smtClean="0">
                <a:solidFill>
                  <a:srgbClr val="CC0000"/>
                </a:solidFill>
                <a:latin typeface="+mj-lt"/>
              </a:rPr>
              <a:t>1443-163 = 1280</a:t>
            </a:r>
            <a:endParaRPr lang="en-US" sz="1600">
              <a:solidFill>
                <a:srgbClr val="CC0000"/>
              </a:solidFill>
              <a:latin typeface="+mj-lt"/>
            </a:endParaRPr>
          </a:p>
        </p:txBody>
      </p:sp>
      <p:cxnSp>
        <p:nvCxnSpPr>
          <p:cNvPr id="32" name="Straight Arrow Connector 31"/>
          <p:cNvCxnSpPr/>
          <p:nvPr/>
        </p:nvCxnSpPr>
        <p:spPr bwMode="auto">
          <a:xfrm flipH="1">
            <a:off x="5591502" y="6064468"/>
            <a:ext cx="533400" cy="76200"/>
          </a:xfrm>
          <a:prstGeom prst="straightConnector1">
            <a:avLst/>
          </a:prstGeom>
          <a:solidFill>
            <a:schemeClr val="accent1"/>
          </a:solidFill>
          <a:ln w="9525" cap="flat" cmpd="sng" algn="ctr">
            <a:solidFill>
              <a:srgbClr val="CC0000"/>
            </a:solidFill>
            <a:prstDash val="solid"/>
            <a:round/>
            <a:headEnd type="none" w="med" len="med"/>
            <a:tailEnd type="triangle" w="lg" len="med"/>
          </a:ln>
          <a:effectLst/>
        </p:spPr>
      </p:cxnSp>
      <p:sp>
        <p:nvSpPr>
          <p:cNvPr id="33" name="TextBox 32"/>
          <p:cNvSpPr txBox="1"/>
          <p:nvPr/>
        </p:nvSpPr>
        <p:spPr>
          <a:xfrm>
            <a:off x="3048000" y="5334000"/>
            <a:ext cx="609600" cy="338554"/>
          </a:xfrm>
          <a:prstGeom prst="rect">
            <a:avLst/>
          </a:prstGeom>
          <a:noFill/>
        </p:spPr>
        <p:txBody>
          <a:bodyPr wrap="square" rtlCol="0">
            <a:spAutoFit/>
          </a:bodyPr>
          <a:lstStyle/>
          <a:p>
            <a:r>
              <a:rPr lang="en-US" sz="1600" b="0" smtClean="0">
                <a:solidFill>
                  <a:srgbClr val="000066"/>
                </a:solidFill>
                <a:latin typeface="+mj-lt"/>
              </a:rPr>
              <a:t>Y</a:t>
            </a:r>
            <a:endParaRPr lang="en-US" sz="1600" b="0">
              <a:solidFill>
                <a:srgbClr val="000066"/>
              </a:solidFill>
              <a:latin typeface="+mj-lt"/>
            </a:endParaRPr>
          </a:p>
        </p:txBody>
      </p:sp>
      <p:sp>
        <p:nvSpPr>
          <p:cNvPr id="34" name="TextBox 33"/>
          <p:cNvSpPr txBox="1"/>
          <p:nvPr/>
        </p:nvSpPr>
        <p:spPr>
          <a:xfrm>
            <a:off x="3518336" y="5638800"/>
            <a:ext cx="838200" cy="338554"/>
          </a:xfrm>
          <a:prstGeom prst="rect">
            <a:avLst/>
          </a:prstGeom>
          <a:noFill/>
        </p:spPr>
        <p:txBody>
          <a:bodyPr wrap="square" rtlCol="0">
            <a:spAutoFit/>
          </a:bodyPr>
          <a:lstStyle/>
          <a:p>
            <a:r>
              <a:rPr lang="en-US" sz="1600" b="0" smtClean="0">
                <a:solidFill>
                  <a:srgbClr val="000066"/>
                </a:solidFill>
                <a:latin typeface="+mj-lt"/>
              </a:rPr>
              <a:t>1280</a:t>
            </a:r>
            <a:endParaRPr lang="en-US" sz="1600" b="0">
              <a:solidFill>
                <a:srgbClr val="000066"/>
              </a:solidFill>
              <a:latin typeface="+mj-lt"/>
            </a:endParaRPr>
          </a:p>
        </p:txBody>
      </p:sp>
      <p:sp>
        <p:nvSpPr>
          <p:cNvPr id="35" name="TextBox 34"/>
          <p:cNvSpPr txBox="1"/>
          <p:nvPr/>
        </p:nvSpPr>
        <p:spPr>
          <a:xfrm>
            <a:off x="2971800" y="4953000"/>
            <a:ext cx="838200" cy="338554"/>
          </a:xfrm>
          <a:prstGeom prst="rect">
            <a:avLst/>
          </a:prstGeom>
          <a:noFill/>
        </p:spPr>
        <p:txBody>
          <a:bodyPr wrap="square" rtlCol="0">
            <a:spAutoFit/>
          </a:bodyPr>
          <a:lstStyle/>
          <a:p>
            <a:r>
              <a:rPr lang="en-US" sz="1600" b="0" smtClean="0">
                <a:solidFill>
                  <a:srgbClr val="000066"/>
                </a:solidFill>
                <a:latin typeface="+mj-lt"/>
              </a:rPr>
              <a:t>164</a:t>
            </a:r>
            <a:endParaRPr lang="en-US" sz="1600" b="0">
              <a:solidFill>
                <a:srgbClr val="000066"/>
              </a:solidFill>
              <a:latin typeface="+mj-lt"/>
            </a:endParaRPr>
          </a:p>
        </p:txBody>
      </p:sp>
      <p:cxnSp>
        <p:nvCxnSpPr>
          <p:cNvPr id="37" name="Straight Connector 36"/>
          <p:cNvCxnSpPr/>
          <p:nvPr/>
        </p:nvCxnSpPr>
        <p:spPr bwMode="auto">
          <a:xfrm>
            <a:off x="3733800" y="5489030"/>
            <a:ext cx="685800" cy="0"/>
          </a:xfrm>
          <a:prstGeom prst="line">
            <a:avLst/>
          </a:prstGeom>
          <a:solidFill>
            <a:schemeClr val="accent1"/>
          </a:solidFill>
          <a:ln w="28575" cap="flat" cmpd="sng" algn="ctr">
            <a:solidFill>
              <a:srgbClr val="000066"/>
            </a:solidFill>
            <a:prstDash val="sysDot"/>
            <a:round/>
            <a:headEnd type="none" w="med" len="med"/>
            <a:tailEnd type="none" w="med" len="med"/>
          </a:ln>
          <a:effec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And the sequence is……..</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 true example solved_02.jpg"/>
          <p:cNvPicPr>
            <a:picLocks noChangeAspect="1"/>
          </p:cNvPicPr>
          <p:nvPr/>
        </p:nvPicPr>
        <p:blipFill>
          <a:blip r:embed="rId2" cstate="print"/>
          <a:stretch>
            <a:fillRect/>
          </a:stretch>
        </p:blipFill>
        <p:spPr>
          <a:xfrm rot="5400000">
            <a:off x="1048784" y="-1143000"/>
            <a:ext cx="7046432" cy="9144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762000" y="76200"/>
            <a:ext cx="7620000" cy="584200"/>
          </a:xfrm>
          <a:prstGeom prst="rect">
            <a:avLst/>
          </a:prstGeom>
          <a:noFill/>
          <a:ln w="9525">
            <a:noFill/>
            <a:miter lim="800000"/>
            <a:headEnd/>
            <a:tailEnd/>
          </a:ln>
        </p:spPr>
        <p:txBody>
          <a:bodyPr>
            <a:spAutoFit/>
          </a:bodyPr>
          <a:lstStyle/>
          <a:p>
            <a:pPr eaLnBrk="1" hangingPunct="1">
              <a:spcBef>
                <a:spcPct val="50000"/>
              </a:spcBef>
            </a:pPr>
            <a:r>
              <a:rPr lang="en-US" sz="3200">
                <a:solidFill>
                  <a:srgbClr val="FFFF00"/>
                </a:solidFill>
                <a:latin typeface="Arial" charset="0"/>
              </a:rPr>
              <a:t>Biological Mass Spectrometry</a:t>
            </a:r>
          </a:p>
        </p:txBody>
      </p:sp>
      <p:cxnSp>
        <p:nvCxnSpPr>
          <p:cNvPr id="683" name="Straight Arrow Connector 687"/>
          <p:cNvCxnSpPr>
            <a:cxnSpLocks noChangeShapeType="1"/>
          </p:cNvCxnSpPr>
          <p:nvPr/>
        </p:nvCxnSpPr>
        <p:spPr bwMode="auto">
          <a:xfrm rot="5400000">
            <a:off x="7619207" y="2818606"/>
            <a:ext cx="609600" cy="1587"/>
          </a:xfrm>
          <a:prstGeom prst="straightConnector1">
            <a:avLst/>
          </a:prstGeom>
          <a:noFill/>
          <a:ln w="25400" algn="ctr">
            <a:solidFill>
              <a:srgbClr val="FFFF00"/>
            </a:solidFill>
            <a:round/>
            <a:headEnd/>
            <a:tailEnd type="arrow" w="med" len="med"/>
          </a:ln>
        </p:spPr>
      </p:cxnSp>
      <p:pic>
        <p:nvPicPr>
          <p:cNvPr id="684" name="Picture 688" descr="Orbitrap.jpg"/>
          <p:cNvPicPr>
            <a:picLocks noChangeAspect="1"/>
          </p:cNvPicPr>
          <p:nvPr/>
        </p:nvPicPr>
        <p:blipFill>
          <a:blip r:embed="rId2" cstate="print"/>
          <a:srcRect/>
          <a:stretch>
            <a:fillRect/>
          </a:stretch>
        </p:blipFill>
        <p:spPr bwMode="auto">
          <a:xfrm>
            <a:off x="7234238" y="3276600"/>
            <a:ext cx="1376362" cy="1571625"/>
          </a:xfrm>
          <a:prstGeom prst="rect">
            <a:avLst/>
          </a:prstGeom>
          <a:noFill/>
          <a:ln w="9525">
            <a:noFill/>
            <a:miter lim="800000"/>
            <a:headEnd/>
            <a:tailEnd/>
          </a:ln>
        </p:spPr>
      </p:pic>
      <p:cxnSp>
        <p:nvCxnSpPr>
          <p:cNvPr id="686" name="Straight Arrow Connector 695"/>
          <p:cNvCxnSpPr>
            <a:cxnSpLocks noChangeShapeType="1"/>
          </p:cNvCxnSpPr>
          <p:nvPr/>
        </p:nvCxnSpPr>
        <p:spPr bwMode="auto">
          <a:xfrm rot="10800000">
            <a:off x="6096000" y="4038600"/>
            <a:ext cx="838200" cy="1588"/>
          </a:xfrm>
          <a:prstGeom prst="straightConnector1">
            <a:avLst/>
          </a:prstGeom>
          <a:noFill/>
          <a:ln w="25400" algn="ctr">
            <a:solidFill>
              <a:srgbClr val="FFFF00"/>
            </a:solidFill>
            <a:round/>
            <a:headEnd/>
            <a:tailEnd type="arrow" w="med" len="med"/>
          </a:ln>
        </p:spPr>
      </p:cxnSp>
      <p:grpSp>
        <p:nvGrpSpPr>
          <p:cNvPr id="2" name="Group 30"/>
          <p:cNvGrpSpPr>
            <a:grpSpLocks/>
          </p:cNvGrpSpPr>
          <p:nvPr/>
        </p:nvGrpSpPr>
        <p:grpSpPr bwMode="auto">
          <a:xfrm>
            <a:off x="3657600" y="3048000"/>
            <a:ext cx="2819400" cy="1589088"/>
            <a:chOff x="152400" y="2981325"/>
            <a:chExt cx="3505200" cy="1884363"/>
          </a:xfrm>
        </p:grpSpPr>
        <p:sp>
          <p:nvSpPr>
            <p:cNvPr id="688" name="AutoShape 786"/>
            <p:cNvSpPr>
              <a:spLocks noChangeAspect="1" noChangeArrowheads="1" noTextEdit="1"/>
            </p:cNvSpPr>
            <p:nvPr/>
          </p:nvSpPr>
          <p:spPr bwMode="auto">
            <a:xfrm>
              <a:off x="152400" y="2981325"/>
              <a:ext cx="3505200" cy="1809750"/>
            </a:xfrm>
            <a:prstGeom prst="rect">
              <a:avLst/>
            </a:prstGeom>
            <a:noFill/>
            <a:ln w="9525">
              <a:noFill/>
              <a:miter lim="800000"/>
              <a:headEnd/>
              <a:tailEnd/>
            </a:ln>
          </p:spPr>
          <p:txBody>
            <a:bodyPr/>
            <a:lstStyle/>
            <a:p>
              <a:pPr algn="l" eaLnBrk="1" hangingPunct="1"/>
              <a:endParaRPr lang="en-US" sz="2800" b="0">
                <a:solidFill>
                  <a:srgbClr val="FFFF00"/>
                </a:solidFill>
                <a:latin typeface="Arial" charset="0"/>
              </a:endParaRPr>
            </a:p>
          </p:txBody>
        </p:sp>
        <p:sp>
          <p:nvSpPr>
            <p:cNvPr id="689" name="Line 787"/>
            <p:cNvSpPr>
              <a:spLocks noChangeShapeType="1"/>
            </p:cNvSpPr>
            <p:nvPr/>
          </p:nvSpPr>
          <p:spPr bwMode="auto">
            <a:xfrm>
              <a:off x="325438" y="4643438"/>
              <a:ext cx="2997200" cy="15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690" name="Line 788"/>
            <p:cNvSpPr>
              <a:spLocks noChangeShapeType="1"/>
            </p:cNvSpPr>
            <p:nvPr/>
          </p:nvSpPr>
          <p:spPr bwMode="auto">
            <a:xfrm>
              <a:off x="3313113" y="4643438"/>
              <a:ext cx="1587"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691" name="Rectangle 789"/>
            <p:cNvSpPr>
              <a:spLocks noChangeArrowheads="1"/>
            </p:cNvSpPr>
            <p:nvPr/>
          </p:nvSpPr>
          <p:spPr bwMode="auto">
            <a:xfrm>
              <a:off x="1295400" y="4681538"/>
              <a:ext cx="728663" cy="184150"/>
            </a:xfrm>
            <a:prstGeom prst="rect">
              <a:avLst/>
            </a:prstGeom>
            <a:noFill/>
            <a:ln w="9525">
              <a:noFill/>
              <a:miter lim="800000"/>
              <a:headEnd/>
              <a:tailEnd/>
            </a:ln>
          </p:spPr>
          <p:txBody>
            <a:bodyPr wrap="none" lIns="0" tIns="0" rIns="0" bIns="0">
              <a:spAutoFit/>
            </a:bodyPr>
            <a:lstStyle/>
            <a:p>
              <a:pPr algn="l" eaLnBrk="1" hangingPunct="1"/>
              <a:r>
                <a:rPr lang="en-US" sz="1200" b="0">
                  <a:solidFill>
                    <a:srgbClr val="FFFF00"/>
                  </a:solidFill>
                  <a:latin typeface="Arial" charset="0"/>
                </a:rPr>
                <a:t>Time (min)</a:t>
              </a:r>
            </a:p>
          </p:txBody>
        </p:sp>
        <p:sp>
          <p:nvSpPr>
            <p:cNvPr id="692" name="Line 790"/>
            <p:cNvSpPr>
              <a:spLocks noChangeShapeType="1"/>
            </p:cNvSpPr>
            <p:nvPr/>
          </p:nvSpPr>
          <p:spPr bwMode="auto">
            <a:xfrm flipV="1">
              <a:off x="325438" y="3059113"/>
              <a:ext cx="1587" cy="15811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693" name="Freeform 791"/>
            <p:cNvSpPr>
              <a:spLocks/>
            </p:cNvSpPr>
            <p:nvPr/>
          </p:nvSpPr>
          <p:spPr bwMode="auto">
            <a:xfrm>
              <a:off x="325438" y="3060700"/>
              <a:ext cx="2995612" cy="1577975"/>
            </a:xfrm>
            <a:custGeom>
              <a:avLst/>
              <a:gdLst>
                <a:gd name="T0" fmla="*/ 2147483647 w 1432"/>
                <a:gd name="T1" fmla="*/ 2147483647 h 756"/>
                <a:gd name="T2" fmla="*/ 2147483647 w 1432"/>
                <a:gd name="T3" fmla="*/ 2147483647 h 756"/>
                <a:gd name="T4" fmla="*/ 2147483647 w 1432"/>
                <a:gd name="T5" fmla="*/ 2147483647 h 756"/>
                <a:gd name="T6" fmla="*/ 2147483647 w 1432"/>
                <a:gd name="T7" fmla="*/ 2147483647 h 756"/>
                <a:gd name="T8" fmla="*/ 2147483647 w 1432"/>
                <a:gd name="T9" fmla="*/ 2147483647 h 756"/>
                <a:gd name="T10" fmla="*/ 2147483647 w 1432"/>
                <a:gd name="T11" fmla="*/ 2147483647 h 756"/>
                <a:gd name="T12" fmla="*/ 2147483647 w 1432"/>
                <a:gd name="T13" fmla="*/ 2147483647 h 756"/>
                <a:gd name="T14" fmla="*/ 2147483647 w 1432"/>
                <a:gd name="T15" fmla="*/ 2147483647 h 756"/>
                <a:gd name="T16" fmla="*/ 2147483647 w 1432"/>
                <a:gd name="T17" fmla="*/ 2147483647 h 756"/>
                <a:gd name="T18" fmla="*/ 2147483647 w 1432"/>
                <a:gd name="T19" fmla="*/ 2147483647 h 756"/>
                <a:gd name="T20" fmla="*/ 2147483647 w 1432"/>
                <a:gd name="T21" fmla="*/ 2147483647 h 756"/>
                <a:gd name="T22" fmla="*/ 2147483647 w 1432"/>
                <a:gd name="T23" fmla="*/ 2147483647 h 756"/>
                <a:gd name="T24" fmla="*/ 2147483647 w 1432"/>
                <a:gd name="T25" fmla="*/ 2147483647 h 756"/>
                <a:gd name="T26" fmla="*/ 2147483647 w 1432"/>
                <a:gd name="T27" fmla="*/ 2147483647 h 756"/>
                <a:gd name="T28" fmla="*/ 2147483647 w 1432"/>
                <a:gd name="T29" fmla="*/ 2147483647 h 756"/>
                <a:gd name="T30" fmla="*/ 2147483647 w 1432"/>
                <a:gd name="T31" fmla="*/ 2147483647 h 756"/>
                <a:gd name="T32" fmla="*/ 2147483647 w 1432"/>
                <a:gd name="T33" fmla="*/ 2147483647 h 756"/>
                <a:gd name="T34" fmla="*/ 2147483647 w 1432"/>
                <a:gd name="T35" fmla="*/ 2147483647 h 756"/>
                <a:gd name="T36" fmla="*/ 2147483647 w 1432"/>
                <a:gd name="T37" fmla="*/ 2147483647 h 756"/>
                <a:gd name="T38" fmla="*/ 2147483647 w 1432"/>
                <a:gd name="T39" fmla="*/ 2147483647 h 756"/>
                <a:gd name="T40" fmla="*/ 2147483647 w 1432"/>
                <a:gd name="T41" fmla="*/ 2147483647 h 756"/>
                <a:gd name="T42" fmla="*/ 2147483647 w 1432"/>
                <a:gd name="T43" fmla="*/ 2147483647 h 756"/>
                <a:gd name="T44" fmla="*/ 2147483647 w 1432"/>
                <a:gd name="T45" fmla="*/ 2147483647 h 756"/>
                <a:gd name="T46" fmla="*/ 2147483647 w 1432"/>
                <a:gd name="T47" fmla="*/ 2147483647 h 756"/>
                <a:gd name="T48" fmla="*/ 2147483647 w 1432"/>
                <a:gd name="T49" fmla="*/ 2147483647 h 756"/>
                <a:gd name="T50" fmla="*/ 2147483647 w 1432"/>
                <a:gd name="T51" fmla="*/ 2147483647 h 756"/>
                <a:gd name="T52" fmla="*/ 2147483647 w 1432"/>
                <a:gd name="T53" fmla="*/ 2147483647 h 756"/>
                <a:gd name="T54" fmla="*/ 2147483647 w 1432"/>
                <a:gd name="T55" fmla="*/ 2147483647 h 756"/>
                <a:gd name="T56" fmla="*/ 2147483647 w 1432"/>
                <a:gd name="T57" fmla="*/ 2147483647 h 756"/>
                <a:gd name="T58" fmla="*/ 2147483647 w 1432"/>
                <a:gd name="T59" fmla="*/ 2147483647 h 756"/>
                <a:gd name="T60" fmla="*/ 2147483647 w 1432"/>
                <a:gd name="T61" fmla="*/ 2147483647 h 756"/>
                <a:gd name="T62" fmla="*/ 2147483647 w 1432"/>
                <a:gd name="T63" fmla="*/ 2147483647 h 756"/>
                <a:gd name="T64" fmla="*/ 2147483647 w 1432"/>
                <a:gd name="T65" fmla="*/ 2147483647 h 756"/>
                <a:gd name="T66" fmla="*/ 2147483647 w 1432"/>
                <a:gd name="T67" fmla="*/ 2147483647 h 756"/>
                <a:gd name="T68" fmla="*/ 2147483647 w 1432"/>
                <a:gd name="T69" fmla="*/ 2147483647 h 756"/>
                <a:gd name="T70" fmla="*/ 2147483647 w 1432"/>
                <a:gd name="T71" fmla="*/ 2147483647 h 756"/>
                <a:gd name="T72" fmla="*/ 2147483647 w 1432"/>
                <a:gd name="T73" fmla="*/ 2147483647 h 756"/>
                <a:gd name="T74" fmla="*/ 2147483647 w 1432"/>
                <a:gd name="T75" fmla="*/ 2147483647 h 756"/>
                <a:gd name="T76" fmla="*/ 2147483647 w 1432"/>
                <a:gd name="T77" fmla="*/ 2147483647 h 756"/>
                <a:gd name="T78" fmla="*/ 2147483647 w 1432"/>
                <a:gd name="T79" fmla="*/ 2147483647 h 756"/>
                <a:gd name="T80" fmla="*/ 2147483647 w 1432"/>
                <a:gd name="T81" fmla="*/ 2147483647 h 756"/>
                <a:gd name="T82" fmla="*/ 2147483647 w 1432"/>
                <a:gd name="T83" fmla="*/ 2147483647 h 756"/>
                <a:gd name="T84" fmla="*/ 2147483647 w 1432"/>
                <a:gd name="T85" fmla="*/ 2147483647 h 756"/>
                <a:gd name="T86" fmla="*/ 2147483647 w 1432"/>
                <a:gd name="T87" fmla="*/ 2147483647 h 756"/>
                <a:gd name="T88" fmla="*/ 2147483647 w 1432"/>
                <a:gd name="T89" fmla="*/ 2147483647 h 756"/>
                <a:gd name="T90" fmla="*/ 2147483647 w 1432"/>
                <a:gd name="T91" fmla="*/ 2147483647 h 756"/>
                <a:gd name="T92" fmla="*/ 2147483647 w 1432"/>
                <a:gd name="T93" fmla="*/ 2147483647 h 756"/>
                <a:gd name="T94" fmla="*/ 2147483647 w 1432"/>
                <a:gd name="T95" fmla="*/ 2147483647 h 756"/>
                <a:gd name="T96" fmla="*/ 2147483647 w 1432"/>
                <a:gd name="T97" fmla="*/ 2147483647 h 756"/>
                <a:gd name="T98" fmla="*/ 2147483647 w 1432"/>
                <a:gd name="T99" fmla="*/ 2147483647 h 756"/>
                <a:gd name="T100" fmla="*/ 2147483647 w 1432"/>
                <a:gd name="T101" fmla="*/ 2147483647 h 756"/>
                <a:gd name="T102" fmla="*/ 2147483647 w 1432"/>
                <a:gd name="T103" fmla="*/ 2147483647 h 756"/>
                <a:gd name="T104" fmla="*/ 2147483647 w 1432"/>
                <a:gd name="T105" fmla="*/ 2147483647 h 756"/>
                <a:gd name="T106" fmla="*/ 2147483647 w 1432"/>
                <a:gd name="T107" fmla="*/ 2147483647 h 756"/>
                <a:gd name="T108" fmla="*/ 2147483647 w 1432"/>
                <a:gd name="T109" fmla="*/ 2147483647 h 756"/>
                <a:gd name="T110" fmla="*/ 2147483647 w 1432"/>
                <a:gd name="T111" fmla="*/ 2147483647 h 756"/>
                <a:gd name="T112" fmla="*/ 2147483647 w 1432"/>
                <a:gd name="T113" fmla="*/ 2147483647 h 756"/>
                <a:gd name="T114" fmla="*/ 2147483647 w 1432"/>
                <a:gd name="T115" fmla="*/ 2147483647 h 756"/>
                <a:gd name="T116" fmla="*/ 2147483647 w 1432"/>
                <a:gd name="T117" fmla="*/ 2147483647 h 756"/>
                <a:gd name="T118" fmla="*/ 2147483647 w 1432"/>
                <a:gd name="T119" fmla="*/ 2147483647 h 7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32"/>
                <a:gd name="T181" fmla="*/ 0 h 756"/>
                <a:gd name="T182" fmla="*/ 1432 w 1432"/>
                <a:gd name="T183" fmla="*/ 756 h 7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32" h="756">
                  <a:moveTo>
                    <a:pt x="0" y="754"/>
                  </a:moveTo>
                  <a:lnTo>
                    <a:pt x="0" y="755"/>
                  </a:lnTo>
                  <a:lnTo>
                    <a:pt x="2" y="754"/>
                  </a:lnTo>
                  <a:lnTo>
                    <a:pt x="3" y="755"/>
                  </a:lnTo>
                  <a:lnTo>
                    <a:pt x="5" y="753"/>
                  </a:lnTo>
                  <a:lnTo>
                    <a:pt x="7" y="748"/>
                  </a:lnTo>
                  <a:lnTo>
                    <a:pt x="8" y="751"/>
                  </a:lnTo>
                  <a:lnTo>
                    <a:pt x="10" y="750"/>
                  </a:lnTo>
                  <a:lnTo>
                    <a:pt x="12" y="750"/>
                  </a:lnTo>
                  <a:lnTo>
                    <a:pt x="14" y="750"/>
                  </a:lnTo>
                  <a:lnTo>
                    <a:pt x="15" y="748"/>
                  </a:lnTo>
                  <a:lnTo>
                    <a:pt x="17" y="747"/>
                  </a:lnTo>
                  <a:lnTo>
                    <a:pt x="19" y="750"/>
                  </a:lnTo>
                  <a:lnTo>
                    <a:pt x="21" y="750"/>
                  </a:lnTo>
                  <a:lnTo>
                    <a:pt x="22" y="750"/>
                  </a:lnTo>
                  <a:lnTo>
                    <a:pt x="24" y="753"/>
                  </a:lnTo>
                  <a:lnTo>
                    <a:pt x="26" y="754"/>
                  </a:lnTo>
                  <a:lnTo>
                    <a:pt x="27" y="754"/>
                  </a:lnTo>
                  <a:lnTo>
                    <a:pt x="29" y="751"/>
                  </a:lnTo>
                  <a:lnTo>
                    <a:pt x="31" y="746"/>
                  </a:lnTo>
                  <a:lnTo>
                    <a:pt x="32" y="737"/>
                  </a:lnTo>
                  <a:lnTo>
                    <a:pt x="34" y="726"/>
                  </a:lnTo>
                  <a:lnTo>
                    <a:pt x="35" y="716"/>
                  </a:lnTo>
                  <a:lnTo>
                    <a:pt x="37" y="723"/>
                  </a:lnTo>
                  <a:lnTo>
                    <a:pt x="39" y="734"/>
                  </a:lnTo>
                  <a:lnTo>
                    <a:pt x="40" y="741"/>
                  </a:lnTo>
                  <a:lnTo>
                    <a:pt x="42" y="734"/>
                  </a:lnTo>
                  <a:lnTo>
                    <a:pt x="43" y="738"/>
                  </a:lnTo>
                  <a:lnTo>
                    <a:pt x="45" y="745"/>
                  </a:lnTo>
                  <a:lnTo>
                    <a:pt x="47" y="750"/>
                  </a:lnTo>
                  <a:lnTo>
                    <a:pt x="48" y="751"/>
                  </a:lnTo>
                  <a:lnTo>
                    <a:pt x="50" y="750"/>
                  </a:lnTo>
                  <a:lnTo>
                    <a:pt x="52" y="752"/>
                  </a:lnTo>
                  <a:lnTo>
                    <a:pt x="53" y="750"/>
                  </a:lnTo>
                  <a:lnTo>
                    <a:pt x="55" y="751"/>
                  </a:lnTo>
                  <a:lnTo>
                    <a:pt x="57" y="750"/>
                  </a:lnTo>
                  <a:lnTo>
                    <a:pt x="58" y="754"/>
                  </a:lnTo>
                  <a:lnTo>
                    <a:pt x="60" y="752"/>
                  </a:lnTo>
                  <a:lnTo>
                    <a:pt x="61" y="754"/>
                  </a:lnTo>
                  <a:lnTo>
                    <a:pt x="63" y="753"/>
                  </a:lnTo>
                  <a:lnTo>
                    <a:pt x="64" y="753"/>
                  </a:lnTo>
                  <a:lnTo>
                    <a:pt x="66" y="753"/>
                  </a:lnTo>
                  <a:lnTo>
                    <a:pt x="68" y="753"/>
                  </a:lnTo>
                  <a:lnTo>
                    <a:pt x="69" y="754"/>
                  </a:lnTo>
                  <a:lnTo>
                    <a:pt x="71" y="754"/>
                  </a:lnTo>
                  <a:lnTo>
                    <a:pt x="72" y="754"/>
                  </a:lnTo>
                  <a:lnTo>
                    <a:pt x="74" y="753"/>
                  </a:lnTo>
                  <a:lnTo>
                    <a:pt x="76" y="755"/>
                  </a:lnTo>
                  <a:lnTo>
                    <a:pt x="77" y="753"/>
                  </a:lnTo>
                  <a:lnTo>
                    <a:pt x="79" y="752"/>
                  </a:lnTo>
                  <a:lnTo>
                    <a:pt x="80" y="754"/>
                  </a:lnTo>
                  <a:lnTo>
                    <a:pt x="82" y="753"/>
                  </a:lnTo>
                  <a:lnTo>
                    <a:pt x="84" y="752"/>
                  </a:lnTo>
                  <a:lnTo>
                    <a:pt x="85" y="747"/>
                  </a:lnTo>
                  <a:lnTo>
                    <a:pt x="87" y="739"/>
                  </a:lnTo>
                  <a:lnTo>
                    <a:pt x="88" y="742"/>
                  </a:lnTo>
                  <a:lnTo>
                    <a:pt x="90" y="739"/>
                  </a:lnTo>
                  <a:lnTo>
                    <a:pt x="92" y="745"/>
                  </a:lnTo>
                  <a:lnTo>
                    <a:pt x="93" y="742"/>
                  </a:lnTo>
                  <a:lnTo>
                    <a:pt x="95" y="745"/>
                  </a:lnTo>
                  <a:lnTo>
                    <a:pt x="97" y="748"/>
                  </a:lnTo>
                  <a:lnTo>
                    <a:pt x="98" y="751"/>
                  </a:lnTo>
                  <a:lnTo>
                    <a:pt x="100" y="750"/>
                  </a:lnTo>
                  <a:lnTo>
                    <a:pt x="101" y="747"/>
                  </a:lnTo>
                  <a:lnTo>
                    <a:pt x="103" y="748"/>
                  </a:lnTo>
                  <a:lnTo>
                    <a:pt x="104" y="744"/>
                  </a:lnTo>
                  <a:lnTo>
                    <a:pt x="106" y="749"/>
                  </a:lnTo>
                  <a:lnTo>
                    <a:pt x="108" y="752"/>
                  </a:lnTo>
                  <a:lnTo>
                    <a:pt x="109" y="747"/>
                  </a:lnTo>
                  <a:lnTo>
                    <a:pt x="110" y="748"/>
                  </a:lnTo>
                  <a:lnTo>
                    <a:pt x="112" y="743"/>
                  </a:lnTo>
                  <a:lnTo>
                    <a:pt x="114" y="747"/>
                  </a:lnTo>
                  <a:lnTo>
                    <a:pt x="115" y="749"/>
                  </a:lnTo>
                  <a:lnTo>
                    <a:pt x="117" y="740"/>
                  </a:lnTo>
                  <a:lnTo>
                    <a:pt x="119" y="748"/>
                  </a:lnTo>
                  <a:lnTo>
                    <a:pt x="120" y="744"/>
                  </a:lnTo>
                  <a:lnTo>
                    <a:pt x="122" y="748"/>
                  </a:lnTo>
                  <a:lnTo>
                    <a:pt x="123" y="748"/>
                  </a:lnTo>
                  <a:lnTo>
                    <a:pt x="125" y="745"/>
                  </a:lnTo>
                  <a:lnTo>
                    <a:pt x="127" y="735"/>
                  </a:lnTo>
                  <a:lnTo>
                    <a:pt x="128" y="727"/>
                  </a:lnTo>
                  <a:lnTo>
                    <a:pt x="130" y="725"/>
                  </a:lnTo>
                  <a:lnTo>
                    <a:pt x="132" y="728"/>
                  </a:lnTo>
                  <a:lnTo>
                    <a:pt x="133" y="723"/>
                  </a:lnTo>
                  <a:lnTo>
                    <a:pt x="135" y="725"/>
                  </a:lnTo>
                  <a:lnTo>
                    <a:pt x="136" y="730"/>
                  </a:lnTo>
                  <a:lnTo>
                    <a:pt x="138" y="735"/>
                  </a:lnTo>
                  <a:lnTo>
                    <a:pt x="140" y="746"/>
                  </a:lnTo>
                  <a:lnTo>
                    <a:pt x="141" y="746"/>
                  </a:lnTo>
                  <a:lnTo>
                    <a:pt x="143" y="739"/>
                  </a:lnTo>
                  <a:lnTo>
                    <a:pt x="145" y="729"/>
                  </a:lnTo>
                  <a:lnTo>
                    <a:pt x="146" y="727"/>
                  </a:lnTo>
                  <a:lnTo>
                    <a:pt x="148" y="726"/>
                  </a:lnTo>
                  <a:lnTo>
                    <a:pt x="150" y="725"/>
                  </a:lnTo>
                  <a:lnTo>
                    <a:pt x="151" y="742"/>
                  </a:lnTo>
                  <a:lnTo>
                    <a:pt x="153" y="737"/>
                  </a:lnTo>
                  <a:lnTo>
                    <a:pt x="154" y="743"/>
                  </a:lnTo>
                  <a:lnTo>
                    <a:pt x="156" y="749"/>
                  </a:lnTo>
                  <a:lnTo>
                    <a:pt x="158" y="746"/>
                  </a:lnTo>
                  <a:lnTo>
                    <a:pt x="159" y="746"/>
                  </a:lnTo>
                  <a:lnTo>
                    <a:pt x="161" y="750"/>
                  </a:lnTo>
                  <a:lnTo>
                    <a:pt x="162" y="748"/>
                  </a:lnTo>
                  <a:lnTo>
                    <a:pt x="164" y="750"/>
                  </a:lnTo>
                  <a:lnTo>
                    <a:pt x="166" y="754"/>
                  </a:lnTo>
                  <a:lnTo>
                    <a:pt x="167" y="747"/>
                  </a:lnTo>
                  <a:lnTo>
                    <a:pt x="169" y="734"/>
                  </a:lnTo>
                  <a:lnTo>
                    <a:pt x="170" y="701"/>
                  </a:lnTo>
                  <a:lnTo>
                    <a:pt x="172" y="696"/>
                  </a:lnTo>
                  <a:lnTo>
                    <a:pt x="174" y="693"/>
                  </a:lnTo>
                  <a:lnTo>
                    <a:pt x="175" y="688"/>
                  </a:lnTo>
                  <a:lnTo>
                    <a:pt x="176" y="690"/>
                  </a:lnTo>
                  <a:lnTo>
                    <a:pt x="178" y="707"/>
                  </a:lnTo>
                  <a:lnTo>
                    <a:pt x="180" y="708"/>
                  </a:lnTo>
                  <a:lnTo>
                    <a:pt x="181" y="717"/>
                  </a:lnTo>
                  <a:lnTo>
                    <a:pt x="183" y="707"/>
                  </a:lnTo>
                  <a:lnTo>
                    <a:pt x="185" y="724"/>
                  </a:lnTo>
                  <a:lnTo>
                    <a:pt x="186" y="734"/>
                  </a:lnTo>
                  <a:lnTo>
                    <a:pt x="188" y="739"/>
                  </a:lnTo>
                  <a:lnTo>
                    <a:pt x="190" y="747"/>
                  </a:lnTo>
                  <a:lnTo>
                    <a:pt x="191" y="726"/>
                  </a:lnTo>
                  <a:lnTo>
                    <a:pt x="193" y="683"/>
                  </a:lnTo>
                  <a:lnTo>
                    <a:pt x="194" y="657"/>
                  </a:lnTo>
                  <a:lnTo>
                    <a:pt x="196" y="657"/>
                  </a:lnTo>
                  <a:lnTo>
                    <a:pt x="197" y="669"/>
                  </a:lnTo>
                  <a:lnTo>
                    <a:pt x="199" y="651"/>
                  </a:lnTo>
                  <a:lnTo>
                    <a:pt x="200" y="671"/>
                  </a:lnTo>
                  <a:lnTo>
                    <a:pt x="202" y="667"/>
                  </a:lnTo>
                  <a:lnTo>
                    <a:pt x="203" y="673"/>
                  </a:lnTo>
                  <a:lnTo>
                    <a:pt x="205" y="670"/>
                  </a:lnTo>
                  <a:lnTo>
                    <a:pt x="207" y="708"/>
                  </a:lnTo>
                  <a:lnTo>
                    <a:pt x="208" y="718"/>
                  </a:lnTo>
                  <a:lnTo>
                    <a:pt x="210" y="722"/>
                  </a:lnTo>
                  <a:lnTo>
                    <a:pt x="211" y="692"/>
                  </a:lnTo>
                  <a:lnTo>
                    <a:pt x="213" y="712"/>
                  </a:lnTo>
                  <a:lnTo>
                    <a:pt x="214" y="702"/>
                  </a:lnTo>
                  <a:lnTo>
                    <a:pt x="216" y="708"/>
                  </a:lnTo>
                  <a:lnTo>
                    <a:pt x="218" y="732"/>
                  </a:lnTo>
                  <a:lnTo>
                    <a:pt x="219" y="724"/>
                  </a:lnTo>
                  <a:lnTo>
                    <a:pt x="221" y="741"/>
                  </a:lnTo>
                  <a:lnTo>
                    <a:pt x="222" y="744"/>
                  </a:lnTo>
                  <a:lnTo>
                    <a:pt x="224" y="733"/>
                  </a:lnTo>
                  <a:lnTo>
                    <a:pt x="225" y="744"/>
                  </a:lnTo>
                  <a:lnTo>
                    <a:pt x="227" y="741"/>
                  </a:lnTo>
                  <a:lnTo>
                    <a:pt x="228" y="748"/>
                  </a:lnTo>
                  <a:lnTo>
                    <a:pt x="230" y="734"/>
                  </a:lnTo>
                  <a:lnTo>
                    <a:pt x="231" y="734"/>
                  </a:lnTo>
                  <a:lnTo>
                    <a:pt x="233" y="721"/>
                  </a:lnTo>
                  <a:lnTo>
                    <a:pt x="234" y="718"/>
                  </a:lnTo>
                  <a:lnTo>
                    <a:pt x="236" y="712"/>
                  </a:lnTo>
                  <a:lnTo>
                    <a:pt x="237" y="659"/>
                  </a:lnTo>
                  <a:lnTo>
                    <a:pt x="239" y="639"/>
                  </a:lnTo>
                  <a:lnTo>
                    <a:pt x="240" y="639"/>
                  </a:lnTo>
                  <a:lnTo>
                    <a:pt x="242" y="622"/>
                  </a:lnTo>
                  <a:lnTo>
                    <a:pt x="244" y="632"/>
                  </a:lnTo>
                  <a:lnTo>
                    <a:pt x="245" y="651"/>
                  </a:lnTo>
                  <a:lnTo>
                    <a:pt x="247" y="637"/>
                  </a:lnTo>
                  <a:lnTo>
                    <a:pt x="248" y="649"/>
                  </a:lnTo>
                  <a:lnTo>
                    <a:pt x="250" y="647"/>
                  </a:lnTo>
                  <a:lnTo>
                    <a:pt x="251" y="640"/>
                  </a:lnTo>
                  <a:lnTo>
                    <a:pt x="253" y="654"/>
                  </a:lnTo>
                  <a:lnTo>
                    <a:pt x="254" y="647"/>
                  </a:lnTo>
                  <a:lnTo>
                    <a:pt x="256" y="666"/>
                  </a:lnTo>
                  <a:lnTo>
                    <a:pt x="257" y="663"/>
                  </a:lnTo>
                  <a:lnTo>
                    <a:pt x="259" y="668"/>
                  </a:lnTo>
                  <a:lnTo>
                    <a:pt x="260" y="663"/>
                  </a:lnTo>
                  <a:lnTo>
                    <a:pt x="262" y="665"/>
                  </a:lnTo>
                  <a:lnTo>
                    <a:pt x="263" y="689"/>
                  </a:lnTo>
                  <a:lnTo>
                    <a:pt x="265" y="672"/>
                  </a:lnTo>
                  <a:lnTo>
                    <a:pt x="266" y="673"/>
                  </a:lnTo>
                  <a:lnTo>
                    <a:pt x="268" y="683"/>
                  </a:lnTo>
                  <a:lnTo>
                    <a:pt x="269" y="690"/>
                  </a:lnTo>
                  <a:lnTo>
                    <a:pt x="271" y="681"/>
                  </a:lnTo>
                  <a:lnTo>
                    <a:pt x="272" y="695"/>
                  </a:lnTo>
                  <a:lnTo>
                    <a:pt x="274" y="686"/>
                  </a:lnTo>
                  <a:lnTo>
                    <a:pt x="275" y="696"/>
                  </a:lnTo>
                  <a:lnTo>
                    <a:pt x="277" y="703"/>
                  </a:lnTo>
                  <a:lnTo>
                    <a:pt x="278" y="705"/>
                  </a:lnTo>
                  <a:lnTo>
                    <a:pt x="280" y="708"/>
                  </a:lnTo>
                  <a:lnTo>
                    <a:pt x="281" y="721"/>
                  </a:lnTo>
                  <a:lnTo>
                    <a:pt x="283" y="728"/>
                  </a:lnTo>
                  <a:lnTo>
                    <a:pt x="284" y="722"/>
                  </a:lnTo>
                  <a:lnTo>
                    <a:pt x="286" y="721"/>
                  </a:lnTo>
                  <a:lnTo>
                    <a:pt x="287" y="719"/>
                  </a:lnTo>
                  <a:lnTo>
                    <a:pt x="289" y="721"/>
                  </a:lnTo>
                  <a:lnTo>
                    <a:pt x="290" y="723"/>
                  </a:lnTo>
                  <a:lnTo>
                    <a:pt x="292" y="725"/>
                  </a:lnTo>
                  <a:lnTo>
                    <a:pt x="293" y="710"/>
                  </a:lnTo>
                  <a:lnTo>
                    <a:pt x="295" y="721"/>
                  </a:lnTo>
                  <a:lnTo>
                    <a:pt x="296" y="728"/>
                  </a:lnTo>
                  <a:lnTo>
                    <a:pt x="298" y="745"/>
                  </a:lnTo>
                  <a:lnTo>
                    <a:pt x="299" y="746"/>
                  </a:lnTo>
                  <a:lnTo>
                    <a:pt x="301" y="747"/>
                  </a:lnTo>
                  <a:lnTo>
                    <a:pt x="302" y="748"/>
                  </a:lnTo>
                  <a:lnTo>
                    <a:pt x="304" y="730"/>
                  </a:lnTo>
                  <a:lnTo>
                    <a:pt x="305" y="538"/>
                  </a:lnTo>
                  <a:lnTo>
                    <a:pt x="307" y="437"/>
                  </a:lnTo>
                  <a:lnTo>
                    <a:pt x="308" y="407"/>
                  </a:lnTo>
                  <a:lnTo>
                    <a:pt x="310" y="409"/>
                  </a:lnTo>
                  <a:lnTo>
                    <a:pt x="311" y="414"/>
                  </a:lnTo>
                  <a:lnTo>
                    <a:pt x="313" y="453"/>
                  </a:lnTo>
                  <a:lnTo>
                    <a:pt x="314" y="468"/>
                  </a:lnTo>
                  <a:lnTo>
                    <a:pt x="316" y="524"/>
                  </a:lnTo>
                  <a:lnTo>
                    <a:pt x="317" y="542"/>
                  </a:lnTo>
                  <a:lnTo>
                    <a:pt x="318" y="592"/>
                  </a:lnTo>
                  <a:lnTo>
                    <a:pt x="320" y="615"/>
                  </a:lnTo>
                  <a:lnTo>
                    <a:pt x="321" y="629"/>
                  </a:lnTo>
                  <a:lnTo>
                    <a:pt x="323" y="661"/>
                  </a:lnTo>
                  <a:lnTo>
                    <a:pt x="324" y="722"/>
                  </a:lnTo>
                  <a:lnTo>
                    <a:pt x="326" y="721"/>
                  </a:lnTo>
                  <a:lnTo>
                    <a:pt x="327" y="737"/>
                  </a:lnTo>
                  <a:lnTo>
                    <a:pt x="329" y="741"/>
                  </a:lnTo>
                  <a:lnTo>
                    <a:pt x="330" y="738"/>
                  </a:lnTo>
                  <a:lnTo>
                    <a:pt x="332" y="739"/>
                  </a:lnTo>
                  <a:lnTo>
                    <a:pt x="333" y="742"/>
                  </a:lnTo>
                  <a:lnTo>
                    <a:pt x="335" y="741"/>
                  </a:lnTo>
                  <a:lnTo>
                    <a:pt x="336" y="745"/>
                  </a:lnTo>
                  <a:lnTo>
                    <a:pt x="338" y="739"/>
                  </a:lnTo>
                  <a:lnTo>
                    <a:pt x="339" y="736"/>
                  </a:lnTo>
                  <a:lnTo>
                    <a:pt x="341" y="728"/>
                  </a:lnTo>
                  <a:lnTo>
                    <a:pt x="342" y="740"/>
                  </a:lnTo>
                  <a:lnTo>
                    <a:pt x="344" y="743"/>
                  </a:lnTo>
                  <a:lnTo>
                    <a:pt x="345" y="749"/>
                  </a:lnTo>
                  <a:lnTo>
                    <a:pt x="347" y="748"/>
                  </a:lnTo>
                  <a:lnTo>
                    <a:pt x="348" y="750"/>
                  </a:lnTo>
                  <a:lnTo>
                    <a:pt x="349" y="751"/>
                  </a:lnTo>
                  <a:lnTo>
                    <a:pt x="351" y="738"/>
                  </a:lnTo>
                  <a:lnTo>
                    <a:pt x="352" y="736"/>
                  </a:lnTo>
                  <a:lnTo>
                    <a:pt x="354" y="676"/>
                  </a:lnTo>
                  <a:lnTo>
                    <a:pt x="355" y="694"/>
                  </a:lnTo>
                  <a:lnTo>
                    <a:pt x="357" y="703"/>
                  </a:lnTo>
                  <a:lnTo>
                    <a:pt x="358" y="676"/>
                  </a:lnTo>
                  <a:lnTo>
                    <a:pt x="360" y="675"/>
                  </a:lnTo>
                  <a:lnTo>
                    <a:pt x="361" y="667"/>
                  </a:lnTo>
                  <a:lnTo>
                    <a:pt x="363" y="673"/>
                  </a:lnTo>
                  <a:lnTo>
                    <a:pt x="364" y="694"/>
                  </a:lnTo>
                  <a:lnTo>
                    <a:pt x="366" y="674"/>
                  </a:lnTo>
                  <a:lnTo>
                    <a:pt x="367" y="682"/>
                  </a:lnTo>
                  <a:lnTo>
                    <a:pt x="369" y="706"/>
                  </a:lnTo>
                  <a:lnTo>
                    <a:pt x="370" y="680"/>
                  </a:lnTo>
                  <a:lnTo>
                    <a:pt x="372" y="685"/>
                  </a:lnTo>
                  <a:lnTo>
                    <a:pt x="373" y="682"/>
                  </a:lnTo>
                  <a:lnTo>
                    <a:pt x="375" y="692"/>
                  </a:lnTo>
                  <a:lnTo>
                    <a:pt x="376" y="716"/>
                  </a:lnTo>
                  <a:lnTo>
                    <a:pt x="378" y="738"/>
                  </a:lnTo>
                  <a:lnTo>
                    <a:pt x="379" y="725"/>
                  </a:lnTo>
                  <a:lnTo>
                    <a:pt x="381" y="726"/>
                  </a:lnTo>
                  <a:lnTo>
                    <a:pt x="382" y="728"/>
                  </a:lnTo>
                  <a:lnTo>
                    <a:pt x="384" y="727"/>
                  </a:lnTo>
                  <a:lnTo>
                    <a:pt x="385" y="717"/>
                  </a:lnTo>
                  <a:lnTo>
                    <a:pt x="387" y="709"/>
                  </a:lnTo>
                  <a:lnTo>
                    <a:pt x="388" y="715"/>
                  </a:lnTo>
                  <a:lnTo>
                    <a:pt x="390" y="691"/>
                  </a:lnTo>
                  <a:lnTo>
                    <a:pt x="391" y="708"/>
                  </a:lnTo>
                  <a:lnTo>
                    <a:pt x="393" y="689"/>
                  </a:lnTo>
                  <a:lnTo>
                    <a:pt x="394" y="682"/>
                  </a:lnTo>
                  <a:lnTo>
                    <a:pt x="396" y="689"/>
                  </a:lnTo>
                  <a:lnTo>
                    <a:pt x="397" y="699"/>
                  </a:lnTo>
                  <a:lnTo>
                    <a:pt x="399" y="704"/>
                  </a:lnTo>
                  <a:lnTo>
                    <a:pt x="400" y="690"/>
                  </a:lnTo>
                  <a:lnTo>
                    <a:pt x="402" y="715"/>
                  </a:lnTo>
                  <a:lnTo>
                    <a:pt x="403" y="712"/>
                  </a:lnTo>
                  <a:lnTo>
                    <a:pt x="405" y="699"/>
                  </a:lnTo>
                  <a:lnTo>
                    <a:pt x="406" y="718"/>
                  </a:lnTo>
                  <a:lnTo>
                    <a:pt x="408" y="720"/>
                  </a:lnTo>
                  <a:lnTo>
                    <a:pt x="409" y="698"/>
                  </a:lnTo>
                  <a:lnTo>
                    <a:pt x="410" y="718"/>
                  </a:lnTo>
                  <a:lnTo>
                    <a:pt x="412" y="697"/>
                  </a:lnTo>
                  <a:lnTo>
                    <a:pt x="413" y="652"/>
                  </a:lnTo>
                  <a:lnTo>
                    <a:pt x="415" y="666"/>
                  </a:lnTo>
                  <a:lnTo>
                    <a:pt x="416" y="546"/>
                  </a:lnTo>
                  <a:lnTo>
                    <a:pt x="418" y="442"/>
                  </a:lnTo>
                  <a:lnTo>
                    <a:pt x="419" y="387"/>
                  </a:lnTo>
                  <a:lnTo>
                    <a:pt x="420" y="375"/>
                  </a:lnTo>
                  <a:lnTo>
                    <a:pt x="422" y="384"/>
                  </a:lnTo>
                  <a:lnTo>
                    <a:pt x="423" y="273"/>
                  </a:lnTo>
                  <a:lnTo>
                    <a:pt x="424" y="324"/>
                  </a:lnTo>
                  <a:lnTo>
                    <a:pt x="426" y="307"/>
                  </a:lnTo>
                  <a:lnTo>
                    <a:pt x="427" y="337"/>
                  </a:lnTo>
                  <a:lnTo>
                    <a:pt x="429" y="320"/>
                  </a:lnTo>
                  <a:lnTo>
                    <a:pt x="430" y="349"/>
                  </a:lnTo>
                  <a:lnTo>
                    <a:pt x="432" y="364"/>
                  </a:lnTo>
                  <a:lnTo>
                    <a:pt x="433" y="366"/>
                  </a:lnTo>
                  <a:lnTo>
                    <a:pt x="435" y="474"/>
                  </a:lnTo>
                  <a:lnTo>
                    <a:pt x="436" y="493"/>
                  </a:lnTo>
                  <a:lnTo>
                    <a:pt x="438" y="528"/>
                  </a:lnTo>
                  <a:lnTo>
                    <a:pt x="440" y="603"/>
                  </a:lnTo>
                  <a:lnTo>
                    <a:pt x="441" y="641"/>
                  </a:lnTo>
                  <a:lnTo>
                    <a:pt x="443" y="638"/>
                  </a:lnTo>
                  <a:lnTo>
                    <a:pt x="444" y="706"/>
                  </a:lnTo>
                  <a:lnTo>
                    <a:pt x="446" y="705"/>
                  </a:lnTo>
                  <a:lnTo>
                    <a:pt x="447" y="731"/>
                  </a:lnTo>
                  <a:lnTo>
                    <a:pt x="449" y="734"/>
                  </a:lnTo>
                  <a:lnTo>
                    <a:pt x="450" y="739"/>
                  </a:lnTo>
                  <a:lnTo>
                    <a:pt x="452" y="742"/>
                  </a:lnTo>
                  <a:lnTo>
                    <a:pt x="453" y="736"/>
                  </a:lnTo>
                  <a:lnTo>
                    <a:pt x="455" y="723"/>
                  </a:lnTo>
                  <a:lnTo>
                    <a:pt x="456" y="732"/>
                  </a:lnTo>
                  <a:lnTo>
                    <a:pt x="458" y="695"/>
                  </a:lnTo>
                  <a:lnTo>
                    <a:pt x="459" y="698"/>
                  </a:lnTo>
                  <a:lnTo>
                    <a:pt x="461" y="692"/>
                  </a:lnTo>
                  <a:lnTo>
                    <a:pt x="462" y="718"/>
                  </a:lnTo>
                  <a:lnTo>
                    <a:pt x="464" y="727"/>
                  </a:lnTo>
                  <a:lnTo>
                    <a:pt x="465" y="732"/>
                  </a:lnTo>
                  <a:lnTo>
                    <a:pt x="467" y="736"/>
                  </a:lnTo>
                  <a:lnTo>
                    <a:pt x="468" y="741"/>
                  </a:lnTo>
                  <a:lnTo>
                    <a:pt x="470" y="744"/>
                  </a:lnTo>
                  <a:lnTo>
                    <a:pt x="471" y="743"/>
                  </a:lnTo>
                  <a:lnTo>
                    <a:pt x="473" y="691"/>
                  </a:lnTo>
                  <a:lnTo>
                    <a:pt x="474" y="647"/>
                  </a:lnTo>
                  <a:lnTo>
                    <a:pt x="476" y="623"/>
                  </a:lnTo>
                  <a:lnTo>
                    <a:pt x="477" y="681"/>
                  </a:lnTo>
                  <a:lnTo>
                    <a:pt x="478" y="650"/>
                  </a:lnTo>
                  <a:lnTo>
                    <a:pt x="480" y="707"/>
                  </a:lnTo>
                  <a:lnTo>
                    <a:pt x="481" y="702"/>
                  </a:lnTo>
                  <a:lnTo>
                    <a:pt x="483" y="567"/>
                  </a:lnTo>
                  <a:lnTo>
                    <a:pt x="484" y="526"/>
                  </a:lnTo>
                  <a:lnTo>
                    <a:pt x="486" y="560"/>
                  </a:lnTo>
                  <a:lnTo>
                    <a:pt x="487" y="627"/>
                  </a:lnTo>
                  <a:lnTo>
                    <a:pt x="489" y="688"/>
                  </a:lnTo>
                  <a:lnTo>
                    <a:pt x="491" y="682"/>
                  </a:lnTo>
                  <a:lnTo>
                    <a:pt x="492" y="689"/>
                  </a:lnTo>
                  <a:lnTo>
                    <a:pt x="493" y="682"/>
                  </a:lnTo>
                  <a:lnTo>
                    <a:pt x="495" y="691"/>
                  </a:lnTo>
                  <a:lnTo>
                    <a:pt x="496" y="709"/>
                  </a:lnTo>
                  <a:lnTo>
                    <a:pt x="498" y="694"/>
                  </a:lnTo>
                  <a:lnTo>
                    <a:pt x="499" y="674"/>
                  </a:lnTo>
                  <a:lnTo>
                    <a:pt x="501" y="654"/>
                  </a:lnTo>
                  <a:lnTo>
                    <a:pt x="503" y="591"/>
                  </a:lnTo>
                  <a:lnTo>
                    <a:pt x="504" y="592"/>
                  </a:lnTo>
                  <a:lnTo>
                    <a:pt x="505" y="601"/>
                  </a:lnTo>
                  <a:lnTo>
                    <a:pt x="507" y="602"/>
                  </a:lnTo>
                  <a:lnTo>
                    <a:pt x="509" y="618"/>
                  </a:lnTo>
                  <a:lnTo>
                    <a:pt x="510" y="676"/>
                  </a:lnTo>
                  <a:lnTo>
                    <a:pt x="512" y="641"/>
                  </a:lnTo>
                  <a:lnTo>
                    <a:pt x="513" y="692"/>
                  </a:lnTo>
                  <a:lnTo>
                    <a:pt x="515" y="720"/>
                  </a:lnTo>
                  <a:lnTo>
                    <a:pt x="516" y="713"/>
                  </a:lnTo>
                  <a:lnTo>
                    <a:pt x="518" y="679"/>
                  </a:lnTo>
                  <a:lnTo>
                    <a:pt x="519" y="729"/>
                  </a:lnTo>
                  <a:lnTo>
                    <a:pt x="521" y="728"/>
                  </a:lnTo>
                  <a:lnTo>
                    <a:pt x="522" y="740"/>
                  </a:lnTo>
                  <a:lnTo>
                    <a:pt x="524" y="738"/>
                  </a:lnTo>
                  <a:lnTo>
                    <a:pt x="525" y="742"/>
                  </a:lnTo>
                  <a:lnTo>
                    <a:pt x="527" y="747"/>
                  </a:lnTo>
                  <a:lnTo>
                    <a:pt x="528" y="743"/>
                  </a:lnTo>
                  <a:lnTo>
                    <a:pt x="530" y="736"/>
                  </a:lnTo>
                  <a:lnTo>
                    <a:pt x="531" y="736"/>
                  </a:lnTo>
                  <a:lnTo>
                    <a:pt x="532" y="734"/>
                  </a:lnTo>
                  <a:lnTo>
                    <a:pt x="534" y="741"/>
                  </a:lnTo>
                  <a:lnTo>
                    <a:pt x="535" y="744"/>
                  </a:lnTo>
                  <a:lnTo>
                    <a:pt x="537" y="743"/>
                  </a:lnTo>
                  <a:lnTo>
                    <a:pt x="538" y="746"/>
                  </a:lnTo>
                  <a:lnTo>
                    <a:pt x="540" y="727"/>
                  </a:lnTo>
                  <a:lnTo>
                    <a:pt x="541" y="722"/>
                  </a:lnTo>
                  <a:lnTo>
                    <a:pt x="543" y="726"/>
                  </a:lnTo>
                  <a:lnTo>
                    <a:pt x="544" y="721"/>
                  </a:lnTo>
                  <a:lnTo>
                    <a:pt x="546" y="718"/>
                  </a:lnTo>
                  <a:lnTo>
                    <a:pt x="547" y="709"/>
                  </a:lnTo>
                  <a:lnTo>
                    <a:pt x="548" y="710"/>
                  </a:lnTo>
                  <a:lnTo>
                    <a:pt x="550" y="707"/>
                  </a:lnTo>
                  <a:lnTo>
                    <a:pt x="552" y="731"/>
                  </a:lnTo>
                  <a:lnTo>
                    <a:pt x="553" y="679"/>
                  </a:lnTo>
                  <a:lnTo>
                    <a:pt x="554" y="553"/>
                  </a:lnTo>
                  <a:lnTo>
                    <a:pt x="556" y="507"/>
                  </a:lnTo>
                  <a:lnTo>
                    <a:pt x="558" y="501"/>
                  </a:lnTo>
                  <a:lnTo>
                    <a:pt x="559" y="481"/>
                  </a:lnTo>
                  <a:lnTo>
                    <a:pt x="561" y="513"/>
                  </a:lnTo>
                  <a:lnTo>
                    <a:pt x="562" y="511"/>
                  </a:lnTo>
                  <a:lnTo>
                    <a:pt x="564" y="538"/>
                  </a:lnTo>
                  <a:lnTo>
                    <a:pt x="565" y="578"/>
                  </a:lnTo>
                  <a:lnTo>
                    <a:pt x="567" y="588"/>
                  </a:lnTo>
                  <a:lnTo>
                    <a:pt x="568" y="598"/>
                  </a:lnTo>
                  <a:lnTo>
                    <a:pt x="570" y="651"/>
                  </a:lnTo>
                  <a:lnTo>
                    <a:pt x="571" y="698"/>
                  </a:lnTo>
                  <a:lnTo>
                    <a:pt x="573" y="723"/>
                  </a:lnTo>
                  <a:lnTo>
                    <a:pt x="574" y="720"/>
                  </a:lnTo>
                  <a:lnTo>
                    <a:pt x="576" y="735"/>
                  </a:lnTo>
                  <a:lnTo>
                    <a:pt x="577" y="726"/>
                  </a:lnTo>
                  <a:lnTo>
                    <a:pt x="579" y="699"/>
                  </a:lnTo>
                  <a:lnTo>
                    <a:pt x="580" y="682"/>
                  </a:lnTo>
                  <a:lnTo>
                    <a:pt x="582" y="657"/>
                  </a:lnTo>
                  <a:lnTo>
                    <a:pt x="583" y="692"/>
                  </a:lnTo>
                  <a:lnTo>
                    <a:pt x="585" y="682"/>
                  </a:lnTo>
                  <a:lnTo>
                    <a:pt x="586" y="709"/>
                  </a:lnTo>
                  <a:lnTo>
                    <a:pt x="588" y="704"/>
                  </a:lnTo>
                  <a:lnTo>
                    <a:pt x="589" y="713"/>
                  </a:lnTo>
                  <a:lnTo>
                    <a:pt x="591" y="726"/>
                  </a:lnTo>
                  <a:lnTo>
                    <a:pt x="592" y="706"/>
                  </a:lnTo>
                  <a:lnTo>
                    <a:pt x="594" y="723"/>
                  </a:lnTo>
                  <a:lnTo>
                    <a:pt x="595" y="716"/>
                  </a:lnTo>
                  <a:lnTo>
                    <a:pt x="597" y="706"/>
                  </a:lnTo>
                  <a:lnTo>
                    <a:pt x="598" y="666"/>
                  </a:lnTo>
                  <a:lnTo>
                    <a:pt x="600" y="677"/>
                  </a:lnTo>
                  <a:lnTo>
                    <a:pt x="601" y="706"/>
                  </a:lnTo>
                  <a:lnTo>
                    <a:pt x="602" y="723"/>
                  </a:lnTo>
                  <a:lnTo>
                    <a:pt x="604" y="720"/>
                  </a:lnTo>
                  <a:lnTo>
                    <a:pt x="605" y="720"/>
                  </a:lnTo>
                  <a:lnTo>
                    <a:pt x="607" y="717"/>
                  </a:lnTo>
                  <a:lnTo>
                    <a:pt x="609" y="675"/>
                  </a:lnTo>
                  <a:lnTo>
                    <a:pt x="610" y="658"/>
                  </a:lnTo>
                  <a:lnTo>
                    <a:pt x="611" y="660"/>
                  </a:lnTo>
                  <a:lnTo>
                    <a:pt x="613" y="710"/>
                  </a:lnTo>
                  <a:lnTo>
                    <a:pt x="614" y="713"/>
                  </a:lnTo>
                  <a:lnTo>
                    <a:pt x="616" y="733"/>
                  </a:lnTo>
                  <a:lnTo>
                    <a:pt x="618" y="690"/>
                  </a:lnTo>
                  <a:lnTo>
                    <a:pt x="619" y="630"/>
                  </a:lnTo>
                  <a:lnTo>
                    <a:pt x="621" y="626"/>
                  </a:lnTo>
                  <a:lnTo>
                    <a:pt x="622" y="670"/>
                  </a:lnTo>
                  <a:lnTo>
                    <a:pt x="624" y="691"/>
                  </a:lnTo>
                  <a:lnTo>
                    <a:pt x="625" y="670"/>
                  </a:lnTo>
                  <a:lnTo>
                    <a:pt x="627" y="621"/>
                  </a:lnTo>
                  <a:lnTo>
                    <a:pt x="628" y="637"/>
                  </a:lnTo>
                  <a:lnTo>
                    <a:pt x="630" y="690"/>
                  </a:lnTo>
                  <a:lnTo>
                    <a:pt x="631" y="722"/>
                  </a:lnTo>
                  <a:lnTo>
                    <a:pt x="633" y="725"/>
                  </a:lnTo>
                  <a:lnTo>
                    <a:pt x="634" y="708"/>
                  </a:lnTo>
                  <a:lnTo>
                    <a:pt x="636" y="720"/>
                  </a:lnTo>
                  <a:lnTo>
                    <a:pt x="637" y="705"/>
                  </a:lnTo>
                  <a:lnTo>
                    <a:pt x="639" y="710"/>
                  </a:lnTo>
                  <a:lnTo>
                    <a:pt x="640" y="696"/>
                  </a:lnTo>
                  <a:lnTo>
                    <a:pt x="642" y="681"/>
                  </a:lnTo>
                  <a:lnTo>
                    <a:pt x="643" y="686"/>
                  </a:lnTo>
                  <a:lnTo>
                    <a:pt x="645" y="681"/>
                  </a:lnTo>
                  <a:lnTo>
                    <a:pt x="646" y="679"/>
                  </a:lnTo>
                  <a:lnTo>
                    <a:pt x="648" y="646"/>
                  </a:lnTo>
                  <a:lnTo>
                    <a:pt x="649" y="667"/>
                  </a:lnTo>
                  <a:lnTo>
                    <a:pt x="651" y="673"/>
                  </a:lnTo>
                  <a:lnTo>
                    <a:pt x="652" y="701"/>
                  </a:lnTo>
                  <a:lnTo>
                    <a:pt x="654" y="700"/>
                  </a:lnTo>
                  <a:lnTo>
                    <a:pt x="655" y="639"/>
                  </a:lnTo>
                  <a:lnTo>
                    <a:pt x="657" y="596"/>
                  </a:lnTo>
                  <a:lnTo>
                    <a:pt x="658" y="603"/>
                  </a:lnTo>
                  <a:lnTo>
                    <a:pt x="659" y="619"/>
                  </a:lnTo>
                  <a:lnTo>
                    <a:pt x="661" y="565"/>
                  </a:lnTo>
                  <a:lnTo>
                    <a:pt x="662" y="579"/>
                  </a:lnTo>
                  <a:lnTo>
                    <a:pt x="664" y="659"/>
                  </a:lnTo>
                  <a:lnTo>
                    <a:pt x="666" y="693"/>
                  </a:lnTo>
                  <a:lnTo>
                    <a:pt x="667" y="716"/>
                  </a:lnTo>
                  <a:lnTo>
                    <a:pt x="669" y="697"/>
                  </a:lnTo>
                  <a:lnTo>
                    <a:pt x="670" y="712"/>
                  </a:lnTo>
                  <a:lnTo>
                    <a:pt x="672" y="699"/>
                  </a:lnTo>
                  <a:lnTo>
                    <a:pt x="673" y="691"/>
                  </a:lnTo>
                  <a:lnTo>
                    <a:pt x="675" y="718"/>
                  </a:lnTo>
                  <a:lnTo>
                    <a:pt x="676" y="706"/>
                  </a:lnTo>
                  <a:lnTo>
                    <a:pt x="678" y="652"/>
                  </a:lnTo>
                  <a:lnTo>
                    <a:pt x="679" y="625"/>
                  </a:lnTo>
                  <a:lnTo>
                    <a:pt x="681" y="628"/>
                  </a:lnTo>
                  <a:lnTo>
                    <a:pt x="682" y="660"/>
                  </a:lnTo>
                  <a:lnTo>
                    <a:pt x="684" y="622"/>
                  </a:lnTo>
                  <a:lnTo>
                    <a:pt x="685" y="688"/>
                  </a:lnTo>
                  <a:lnTo>
                    <a:pt x="687" y="695"/>
                  </a:lnTo>
                  <a:lnTo>
                    <a:pt x="688" y="696"/>
                  </a:lnTo>
                  <a:lnTo>
                    <a:pt x="690" y="707"/>
                  </a:lnTo>
                  <a:lnTo>
                    <a:pt x="691" y="718"/>
                  </a:lnTo>
                  <a:lnTo>
                    <a:pt x="693" y="721"/>
                  </a:lnTo>
                  <a:lnTo>
                    <a:pt x="694" y="734"/>
                  </a:lnTo>
                  <a:lnTo>
                    <a:pt x="696" y="733"/>
                  </a:lnTo>
                  <a:lnTo>
                    <a:pt x="697" y="712"/>
                  </a:lnTo>
                  <a:lnTo>
                    <a:pt x="699" y="710"/>
                  </a:lnTo>
                  <a:lnTo>
                    <a:pt x="700" y="706"/>
                  </a:lnTo>
                  <a:lnTo>
                    <a:pt x="702" y="732"/>
                  </a:lnTo>
                  <a:lnTo>
                    <a:pt x="703" y="731"/>
                  </a:lnTo>
                  <a:lnTo>
                    <a:pt x="705" y="712"/>
                  </a:lnTo>
                  <a:lnTo>
                    <a:pt x="706" y="593"/>
                  </a:lnTo>
                  <a:lnTo>
                    <a:pt x="708" y="561"/>
                  </a:lnTo>
                  <a:lnTo>
                    <a:pt x="709" y="622"/>
                  </a:lnTo>
                  <a:lnTo>
                    <a:pt x="711" y="394"/>
                  </a:lnTo>
                  <a:lnTo>
                    <a:pt x="712" y="322"/>
                  </a:lnTo>
                  <a:lnTo>
                    <a:pt x="714" y="261"/>
                  </a:lnTo>
                  <a:lnTo>
                    <a:pt x="715" y="254"/>
                  </a:lnTo>
                  <a:lnTo>
                    <a:pt x="717" y="317"/>
                  </a:lnTo>
                  <a:lnTo>
                    <a:pt x="718" y="268"/>
                  </a:lnTo>
                  <a:lnTo>
                    <a:pt x="720" y="321"/>
                  </a:lnTo>
                  <a:lnTo>
                    <a:pt x="721" y="382"/>
                  </a:lnTo>
                  <a:lnTo>
                    <a:pt x="723" y="371"/>
                  </a:lnTo>
                  <a:lnTo>
                    <a:pt x="725" y="360"/>
                  </a:lnTo>
                  <a:lnTo>
                    <a:pt x="726" y="406"/>
                  </a:lnTo>
                  <a:lnTo>
                    <a:pt x="728" y="359"/>
                  </a:lnTo>
                  <a:lnTo>
                    <a:pt x="729" y="478"/>
                  </a:lnTo>
                  <a:lnTo>
                    <a:pt x="731" y="514"/>
                  </a:lnTo>
                  <a:lnTo>
                    <a:pt x="732" y="500"/>
                  </a:lnTo>
                  <a:lnTo>
                    <a:pt x="734" y="554"/>
                  </a:lnTo>
                  <a:lnTo>
                    <a:pt x="735" y="593"/>
                  </a:lnTo>
                  <a:lnTo>
                    <a:pt x="737" y="655"/>
                  </a:lnTo>
                  <a:lnTo>
                    <a:pt x="739" y="678"/>
                  </a:lnTo>
                  <a:lnTo>
                    <a:pt x="740" y="646"/>
                  </a:lnTo>
                  <a:lnTo>
                    <a:pt x="742" y="689"/>
                  </a:lnTo>
                  <a:lnTo>
                    <a:pt x="743" y="680"/>
                  </a:lnTo>
                  <a:lnTo>
                    <a:pt x="745" y="703"/>
                  </a:lnTo>
                  <a:lnTo>
                    <a:pt x="747" y="700"/>
                  </a:lnTo>
                  <a:lnTo>
                    <a:pt x="748" y="684"/>
                  </a:lnTo>
                  <a:lnTo>
                    <a:pt x="750" y="693"/>
                  </a:lnTo>
                  <a:lnTo>
                    <a:pt x="752" y="696"/>
                  </a:lnTo>
                  <a:lnTo>
                    <a:pt x="753" y="670"/>
                  </a:lnTo>
                  <a:lnTo>
                    <a:pt x="755" y="702"/>
                  </a:lnTo>
                  <a:lnTo>
                    <a:pt x="756" y="725"/>
                  </a:lnTo>
                  <a:lnTo>
                    <a:pt x="758" y="734"/>
                  </a:lnTo>
                  <a:lnTo>
                    <a:pt x="759" y="723"/>
                  </a:lnTo>
                  <a:lnTo>
                    <a:pt x="761" y="714"/>
                  </a:lnTo>
                  <a:lnTo>
                    <a:pt x="763" y="699"/>
                  </a:lnTo>
                  <a:lnTo>
                    <a:pt x="764" y="639"/>
                  </a:lnTo>
                  <a:lnTo>
                    <a:pt x="766" y="638"/>
                  </a:lnTo>
                  <a:lnTo>
                    <a:pt x="767" y="641"/>
                  </a:lnTo>
                  <a:lnTo>
                    <a:pt x="769" y="615"/>
                  </a:lnTo>
                  <a:lnTo>
                    <a:pt x="771" y="666"/>
                  </a:lnTo>
                  <a:lnTo>
                    <a:pt x="772" y="693"/>
                  </a:lnTo>
                  <a:lnTo>
                    <a:pt x="774" y="714"/>
                  </a:lnTo>
                  <a:lnTo>
                    <a:pt x="775" y="734"/>
                  </a:lnTo>
                  <a:lnTo>
                    <a:pt x="777" y="742"/>
                  </a:lnTo>
                  <a:lnTo>
                    <a:pt x="778" y="733"/>
                  </a:lnTo>
                  <a:lnTo>
                    <a:pt x="780" y="731"/>
                  </a:lnTo>
                  <a:lnTo>
                    <a:pt x="781" y="719"/>
                  </a:lnTo>
                  <a:lnTo>
                    <a:pt x="783" y="723"/>
                  </a:lnTo>
                  <a:lnTo>
                    <a:pt x="784" y="689"/>
                  </a:lnTo>
                  <a:lnTo>
                    <a:pt x="786" y="724"/>
                  </a:lnTo>
                  <a:lnTo>
                    <a:pt x="787" y="639"/>
                  </a:lnTo>
                  <a:lnTo>
                    <a:pt x="789" y="653"/>
                  </a:lnTo>
                  <a:lnTo>
                    <a:pt x="790" y="554"/>
                  </a:lnTo>
                  <a:lnTo>
                    <a:pt x="792" y="635"/>
                  </a:lnTo>
                  <a:lnTo>
                    <a:pt x="793" y="643"/>
                  </a:lnTo>
                  <a:lnTo>
                    <a:pt x="795" y="575"/>
                  </a:lnTo>
                  <a:lnTo>
                    <a:pt x="796" y="611"/>
                  </a:lnTo>
                  <a:lnTo>
                    <a:pt x="798" y="600"/>
                  </a:lnTo>
                  <a:lnTo>
                    <a:pt x="800" y="578"/>
                  </a:lnTo>
                  <a:lnTo>
                    <a:pt x="801" y="631"/>
                  </a:lnTo>
                  <a:lnTo>
                    <a:pt x="803" y="509"/>
                  </a:lnTo>
                  <a:lnTo>
                    <a:pt x="804" y="511"/>
                  </a:lnTo>
                  <a:lnTo>
                    <a:pt x="806" y="577"/>
                  </a:lnTo>
                  <a:lnTo>
                    <a:pt x="808" y="625"/>
                  </a:lnTo>
                  <a:lnTo>
                    <a:pt x="809" y="632"/>
                  </a:lnTo>
                  <a:lnTo>
                    <a:pt x="811" y="693"/>
                  </a:lnTo>
                  <a:lnTo>
                    <a:pt x="813" y="667"/>
                  </a:lnTo>
                  <a:lnTo>
                    <a:pt x="814" y="663"/>
                  </a:lnTo>
                  <a:lnTo>
                    <a:pt x="816" y="673"/>
                  </a:lnTo>
                  <a:lnTo>
                    <a:pt x="817" y="661"/>
                  </a:lnTo>
                  <a:lnTo>
                    <a:pt x="819" y="619"/>
                  </a:lnTo>
                  <a:lnTo>
                    <a:pt x="820" y="636"/>
                  </a:lnTo>
                  <a:lnTo>
                    <a:pt x="822" y="637"/>
                  </a:lnTo>
                  <a:lnTo>
                    <a:pt x="824" y="684"/>
                  </a:lnTo>
                  <a:lnTo>
                    <a:pt x="825" y="611"/>
                  </a:lnTo>
                  <a:lnTo>
                    <a:pt x="827" y="605"/>
                  </a:lnTo>
                  <a:lnTo>
                    <a:pt x="828" y="614"/>
                  </a:lnTo>
                  <a:lnTo>
                    <a:pt x="830" y="655"/>
                  </a:lnTo>
                  <a:lnTo>
                    <a:pt x="831" y="672"/>
                  </a:lnTo>
                  <a:lnTo>
                    <a:pt x="833" y="715"/>
                  </a:lnTo>
                  <a:lnTo>
                    <a:pt x="834" y="705"/>
                  </a:lnTo>
                  <a:lnTo>
                    <a:pt x="836" y="694"/>
                  </a:lnTo>
                  <a:lnTo>
                    <a:pt x="837" y="629"/>
                  </a:lnTo>
                  <a:lnTo>
                    <a:pt x="839" y="668"/>
                  </a:lnTo>
                  <a:lnTo>
                    <a:pt x="840" y="636"/>
                  </a:lnTo>
                  <a:lnTo>
                    <a:pt x="842" y="649"/>
                  </a:lnTo>
                  <a:lnTo>
                    <a:pt x="844" y="662"/>
                  </a:lnTo>
                  <a:lnTo>
                    <a:pt x="845" y="697"/>
                  </a:lnTo>
                  <a:lnTo>
                    <a:pt x="847" y="701"/>
                  </a:lnTo>
                  <a:lnTo>
                    <a:pt x="848" y="698"/>
                  </a:lnTo>
                  <a:lnTo>
                    <a:pt x="850" y="728"/>
                  </a:lnTo>
                  <a:lnTo>
                    <a:pt x="851" y="703"/>
                  </a:lnTo>
                  <a:lnTo>
                    <a:pt x="853" y="658"/>
                  </a:lnTo>
                  <a:lnTo>
                    <a:pt x="855" y="677"/>
                  </a:lnTo>
                  <a:lnTo>
                    <a:pt x="856" y="658"/>
                  </a:lnTo>
                  <a:lnTo>
                    <a:pt x="858" y="691"/>
                  </a:lnTo>
                  <a:lnTo>
                    <a:pt x="859" y="644"/>
                  </a:lnTo>
                  <a:lnTo>
                    <a:pt x="861" y="607"/>
                  </a:lnTo>
                  <a:lnTo>
                    <a:pt x="863" y="665"/>
                  </a:lnTo>
                  <a:lnTo>
                    <a:pt x="864" y="580"/>
                  </a:lnTo>
                  <a:lnTo>
                    <a:pt x="866" y="430"/>
                  </a:lnTo>
                  <a:lnTo>
                    <a:pt x="867" y="347"/>
                  </a:lnTo>
                  <a:lnTo>
                    <a:pt x="869" y="278"/>
                  </a:lnTo>
                  <a:lnTo>
                    <a:pt x="871" y="293"/>
                  </a:lnTo>
                  <a:lnTo>
                    <a:pt x="872" y="284"/>
                  </a:lnTo>
                  <a:lnTo>
                    <a:pt x="874" y="332"/>
                  </a:lnTo>
                  <a:lnTo>
                    <a:pt x="875" y="333"/>
                  </a:lnTo>
                  <a:lnTo>
                    <a:pt x="877" y="446"/>
                  </a:lnTo>
                  <a:lnTo>
                    <a:pt x="878" y="468"/>
                  </a:lnTo>
                  <a:lnTo>
                    <a:pt x="880" y="529"/>
                  </a:lnTo>
                  <a:lnTo>
                    <a:pt x="882" y="558"/>
                  </a:lnTo>
                  <a:lnTo>
                    <a:pt x="883" y="599"/>
                  </a:lnTo>
                  <a:lnTo>
                    <a:pt x="885" y="670"/>
                  </a:lnTo>
                  <a:lnTo>
                    <a:pt x="886" y="694"/>
                  </a:lnTo>
                  <a:lnTo>
                    <a:pt x="888" y="691"/>
                  </a:lnTo>
                  <a:lnTo>
                    <a:pt x="889" y="718"/>
                  </a:lnTo>
                  <a:lnTo>
                    <a:pt x="891" y="734"/>
                  </a:lnTo>
                  <a:lnTo>
                    <a:pt x="892" y="734"/>
                  </a:lnTo>
                  <a:lnTo>
                    <a:pt x="894" y="743"/>
                  </a:lnTo>
                  <a:lnTo>
                    <a:pt x="895" y="738"/>
                  </a:lnTo>
                  <a:lnTo>
                    <a:pt x="897" y="743"/>
                  </a:lnTo>
                  <a:lnTo>
                    <a:pt x="899" y="746"/>
                  </a:lnTo>
                  <a:lnTo>
                    <a:pt x="900" y="745"/>
                  </a:lnTo>
                  <a:lnTo>
                    <a:pt x="902" y="730"/>
                  </a:lnTo>
                  <a:lnTo>
                    <a:pt x="903" y="728"/>
                  </a:lnTo>
                  <a:lnTo>
                    <a:pt x="905" y="697"/>
                  </a:lnTo>
                  <a:lnTo>
                    <a:pt x="907" y="695"/>
                  </a:lnTo>
                  <a:lnTo>
                    <a:pt x="908" y="706"/>
                  </a:lnTo>
                  <a:lnTo>
                    <a:pt x="910" y="725"/>
                  </a:lnTo>
                  <a:lnTo>
                    <a:pt x="911" y="736"/>
                  </a:lnTo>
                  <a:lnTo>
                    <a:pt x="913" y="738"/>
                  </a:lnTo>
                  <a:lnTo>
                    <a:pt x="914" y="731"/>
                  </a:lnTo>
                  <a:lnTo>
                    <a:pt x="916" y="710"/>
                  </a:lnTo>
                  <a:lnTo>
                    <a:pt x="918" y="717"/>
                  </a:lnTo>
                  <a:lnTo>
                    <a:pt x="919" y="732"/>
                  </a:lnTo>
                  <a:lnTo>
                    <a:pt x="921" y="696"/>
                  </a:lnTo>
                  <a:lnTo>
                    <a:pt x="922" y="688"/>
                  </a:lnTo>
                  <a:lnTo>
                    <a:pt x="924" y="650"/>
                  </a:lnTo>
                  <a:lnTo>
                    <a:pt x="925" y="599"/>
                  </a:lnTo>
                  <a:lnTo>
                    <a:pt x="927" y="641"/>
                  </a:lnTo>
                  <a:lnTo>
                    <a:pt x="929" y="665"/>
                  </a:lnTo>
                  <a:lnTo>
                    <a:pt x="930" y="695"/>
                  </a:lnTo>
                  <a:lnTo>
                    <a:pt x="932" y="731"/>
                  </a:lnTo>
                  <a:lnTo>
                    <a:pt x="933" y="736"/>
                  </a:lnTo>
                  <a:lnTo>
                    <a:pt x="935" y="736"/>
                  </a:lnTo>
                  <a:lnTo>
                    <a:pt x="936" y="738"/>
                  </a:lnTo>
                  <a:lnTo>
                    <a:pt x="938" y="733"/>
                  </a:lnTo>
                  <a:lnTo>
                    <a:pt x="939" y="643"/>
                  </a:lnTo>
                  <a:lnTo>
                    <a:pt x="941" y="547"/>
                  </a:lnTo>
                  <a:lnTo>
                    <a:pt x="943" y="489"/>
                  </a:lnTo>
                  <a:lnTo>
                    <a:pt x="944" y="496"/>
                  </a:lnTo>
                  <a:lnTo>
                    <a:pt x="946" y="509"/>
                  </a:lnTo>
                  <a:lnTo>
                    <a:pt x="947" y="75"/>
                  </a:lnTo>
                  <a:lnTo>
                    <a:pt x="949" y="45"/>
                  </a:lnTo>
                  <a:lnTo>
                    <a:pt x="951" y="0"/>
                  </a:lnTo>
                  <a:lnTo>
                    <a:pt x="952" y="126"/>
                  </a:lnTo>
                  <a:lnTo>
                    <a:pt x="954" y="166"/>
                  </a:lnTo>
                  <a:lnTo>
                    <a:pt x="956" y="207"/>
                  </a:lnTo>
                  <a:lnTo>
                    <a:pt x="957" y="214"/>
                  </a:lnTo>
                  <a:lnTo>
                    <a:pt x="959" y="279"/>
                  </a:lnTo>
                  <a:lnTo>
                    <a:pt x="960" y="284"/>
                  </a:lnTo>
                  <a:lnTo>
                    <a:pt x="962" y="301"/>
                  </a:lnTo>
                  <a:lnTo>
                    <a:pt x="964" y="388"/>
                  </a:lnTo>
                  <a:lnTo>
                    <a:pt x="965" y="388"/>
                  </a:lnTo>
                  <a:lnTo>
                    <a:pt x="967" y="438"/>
                  </a:lnTo>
                  <a:lnTo>
                    <a:pt x="969" y="522"/>
                  </a:lnTo>
                  <a:lnTo>
                    <a:pt x="970" y="546"/>
                  </a:lnTo>
                  <a:lnTo>
                    <a:pt x="972" y="597"/>
                  </a:lnTo>
                  <a:lnTo>
                    <a:pt x="973" y="690"/>
                  </a:lnTo>
                  <a:lnTo>
                    <a:pt x="975" y="714"/>
                  </a:lnTo>
                  <a:lnTo>
                    <a:pt x="976" y="716"/>
                  </a:lnTo>
                  <a:lnTo>
                    <a:pt x="978" y="726"/>
                  </a:lnTo>
                  <a:lnTo>
                    <a:pt x="980" y="737"/>
                  </a:lnTo>
                  <a:lnTo>
                    <a:pt x="981" y="729"/>
                  </a:lnTo>
                  <a:lnTo>
                    <a:pt x="983" y="674"/>
                  </a:lnTo>
                  <a:lnTo>
                    <a:pt x="984" y="522"/>
                  </a:lnTo>
                  <a:lnTo>
                    <a:pt x="986" y="472"/>
                  </a:lnTo>
                  <a:lnTo>
                    <a:pt x="988" y="500"/>
                  </a:lnTo>
                  <a:lnTo>
                    <a:pt x="989" y="567"/>
                  </a:lnTo>
                  <a:lnTo>
                    <a:pt x="991" y="539"/>
                  </a:lnTo>
                  <a:lnTo>
                    <a:pt x="992" y="574"/>
                  </a:lnTo>
                  <a:lnTo>
                    <a:pt x="994" y="624"/>
                  </a:lnTo>
                  <a:lnTo>
                    <a:pt x="996" y="671"/>
                  </a:lnTo>
                  <a:lnTo>
                    <a:pt x="997" y="629"/>
                  </a:lnTo>
                  <a:lnTo>
                    <a:pt x="999" y="682"/>
                  </a:lnTo>
                  <a:lnTo>
                    <a:pt x="1000" y="679"/>
                  </a:lnTo>
                  <a:lnTo>
                    <a:pt x="1002" y="698"/>
                  </a:lnTo>
                  <a:lnTo>
                    <a:pt x="1003" y="669"/>
                  </a:lnTo>
                  <a:lnTo>
                    <a:pt x="1005" y="706"/>
                  </a:lnTo>
                  <a:lnTo>
                    <a:pt x="1007" y="719"/>
                  </a:lnTo>
                  <a:lnTo>
                    <a:pt x="1008" y="734"/>
                  </a:lnTo>
                  <a:lnTo>
                    <a:pt x="1010" y="734"/>
                  </a:lnTo>
                  <a:lnTo>
                    <a:pt x="1011" y="738"/>
                  </a:lnTo>
                  <a:lnTo>
                    <a:pt x="1013" y="742"/>
                  </a:lnTo>
                  <a:lnTo>
                    <a:pt x="1015" y="730"/>
                  </a:lnTo>
                  <a:lnTo>
                    <a:pt x="1016" y="725"/>
                  </a:lnTo>
                  <a:lnTo>
                    <a:pt x="1018" y="702"/>
                  </a:lnTo>
                  <a:lnTo>
                    <a:pt x="1019" y="457"/>
                  </a:lnTo>
                  <a:lnTo>
                    <a:pt x="1021" y="378"/>
                  </a:lnTo>
                  <a:lnTo>
                    <a:pt x="1022" y="380"/>
                  </a:lnTo>
                  <a:lnTo>
                    <a:pt x="1024" y="370"/>
                  </a:lnTo>
                  <a:lnTo>
                    <a:pt x="1025" y="370"/>
                  </a:lnTo>
                  <a:lnTo>
                    <a:pt x="1027" y="428"/>
                  </a:lnTo>
                  <a:lnTo>
                    <a:pt x="1029" y="469"/>
                  </a:lnTo>
                  <a:lnTo>
                    <a:pt x="1030" y="499"/>
                  </a:lnTo>
                  <a:lnTo>
                    <a:pt x="1032" y="556"/>
                  </a:lnTo>
                  <a:lnTo>
                    <a:pt x="1033" y="567"/>
                  </a:lnTo>
                  <a:lnTo>
                    <a:pt x="1035" y="670"/>
                  </a:lnTo>
                  <a:lnTo>
                    <a:pt x="1036" y="624"/>
                  </a:lnTo>
                  <a:lnTo>
                    <a:pt x="1038" y="655"/>
                  </a:lnTo>
                  <a:lnTo>
                    <a:pt x="1040" y="716"/>
                  </a:lnTo>
                  <a:lnTo>
                    <a:pt x="1041" y="725"/>
                  </a:lnTo>
                  <a:lnTo>
                    <a:pt x="1043" y="729"/>
                  </a:lnTo>
                  <a:lnTo>
                    <a:pt x="1044" y="711"/>
                  </a:lnTo>
                  <a:lnTo>
                    <a:pt x="1046" y="714"/>
                  </a:lnTo>
                  <a:lnTo>
                    <a:pt x="1047" y="715"/>
                  </a:lnTo>
                  <a:lnTo>
                    <a:pt x="1049" y="688"/>
                  </a:lnTo>
                  <a:lnTo>
                    <a:pt x="1051" y="681"/>
                  </a:lnTo>
                  <a:lnTo>
                    <a:pt x="1052" y="698"/>
                  </a:lnTo>
                  <a:lnTo>
                    <a:pt x="1054" y="721"/>
                  </a:lnTo>
                  <a:lnTo>
                    <a:pt x="1055" y="685"/>
                  </a:lnTo>
                  <a:lnTo>
                    <a:pt x="1057" y="633"/>
                  </a:lnTo>
                  <a:lnTo>
                    <a:pt x="1059" y="693"/>
                  </a:lnTo>
                  <a:lnTo>
                    <a:pt x="1060" y="689"/>
                  </a:lnTo>
                  <a:lnTo>
                    <a:pt x="1062" y="692"/>
                  </a:lnTo>
                  <a:lnTo>
                    <a:pt x="1063" y="701"/>
                  </a:lnTo>
                  <a:lnTo>
                    <a:pt x="1065" y="691"/>
                  </a:lnTo>
                  <a:lnTo>
                    <a:pt x="1067" y="707"/>
                  </a:lnTo>
                  <a:lnTo>
                    <a:pt x="1068" y="682"/>
                  </a:lnTo>
                  <a:lnTo>
                    <a:pt x="1070" y="698"/>
                  </a:lnTo>
                  <a:lnTo>
                    <a:pt x="1071" y="718"/>
                  </a:lnTo>
                  <a:lnTo>
                    <a:pt x="1073" y="738"/>
                  </a:lnTo>
                  <a:lnTo>
                    <a:pt x="1074" y="740"/>
                  </a:lnTo>
                  <a:lnTo>
                    <a:pt x="1076" y="742"/>
                  </a:lnTo>
                  <a:lnTo>
                    <a:pt x="1078" y="734"/>
                  </a:lnTo>
                  <a:lnTo>
                    <a:pt x="1079" y="726"/>
                  </a:lnTo>
                  <a:lnTo>
                    <a:pt x="1081" y="717"/>
                  </a:lnTo>
                  <a:lnTo>
                    <a:pt x="1082" y="720"/>
                  </a:lnTo>
                  <a:lnTo>
                    <a:pt x="1084" y="728"/>
                  </a:lnTo>
                  <a:lnTo>
                    <a:pt x="1086" y="737"/>
                  </a:lnTo>
                  <a:lnTo>
                    <a:pt x="1087" y="732"/>
                  </a:lnTo>
                  <a:lnTo>
                    <a:pt x="1089" y="710"/>
                  </a:lnTo>
                  <a:lnTo>
                    <a:pt x="1091" y="706"/>
                  </a:lnTo>
                  <a:lnTo>
                    <a:pt x="1092" y="725"/>
                  </a:lnTo>
                  <a:lnTo>
                    <a:pt x="1094" y="720"/>
                  </a:lnTo>
                  <a:lnTo>
                    <a:pt x="1095" y="714"/>
                  </a:lnTo>
                  <a:lnTo>
                    <a:pt x="1097" y="550"/>
                  </a:lnTo>
                  <a:lnTo>
                    <a:pt x="1098" y="249"/>
                  </a:lnTo>
                  <a:lnTo>
                    <a:pt x="1100" y="247"/>
                  </a:lnTo>
                  <a:lnTo>
                    <a:pt x="1102" y="278"/>
                  </a:lnTo>
                  <a:lnTo>
                    <a:pt x="1103" y="244"/>
                  </a:lnTo>
                  <a:lnTo>
                    <a:pt x="1105" y="288"/>
                  </a:lnTo>
                  <a:lnTo>
                    <a:pt x="1106" y="300"/>
                  </a:lnTo>
                  <a:lnTo>
                    <a:pt x="1108" y="302"/>
                  </a:lnTo>
                  <a:lnTo>
                    <a:pt x="1110" y="358"/>
                  </a:lnTo>
                  <a:lnTo>
                    <a:pt x="1111" y="431"/>
                  </a:lnTo>
                  <a:lnTo>
                    <a:pt x="1113" y="447"/>
                  </a:lnTo>
                  <a:lnTo>
                    <a:pt x="1114" y="515"/>
                  </a:lnTo>
                  <a:lnTo>
                    <a:pt x="1116" y="542"/>
                  </a:lnTo>
                  <a:lnTo>
                    <a:pt x="1118" y="588"/>
                  </a:lnTo>
                  <a:lnTo>
                    <a:pt x="1119" y="619"/>
                  </a:lnTo>
                  <a:lnTo>
                    <a:pt x="1121" y="641"/>
                  </a:lnTo>
                  <a:lnTo>
                    <a:pt x="1123" y="692"/>
                  </a:lnTo>
                  <a:lnTo>
                    <a:pt x="1124" y="688"/>
                  </a:lnTo>
                  <a:lnTo>
                    <a:pt x="1126" y="704"/>
                  </a:lnTo>
                  <a:lnTo>
                    <a:pt x="1128" y="721"/>
                  </a:lnTo>
                  <a:lnTo>
                    <a:pt x="1129" y="714"/>
                  </a:lnTo>
                  <a:lnTo>
                    <a:pt x="1131" y="706"/>
                  </a:lnTo>
                  <a:lnTo>
                    <a:pt x="1133" y="676"/>
                  </a:lnTo>
                  <a:lnTo>
                    <a:pt x="1134" y="614"/>
                  </a:lnTo>
                  <a:lnTo>
                    <a:pt x="1136" y="555"/>
                  </a:lnTo>
                  <a:lnTo>
                    <a:pt x="1138" y="566"/>
                  </a:lnTo>
                  <a:lnTo>
                    <a:pt x="1139" y="507"/>
                  </a:lnTo>
                  <a:lnTo>
                    <a:pt x="1141" y="526"/>
                  </a:lnTo>
                  <a:lnTo>
                    <a:pt x="1143" y="594"/>
                  </a:lnTo>
                  <a:lnTo>
                    <a:pt x="1144" y="579"/>
                  </a:lnTo>
                  <a:lnTo>
                    <a:pt x="1146" y="657"/>
                  </a:lnTo>
                  <a:lnTo>
                    <a:pt x="1148" y="608"/>
                  </a:lnTo>
                  <a:lnTo>
                    <a:pt x="1150" y="696"/>
                  </a:lnTo>
                  <a:lnTo>
                    <a:pt x="1151" y="695"/>
                  </a:lnTo>
                  <a:lnTo>
                    <a:pt x="1153" y="702"/>
                  </a:lnTo>
                  <a:lnTo>
                    <a:pt x="1155" y="714"/>
                  </a:lnTo>
                  <a:lnTo>
                    <a:pt x="1156" y="715"/>
                  </a:lnTo>
                  <a:lnTo>
                    <a:pt x="1158" y="734"/>
                  </a:lnTo>
                  <a:lnTo>
                    <a:pt x="1160" y="728"/>
                  </a:lnTo>
                  <a:lnTo>
                    <a:pt x="1161" y="727"/>
                  </a:lnTo>
                  <a:lnTo>
                    <a:pt x="1163" y="731"/>
                  </a:lnTo>
                  <a:lnTo>
                    <a:pt x="1165" y="737"/>
                  </a:lnTo>
                  <a:lnTo>
                    <a:pt x="1166" y="735"/>
                  </a:lnTo>
                  <a:lnTo>
                    <a:pt x="1168" y="742"/>
                  </a:lnTo>
                  <a:lnTo>
                    <a:pt x="1170" y="738"/>
                  </a:lnTo>
                  <a:lnTo>
                    <a:pt x="1171" y="741"/>
                  </a:lnTo>
                  <a:lnTo>
                    <a:pt x="1173" y="746"/>
                  </a:lnTo>
                  <a:lnTo>
                    <a:pt x="1175" y="745"/>
                  </a:lnTo>
                  <a:lnTo>
                    <a:pt x="1176" y="739"/>
                  </a:lnTo>
                  <a:lnTo>
                    <a:pt x="1178" y="714"/>
                  </a:lnTo>
                  <a:lnTo>
                    <a:pt x="1180" y="723"/>
                  </a:lnTo>
                  <a:lnTo>
                    <a:pt x="1181" y="704"/>
                  </a:lnTo>
                  <a:lnTo>
                    <a:pt x="1183" y="728"/>
                  </a:lnTo>
                  <a:lnTo>
                    <a:pt x="1185" y="733"/>
                  </a:lnTo>
                  <a:lnTo>
                    <a:pt x="1186" y="738"/>
                  </a:lnTo>
                  <a:lnTo>
                    <a:pt x="1188" y="734"/>
                  </a:lnTo>
                  <a:lnTo>
                    <a:pt x="1190" y="739"/>
                  </a:lnTo>
                  <a:lnTo>
                    <a:pt x="1191" y="739"/>
                  </a:lnTo>
                  <a:lnTo>
                    <a:pt x="1193" y="731"/>
                  </a:lnTo>
                  <a:lnTo>
                    <a:pt x="1194" y="734"/>
                  </a:lnTo>
                  <a:lnTo>
                    <a:pt x="1196" y="740"/>
                  </a:lnTo>
                  <a:lnTo>
                    <a:pt x="1198" y="737"/>
                  </a:lnTo>
                  <a:lnTo>
                    <a:pt x="1199" y="741"/>
                  </a:lnTo>
                  <a:lnTo>
                    <a:pt x="1201" y="737"/>
                  </a:lnTo>
                  <a:lnTo>
                    <a:pt x="1203" y="742"/>
                  </a:lnTo>
                  <a:lnTo>
                    <a:pt x="1205" y="734"/>
                  </a:lnTo>
                  <a:lnTo>
                    <a:pt x="1206" y="745"/>
                  </a:lnTo>
                  <a:lnTo>
                    <a:pt x="1208" y="739"/>
                  </a:lnTo>
                  <a:lnTo>
                    <a:pt x="1210" y="724"/>
                  </a:lnTo>
                  <a:lnTo>
                    <a:pt x="1211" y="679"/>
                  </a:lnTo>
                  <a:lnTo>
                    <a:pt x="1213" y="576"/>
                  </a:lnTo>
                  <a:lnTo>
                    <a:pt x="1214" y="583"/>
                  </a:lnTo>
                  <a:lnTo>
                    <a:pt x="1216" y="582"/>
                  </a:lnTo>
                  <a:lnTo>
                    <a:pt x="1218" y="619"/>
                  </a:lnTo>
                  <a:lnTo>
                    <a:pt x="1219" y="621"/>
                  </a:lnTo>
                  <a:lnTo>
                    <a:pt x="1221" y="647"/>
                  </a:lnTo>
                  <a:lnTo>
                    <a:pt x="1223" y="704"/>
                  </a:lnTo>
                  <a:lnTo>
                    <a:pt x="1225" y="686"/>
                  </a:lnTo>
                  <a:lnTo>
                    <a:pt x="1226" y="704"/>
                  </a:lnTo>
                  <a:lnTo>
                    <a:pt x="1228" y="705"/>
                  </a:lnTo>
                  <a:lnTo>
                    <a:pt x="1230" y="722"/>
                  </a:lnTo>
                  <a:lnTo>
                    <a:pt x="1232" y="733"/>
                  </a:lnTo>
                  <a:lnTo>
                    <a:pt x="1233" y="737"/>
                  </a:lnTo>
                  <a:lnTo>
                    <a:pt x="1235" y="739"/>
                  </a:lnTo>
                  <a:lnTo>
                    <a:pt x="1237" y="739"/>
                  </a:lnTo>
                  <a:lnTo>
                    <a:pt x="1239" y="738"/>
                  </a:lnTo>
                  <a:lnTo>
                    <a:pt x="1240" y="746"/>
                  </a:lnTo>
                  <a:lnTo>
                    <a:pt x="1242" y="748"/>
                  </a:lnTo>
                  <a:lnTo>
                    <a:pt x="1244" y="747"/>
                  </a:lnTo>
                  <a:lnTo>
                    <a:pt x="1245" y="742"/>
                  </a:lnTo>
                  <a:lnTo>
                    <a:pt x="1247" y="739"/>
                  </a:lnTo>
                  <a:lnTo>
                    <a:pt x="1249" y="736"/>
                  </a:lnTo>
                  <a:lnTo>
                    <a:pt x="1250" y="739"/>
                  </a:lnTo>
                  <a:lnTo>
                    <a:pt x="1252" y="748"/>
                  </a:lnTo>
                  <a:lnTo>
                    <a:pt x="1254" y="746"/>
                  </a:lnTo>
                  <a:lnTo>
                    <a:pt x="1256" y="752"/>
                  </a:lnTo>
                  <a:lnTo>
                    <a:pt x="1257" y="751"/>
                  </a:lnTo>
                  <a:lnTo>
                    <a:pt x="1259" y="750"/>
                  </a:lnTo>
                  <a:lnTo>
                    <a:pt x="1261" y="752"/>
                  </a:lnTo>
                  <a:lnTo>
                    <a:pt x="1263" y="753"/>
                  </a:lnTo>
                  <a:lnTo>
                    <a:pt x="1264" y="754"/>
                  </a:lnTo>
                  <a:lnTo>
                    <a:pt x="1266" y="753"/>
                  </a:lnTo>
                  <a:lnTo>
                    <a:pt x="1268" y="754"/>
                  </a:lnTo>
                  <a:lnTo>
                    <a:pt x="1270" y="753"/>
                  </a:lnTo>
                  <a:lnTo>
                    <a:pt x="1272" y="754"/>
                  </a:lnTo>
                  <a:lnTo>
                    <a:pt x="1273" y="753"/>
                  </a:lnTo>
                  <a:lnTo>
                    <a:pt x="1275" y="727"/>
                  </a:lnTo>
                  <a:lnTo>
                    <a:pt x="1277" y="668"/>
                  </a:lnTo>
                  <a:lnTo>
                    <a:pt x="1279" y="599"/>
                  </a:lnTo>
                  <a:lnTo>
                    <a:pt x="1280" y="609"/>
                  </a:lnTo>
                  <a:lnTo>
                    <a:pt x="1282" y="595"/>
                  </a:lnTo>
                  <a:lnTo>
                    <a:pt x="1284" y="629"/>
                  </a:lnTo>
                  <a:lnTo>
                    <a:pt x="1285" y="642"/>
                  </a:lnTo>
                  <a:lnTo>
                    <a:pt x="1287" y="683"/>
                  </a:lnTo>
                  <a:lnTo>
                    <a:pt x="1289" y="633"/>
                  </a:lnTo>
                  <a:lnTo>
                    <a:pt x="1291" y="676"/>
                  </a:lnTo>
                  <a:lnTo>
                    <a:pt x="1292" y="647"/>
                  </a:lnTo>
                  <a:lnTo>
                    <a:pt x="1294" y="700"/>
                  </a:lnTo>
                  <a:lnTo>
                    <a:pt x="1296" y="697"/>
                  </a:lnTo>
                  <a:lnTo>
                    <a:pt x="1298" y="718"/>
                  </a:lnTo>
                  <a:lnTo>
                    <a:pt x="1300" y="702"/>
                  </a:lnTo>
                  <a:lnTo>
                    <a:pt x="1301" y="715"/>
                  </a:lnTo>
                  <a:lnTo>
                    <a:pt x="1303" y="718"/>
                  </a:lnTo>
                  <a:lnTo>
                    <a:pt x="1305" y="721"/>
                  </a:lnTo>
                  <a:lnTo>
                    <a:pt x="1307" y="721"/>
                  </a:lnTo>
                  <a:lnTo>
                    <a:pt x="1309" y="726"/>
                  </a:lnTo>
                  <a:lnTo>
                    <a:pt x="1310" y="730"/>
                  </a:lnTo>
                  <a:lnTo>
                    <a:pt x="1312" y="729"/>
                  </a:lnTo>
                  <a:lnTo>
                    <a:pt x="1314" y="728"/>
                  </a:lnTo>
                  <a:lnTo>
                    <a:pt x="1316" y="723"/>
                  </a:lnTo>
                  <a:lnTo>
                    <a:pt x="1317" y="729"/>
                  </a:lnTo>
                  <a:lnTo>
                    <a:pt x="1319" y="731"/>
                  </a:lnTo>
                  <a:lnTo>
                    <a:pt x="1321" y="725"/>
                  </a:lnTo>
                  <a:lnTo>
                    <a:pt x="1323" y="730"/>
                  </a:lnTo>
                  <a:lnTo>
                    <a:pt x="1325" y="734"/>
                  </a:lnTo>
                  <a:lnTo>
                    <a:pt x="1326" y="728"/>
                  </a:lnTo>
                  <a:lnTo>
                    <a:pt x="1328" y="730"/>
                  </a:lnTo>
                  <a:lnTo>
                    <a:pt x="1330" y="730"/>
                  </a:lnTo>
                  <a:lnTo>
                    <a:pt x="1332" y="732"/>
                  </a:lnTo>
                  <a:lnTo>
                    <a:pt x="1334" y="734"/>
                  </a:lnTo>
                  <a:lnTo>
                    <a:pt x="1336" y="726"/>
                  </a:lnTo>
                  <a:lnTo>
                    <a:pt x="1337" y="740"/>
                  </a:lnTo>
                  <a:lnTo>
                    <a:pt x="1339" y="734"/>
                  </a:lnTo>
                  <a:lnTo>
                    <a:pt x="1341" y="738"/>
                  </a:lnTo>
                  <a:lnTo>
                    <a:pt x="1343" y="734"/>
                  </a:lnTo>
                  <a:lnTo>
                    <a:pt x="1345" y="738"/>
                  </a:lnTo>
                  <a:lnTo>
                    <a:pt x="1347" y="724"/>
                  </a:lnTo>
                  <a:lnTo>
                    <a:pt x="1349" y="734"/>
                  </a:lnTo>
                  <a:lnTo>
                    <a:pt x="1351" y="734"/>
                  </a:lnTo>
                  <a:lnTo>
                    <a:pt x="1352" y="725"/>
                  </a:lnTo>
                  <a:lnTo>
                    <a:pt x="1354" y="712"/>
                  </a:lnTo>
                  <a:lnTo>
                    <a:pt x="1356" y="695"/>
                  </a:lnTo>
                  <a:lnTo>
                    <a:pt x="1358" y="697"/>
                  </a:lnTo>
                  <a:lnTo>
                    <a:pt x="1360" y="695"/>
                  </a:lnTo>
                  <a:lnTo>
                    <a:pt x="1362" y="703"/>
                  </a:lnTo>
                  <a:lnTo>
                    <a:pt x="1363" y="714"/>
                  </a:lnTo>
                  <a:lnTo>
                    <a:pt x="1365" y="722"/>
                  </a:lnTo>
                  <a:lnTo>
                    <a:pt x="1367" y="736"/>
                  </a:lnTo>
                  <a:lnTo>
                    <a:pt x="1369" y="734"/>
                  </a:lnTo>
                  <a:lnTo>
                    <a:pt x="1370" y="734"/>
                  </a:lnTo>
                  <a:lnTo>
                    <a:pt x="1372" y="739"/>
                  </a:lnTo>
                  <a:lnTo>
                    <a:pt x="1374" y="745"/>
                  </a:lnTo>
                  <a:lnTo>
                    <a:pt x="1376" y="749"/>
                  </a:lnTo>
                  <a:lnTo>
                    <a:pt x="1377" y="746"/>
                  </a:lnTo>
                  <a:lnTo>
                    <a:pt x="1379" y="749"/>
                  </a:lnTo>
                  <a:lnTo>
                    <a:pt x="1381" y="750"/>
                  </a:lnTo>
                  <a:lnTo>
                    <a:pt x="1383" y="749"/>
                  </a:lnTo>
                  <a:lnTo>
                    <a:pt x="1385" y="751"/>
                  </a:lnTo>
                  <a:lnTo>
                    <a:pt x="1386" y="752"/>
                  </a:lnTo>
                  <a:lnTo>
                    <a:pt x="1388" y="752"/>
                  </a:lnTo>
                  <a:lnTo>
                    <a:pt x="1390" y="752"/>
                  </a:lnTo>
                  <a:lnTo>
                    <a:pt x="1392" y="753"/>
                  </a:lnTo>
                  <a:lnTo>
                    <a:pt x="1394" y="754"/>
                  </a:lnTo>
                  <a:lnTo>
                    <a:pt x="1396" y="754"/>
                  </a:lnTo>
                  <a:lnTo>
                    <a:pt x="1398" y="753"/>
                  </a:lnTo>
                  <a:lnTo>
                    <a:pt x="1400" y="756"/>
                  </a:lnTo>
                  <a:lnTo>
                    <a:pt x="1402" y="755"/>
                  </a:lnTo>
                  <a:lnTo>
                    <a:pt x="1404" y="754"/>
                  </a:lnTo>
                  <a:lnTo>
                    <a:pt x="1406" y="754"/>
                  </a:lnTo>
                  <a:lnTo>
                    <a:pt x="1408" y="753"/>
                  </a:lnTo>
                  <a:lnTo>
                    <a:pt x="1410" y="754"/>
                  </a:lnTo>
                  <a:lnTo>
                    <a:pt x="1412" y="754"/>
                  </a:lnTo>
                  <a:lnTo>
                    <a:pt x="1414" y="753"/>
                  </a:lnTo>
                  <a:lnTo>
                    <a:pt x="1416" y="753"/>
                  </a:lnTo>
                  <a:lnTo>
                    <a:pt x="1418" y="753"/>
                  </a:lnTo>
                  <a:lnTo>
                    <a:pt x="1420" y="753"/>
                  </a:lnTo>
                  <a:lnTo>
                    <a:pt x="1422" y="752"/>
                  </a:lnTo>
                  <a:lnTo>
                    <a:pt x="1424" y="753"/>
                  </a:lnTo>
                  <a:lnTo>
                    <a:pt x="1426" y="753"/>
                  </a:lnTo>
                  <a:lnTo>
                    <a:pt x="1428" y="752"/>
                  </a:lnTo>
                  <a:lnTo>
                    <a:pt x="1430" y="753"/>
                  </a:lnTo>
                  <a:lnTo>
                    <a:pt x="1432" y="755"/>
                  </a:lnTo>
                </a:path>
              </a:pathLst>
            </a:custGeom>
            <a:noFill/>
            <a:ln w="19050" cmpd="sng">
              <a:solidFill>
                <a:srgbClr val="FFFF00"/>
              </a:solidFill>
              <a:prstDash val="solid"/>
              <a:round/>
              <a:headEnd/>
              <a:tailEnd/>
            </a:ln>
          </p:spPr>
          <p:txBody>
            <a:bodyPr/>
            <a:lstStyle/>
            <a:p>
              <a:pPr algn="l" eaLnBrk="1" hangingPunct="1"/>
              <a:endParaRPr lang="en-US" sz="2800" b="0">
                <a:solidFill>
                  <a:srgbClr val="FFFF00"/>
                </a:solidFill>
                <a:latin typeface="Arial" charset="0"/>
              </a:endParaRPr>
            </a:p>
          </p:txBody>
        </p:sp>
      </p:grpSp>
      <p:sp>
        <p:nvSpPr>
          <p:cNvPr id="694" name="AutoShape 1436"/>
          <p:cNvSpPr>
            <a:spLocks noChangeAspect="1" noChangeArrowheads="1" noTextEdit="1"/>
          </p:cNvSpPr>
          <p:nvPr/>
        </p:nvSpPr>
        <p:spPr bwMode="auto">
          <a:xfrm>
            <a:off x="304800" y="3124200"/>
            <a:ext cx="2590800" cy="1406525"/>
          </a:xfrm>
          <a:prstGeom prst="rect">
            <a:avLst/>
          </a:prstGeom>
          <a:noFill/>
          <a:ln w="9525">
            <a:noFill/>
            <a:miter lim="800000"/>
            <a:headEnd/>
            <a:tailEnd/>
          </a:ln>
        </p:spPr>
        <p:txBody>
          <a:bodyPr/>
          <a:lstStyle/>
          <a:p>
            <a:pPr algn="l" eaLnBrk="1" hangingPunct="1"/>
            <a:endParaRPr lang="en-US" sz="2800" b="0">
              <a:solidFill>
                <a:srgbClr val="FFFF00"/>
              </a:solidFill>
              <a:latin typeface="Arial" charset="0"/>
            </a:endParaRPr>
          </a:p>
        </p:txBody>
      </p:sp>
      <p:sp>
        <p:nvSpPr>
          <p:cNvPr id="695" name="Line 1437"/>
          <p:cNvSpPr>
            <a:spLocks noChangeShapeType="1"/>
          </p:cNvSpPr>
          <p:nvPr/>
        </p:nvSpPr>
        <p:spPr bwMode="auto">
          <a:xfrm>
            <a:off x="433388" y="4416425"/>
            <a:ext cx="2409825" cy="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696" name="Rectangle 1438"/>
          <p:cNvSpPr>
            <a:spLocks noChangeArrowheads="1"/>
          </p:cNvSpPr>
          <p:nvPr/>
        </p:nvSpPr>
        <p:spPr bwMode="auto">
          <a:xfrm>
            <a:off x="547688" y="4435475"/>
            <a:ext cx="211137" cy="153988"/>
          </a:xfrm>
          <a:prstGeom prst="rect">
            <a:avLst/>
          </a:prstGeom>
          <a:noFill/>
          <a:ln w="9525">
            <a:noFill/>
            <a:miter lim="800000"/>
            <a:headEnd/>
            <a:tailEnd/>
          </a:ln>
        </p:spPr>
        <p:txBody>
          <a:bodyPr wrap="none" lIns="0" tIns="0" rIns="0" bIns="0">
            <a:spAutoFit/>
          </a:bodyPr>
          <a:lstStyle/>
          <a:p>
            <a:pPr algn="l" eaLnBrk="1" hangingPunct="1"/>
            <a:r>
              <a:rPr lang="en-US" sz="1000" b="0">
                <a:solidFill>
                  <a:srgbClr val="FFFF00"/>
                </a:solidFill>
                <a:latin typeface="Arial" charset="0"/>
              </a:rPr>
              <a:t>500</a:t>
            </a:r>
          </a:p>
        </p:txBody>
      </p:sp>
      <p:sp>
        <p:nvSpPr>
          <p:cNvPr id="697" name="Rectangle 1439"/>
          <p:cNvSpPr>
            <a:spLocks noChangeArrowheads="1"/>
          </p:cNvSpPr>
          <p:nvPr/>
        </p:nvSpPr>
        <p:spPr bwMode="auto">
          <a:xfrm>
            <a:off x="1482725" y="4435475"/>
            <a:ext cx="282575" cy="153988"/>
          </a:xfrm>
          <a:prstGeom prst="rect">
            <a:avLst/>
          </a:prstGeom>
          <a:noFill/>
          <a:ln w="9525">
            <a:noFill/>
            <a:miter lim="800000"/>
            <a:headEnd/>
            <a:tailEnd/>
          </a:ln>
        </p:spPr>
        <p:txBody>
          <a:bodyPr wrap="none" lIns="0" tIns="0" rIns="0" bIns="0">
            <a:spAutoFit/>
          </a:bodyPr>
          <a:lstStyle/>
          <a:p>
            <a:pPr algn="l" eaLnBrk="1" hangingPunct="1"/>
            <a:r>
              <a:rPr lang="en-US" sz="1000" b="0">
                <a:solidFill>
                  <a:srgbClr val="FFFF00"/>
                </a:solidFill>
                <a:latin typeface="Arial" charset="0"/>
              </a:rPr>
              <a:t>1000</a:t>
            </a:r>
          </a:p>
        </p:txBody>
      </p:sp>
      <p:sp>
        <p:nvSpPr>
          <p:cNvPr id="698" name="Rectangle 1440"/>
          <p:cNvSpPr>
            <a:spLocks noChangeArrowheads="1"/>
          </p:cNvSpPr>
          <p:nvPr/>
        </p:nvSpPr>
        <p:spPr bwMode="auto">
          <a:xfrm>
            <a:off x="2443163" y="4435475"/>
            <a:ext cx="280987" cy="153988"/>
          </a:xfrm>
          <a:prstGeom prst="rect">
            <a:avLst/>
          </a:prstGeom>
          <a:noFill/>
          <a:ln w="9525">
            <a:noFill/>
            <a:miter lim="800000"/>
            <a:headEnd/>
            <a:tailEnd/>
          </a:ln>
        </p:spPr>
        <p:txBody>
          <a:bodyPr wrap="none" lIns="0" tIns="0" rIns="0" bIns="0">
            <a:spAutoFit/>
          </a:bodyPr>
          <a:lstStyle/>
          <a:p>
            <a:pPr algn="l" eaLnBrk="1" hangingPunct="1"/>
            <a:r>
              <a:rPr lang="en-US" sz="1000" b="0">
                <a:solidFill>
                  <a:srgbClr val="FFFF00"/>
                </a:solidFill>
                <a:latin typeface="Arial" charset="0"/>
              </a:rPr>
              <a:t>1500</a:t>
            </a:r>
          </a:p>
        </p:txBody>
      </p:sp>
      <p:sp>
        <p:nvSpPr>
          <p:cNvPr id="699" name="Rectangle 1441"/>
          <p:cNvSpPr>
            <a:spLocks noChangeArrowheads="1"/>
          </p:cNvSpPr>
          <p:nvPr/>
        </p:nvSpPr>
        <p:spPr bwMode="auto">
          <a:xfrm>
            <a:off x="1449388" y="4567238"/>
            <a:ext cx="247650" cy="185737"/>
          </a:xfrm>
          <a:prstGeom prst="rect">
            <a:avLst/>
          </a:prstGeom>
          <a:noFill/>
          <a:ln w="9525">
            <a:noFill/>
            <a:miter lim="800000"/>
            <a:headEnd/>
            <a:tailEnd/>
          </a:ln>
        </p:spPr>
        <p:txBody>
          <a:bodyPr wrap="none" lIns="0" tIns="0" rIns="0" bIns="0">
            <a:spAutoFit/>
          </a:bodyPr>
          <a:lstStyle/>
          <a:p>
            <a:pPr algn="l" eaLnBrk="1" hangingPunct="1"/>
            <a:r>
              <a:rPr lang="en-US" sz="1200" b="0">
                <a:solidFill>
                  <a:srgbClr val="FFFF00"/>
                </a:solidFill>
                <a:latin typeface="Arial" charset="0"/>
              </a:rPr>
              <a:t>m/z</a:t>
            </a:r>
          </a:p>
        </p:txBody>
      </p:sp>
      <p:sp>
        <p:nvSpPr>
          <p:cNvPr id="700" name="Line 1442"/>
          <p:cNvSpPr>
            <a:spLocks noChangeShapeType="1"/>
          </p:cNvSpPr>
          <p:nvPr/>
        </p:nvSpPr>
        <p:spPr bwMode="auto">
          <a:xfrm flipV="1">
            <a:off x="433388" y="3241675"/>
            <a:ext cx="0" cy="11715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01" name="Line 1443"/>
          <p:cNvSpPr>
            <a:spLocks noChangeShapeType="1"/>
          </p:cNvSpPr>
          <p:nvPr/>
        </p:nvSpPr>
        <p:spPr bwMode="auto">
          <a:xfrm flipV="1">
            <a:off x="441325"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02" name="Line 1444"/>
          <p:cNvSpPr>
            <a:spLocks noChangeShapeType="1"/>
          </p:cNvSpPr>
          <p:nvPr/>
        </p:nvSpPr>
        <p:spPr bwMode="auto">
          <a:xfrm flipV="1">
            <a:off x="485775"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03" name="Line 1445"/>
          <p:cNvSpPr>
            <a:spLocks noChangeShapeType="1"/>
          </p:cNvSpPr>
          <p:nvPr/>
        </p:nvSpPr>
        <p:spPr bwMode="auto">
          <a:xfrm flipV="1">
            <a:off x="487363"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04" name="Line 1446"/>
          <p:cNvSpPr>
            <a:spLocks noChangeShapeType="1"/>
          </p:cNvSpPr>
          <p:nvPr/>
        </p:nvSpPr>
        <p:spPr bwMode="auto">
          <a:xfrm flipV="1">
            <a:off x="501650"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05" name="Line 1447"/>
          <p:cNvSpPr>
            <a:spLocks noChangeShapeType="1"/>
          </p:cNvSpPr>
          <p:nvPr/>
        </p:nvSpPr>
        <p:spPr bwMode="auto">
          <a:xfrm flipV="1">
            <a:off x="503238" y="4405313"/>
            <a:ext cx="0"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06" name="Line 1448"/>
          <p:cNvSpPr>
            <a:spLocks noChangeShapeType="1"/>
          </p:cNvSpPr>
          <p:nvPr/>
        </p:nvSpPr>
        <p:spPr bwMode="auto">
          <a:xfrm flipV="1">
            <a:off x="511175"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07" name="Line 1449"/>
          <p:cNvSpPr>
            <a:spLocks noChangeShapeType="1"/>
          </p:cNvSpPr>
          <p:nvPr/>
        </p:nvSpPr>
        <p:spPr bwMode="auto">
          <a:xfrm flipV="1">
            <a:off x="515938" y="4398963"/>
            <a:ext cx="1587"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08" name="Line 1450"/>
          <p:cNvSpPr>
            <a:spLocks noChangeShapeType="1"/>
          </p:cNvSpPr>
          <p:nvPr/>
        </p:nvSpPr>
        <p:spPr bwMode="auto">
          <a:xfrm flipV="1">
            <a:off x="523875"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09" name="Line 1451"/>
          <p:cNvSpPr>
            <a:spLocks noChangeShapeType="1"/>
          </p:cNvSpPr>
          <p:nvPr/>
        </p:nvSpPr>
        <p:spPr bwMode="auto">
          <a:xfrm flipV="1">
            <a:off x="539750"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0" name="Line 1452"/>
          <p:cNvSpPr>
            <a:spLocks noChangeShapeType="1"/>
          </p:cNvSpPr>
          <p:nvPr/>
        </p:nvSpPr>
        <p:spPr bwMode="auto">
          <a:xfrm flipV="1">
            <a:off x="541338" y="4395788"/>
            <a:ext cx="0"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1" name="Line 1453"/>
          <p:cNvSpPr>
            <a:spLocks noChangeShapeType="1"/>
          </p:cNvSpPr>
          <p:nvPr/>
        </p:nvSpPr>
        <p:spPr bwMode="auto">
          <a:xfrm flipV="1">
            <a:off x="544513"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2" name="Line 1454"/>
          <p:cNvSpPr>
            <a:spLocks noChangeShapeType="1"/>
          </p:cNvSpPr>
          <p:nvPr/>
        </p:nvSpPr>
        <p:spPr bwMode="auto">
          <a:xfrm flipV="1">
            <a:off x="546100" y="4394200"/>
            <a:ext cx="0" cy="190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3" name="Line 1455"/>
          <p:cNvSpPr>
            <a:spLocks noChangeShapeType="1"/>
          </p:cNvSpPr>
          <p:nvPr/>
        </p:nvSpPr>
        <p:spPr bwMode="auto">
          <a:xfrm flipV="1">
            <a:off x="549275"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4" name="Line 1456"/>
          <p:cNvSpPr>
            <a:spLocks noChangeShapeType="1"/>
          </p:cNvSpPr>
          <p:nvPr/>
        </p:nvSpPr>
        <p:spPr bwMode="auto">
          <a:xfrm flipV="1">
            <a:off x="554038"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5" name="Line 1457"/>
          <p:cNvSpPr>
            <a:spLocks noChangeShapeType="1"/>
          </p:cNvSpPr>
          <p:nvPr/>
        </p:nvSpPr>
        <p:spPr bwMode="auto">
          <a:xfrm flipV="1">
            <a:off x="584200" y="4397375"/>
            <a:ext cx="1588" cy="158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6" name="Line 1458"/>
          <p:cNvSpPr>
            <a:spLocks noChangeShapeType="1"/>
          </p:cNvSpPr>
          <p:nvPr/>
        </p:nvSpPr>
        <p:spPr bwMode="auto">
          <a:xfrm flipV="1">
            <a:off x="588963" y="4368800"/>
            <a:ext cx="0" cy="444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7" name="Line 1459"/>
          <p:cNvSpPr>
            <a:spLocks noChangeShapeType="1"/>
          </p:cNvSpPr>
          <p:nvPr/>
        </p:nvSpPr>
        <p:spPr bwMode="auto">
          <a:xfrm flipV="1">
            <a:off x="592138"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8" name="Line 1460"/>
          <p:cNvSpPr>
            <a:spLocks noChangeShapeType="1"/>
          </p:cNvSpPr>
          <p:nvPr/>
        </p:nvSpPr>
        <p:spPr bwMode="auto">
          <a:xfrm flipV="1">
            <a:off x="596900" y="4183063"/>
            <a:ext cx="1588" cy="2301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19" name="Line 1461"/>
          <p:cNvSpPr>
            <a:spLocks noChangeShapeType="1"/>
          </p:cNvSpPr>
          <p:nvPr/>
        </p:nvSpPr>
        <p:spPr bwMode="auto">
          <a:xfrm flipV="1">
            <a:off x="598488" y="4335463"/>
            <a:ext cx="1587" cy="777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0" name="Line 1462"/>
          <p:cNvSpPr>
            <a:spLocks noChangeShapeType="1"/>
          </p:cNvSpPr>
          <p:nvPr/>
        </p:nvSpPr>
        <p:spPr bwMode="auto">
          <a:xfrm flipV="1">
            <a:off x="600075" y="4398963"/>
            <a:ext cx="1588"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1" name="Line 1463"/>
          <p:cNvSpPr>
            <a:spLocks noChangeShapeType="1"/>
          </p:cNvSpPr>
          <p:nvPr/>
        </p:nvSpPr>
        <p:spPr bwMode="auto">
          <a:xfrm flipV="1">
            <a:off x="601663" y="4368800"/>
            <a:ext cx="1587" cy="444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2" name="Line 1464"/>
          <p:cNvSpPr>
            <a:spLocks noChangeShapeType="1"/>
          </p:cNvSpPr>
          <p:nvPr/>
        </p:nvSpPr>
        <p:spPr bwMode="auto">
          <a:xfrm flipV="1">
            <a:off x="603250"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3" name="Line 1465"/>
          <p:cNvSpPr>
            <a:spLocks noChangeShapeType="1"/>
          </p:cNvSpPr>
          <p:nvPr/>
        </p:nvSpPr>
        <p:spPr bwMode="auto">
          <a:xfrm flipV="1">
            <a:off x="604838" y="4400550"/>
            <a:ext cx="1587"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4" name="Line 1466"/>
          <p:cNvSpPr>
            <a:spLocks noChangeShapeType="1"/>
          </p:cNvSpPr>
          <p:nvPr/>
        </p:nvSpPr>
        <p:spPr bwMode="auto">
          <a:xfrm flipV="1">
            <a:off x="606425" y="4383088"/>
            <a:ext cx="1588" cy="301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5" name="Line 1467"/>
          <p:cNvSpPr>
            <a:spLocks noChangeShapeType="1"/>
          </p:cNvSpPr>
          <p:nvPr/>
        </p:nvSpPr>
        <p:spPr bwMode="auto">
          <a:xfrm flipV="1">
            <a:off x="609600" y="4357688"/>
            <a:ext cx="1588" cy="555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6" name="Line 1468"/>
          <p:cNvSpPr>
            <a:spLocks noChangeShapeType="1"/>
          </p:cNvSpPr>
          <p:nvPr/>
        </p:nvSpPr>
        <p:spPr bwMode="auto">
          <a:xfrm flipV="1">
            <a:off x="611188"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7" name="Line 1469"/>
          <p:cNvSpPr>
            <a:spLocks noChangeShapeType="1"/>
          </p:cNvSpPr>
          <p:nvPr/>
        </p:nvSpPr>
        <p:spPr bwMode="auto">
          <a:xfrm flipV="1">
            <a:off x="614363"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8" name="Line 1470"/>
          <p:cNvSpPr>
            <a:spLocks noChangeShapeType="1"/>
          </p:cNvSpPr>
          <p:nvPr/>
        </p:nvSpPr>
        <p:spPr bwMode="auto">
          <a:xfrm flipV="1">
            <a:off x="614363" y="4400550"/>
            <a:ext cx="1587"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29" name="Line 1471"/>
          <p:cNvSpPr>
            <a:spLocks noChangeShapeType="1"/>
          </p:cNvSpPr>
          <p:nvPr/>
        </p:nvSpPr>
        <p:spPr bwMode="auto">
          <a:xfrm flipV="1">
            <a:off x="617538"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0" name="Line 1472"/>
          <p:cNvSpPr>
            <a:spLocks noChangeShapeType="1"/>
          </p:cNvSpPr>
          <p:nvPr/>
        </p:nvSpPr>
        <p:spPr bwMode="auto">
          <a:xfrm flipV="1">
            <a:off x="622300"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1" name="Line 1473"/>
          <p:cNvSpPr>
            <a:spLocks noChangeShapeType="1"/>
          </p:cNvSpPr>
          <p:nvPr/>
        </p:nvSpPr>
        <p:spPr bwMode="auto">
          <a:xfrm flipV="1">
            <a:off x="627063"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2" name="Line 1474"/>
          <p:cNvSpPr>
            <a:spLocks noChangeShapeType="1"/>
          </p:cNvSpPr>
          <p:nvPr/>
        </p:nvSpPr>
        <p:spPr bwMode="auto">
          <a:xfrm flipV="1">
            <a:off x="630238" y="4400550"/>
            <a:ext cx="1587"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3" name="Line 1475"/>
          <p:cNvSpPr>
            <a:spLocks noChangeShapeType="1"/>
          </p:cNvSpPr>
          <p:nvPr/>
        </p:nvSpPr>
        <p:spPr bwMode="auto">
          <a:xfrm flipV="1">
            <a:off x="635000" y="4398963"/>
            <a:ext cx="1588"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4" name="Line 1476"/>
          <p:cNvSpPr>
            <a:spLocks noChangeShapeType="1"/>
          </p:cNvSpPr>
          <p:nvPr/>
        </p:nvSpPr>
        <p:spPr bwMode="auto">
          <a:xfrm flipV="1">
            <a:off x="638175" y="4400550"/>
            <a:ext cx="1588"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5" name="Line 1477"/>
          <p:cNvSpPr>
            <a:spLocks noChangeShapeType="1"/>
          </p:cNvSpPr>
          <p:nvPr/>
        </p:nvSpPr>
        <p:spPr bwMode="auto">
          <a:xfrm flipV="1">
            <a:off x="642938" y="4389438"/>
            <a:ext cx="0" cy="2381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6" name="Line 1478"/>
          <p:cNvSpPr>
            <a:spLocks noChangeShapeType="1"/>
          </p:cNvSpPr>
          <p:nvPr/>
        </p:nvSpPr>
        <p:spPr bwMode="auto">
          <a:xfrm flipV="1">
            <a:off x="642938" y="4405313"/>
            <a:ext cx="1587"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7" name="Line 1479"/>
          <p:cNvSpPr>
            <a:spLocks noChangeShapeType="1"/>
          </p:cNvSpPr>
          <p:nvPr/>
        </p:nvSpPr>
        <p:spPr bwMode="auto">
          <a:xfrm flipV="1">
            <a:off x="647700"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8" name="Line 1480"/>
          <p:cNvSpPr>
            <a:spLocks noChangeShapeType="1"/>
          </p:cNvSpPr>
          <p:nvPr/>
        </p:nvSpPr>
        <p:spPr bwMode="auto">
          <a:xfrm flipV="1">
            <a:off x="650875" y="4376738"/>
            <a:ext cx="1588" cy="3651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39" name="Line 1481"/>
          <p:cNvSpPr>
            <a:spLocks noChangeShapeType="1"/>
          </p:cNvSpPr>
          <p:nvPr/>
        </p:nvSpPr>
        <p:spPr bwMode="auto">
          <a:xfrm flipV="1">
            <a:off x="652463" y="4405313"/>
            <a:ext cx="1587"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0" name="Line 1482"/>
          <p:cNvSpPr>
            <a:spLocks noChangeShapeType="1"/>
          </p:cNvSpPr>
          <p:nvPr/>
        </p:nvSpPr>
        <p:spPr bwMode="auto">
          <a:xfrm flipV="1">
            <a:off x="655638"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1" name="Line 1483"/>
          <p:cNvSpPr>
            <a:spLocks noChangeShapeType="1"/>
          </p:cNvSpPr>
          <p:nvPr/>
        </p:nvSpPr>
        <p:spPr bwMode="auto">
          <a:xfrm flipV="1">
            <a:off x="663575" y="4392613"/>
            <a:ext cx="1588" cy="206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2" name="Line 1484"/>
          <p:cNvSpPr>
            <a:spLocks noChangeShapeType="1"/>
          </p:cNvSpPr>
          <p:nvPr/>
        </p:nvSpPr>
        <p:spPr bwMode="auto">
          <a:xfrm flipV="1">
            <a:off x="676275" y="4392613"/>
            <a:ext cx="0" cy="206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3" name="Line 1485"/>
          <p:cNvSpPr>
            <a:spLocks noChangeShapeType="1"/>
          </p:cNvSpPr>
          <p:nvPr/>
        </p:nvSpPr>
        <p:spPr bwMode="auto">
          <a:xfrm flipV="1">
            <a:off x="692150"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4" name="Line 1486"/>
          <p:cNvSpPr>
            <a:spLocks noChangeShapeType="1"/>
          </p:cNvSpPr>
          <p:nvPr/>
        </p:nvSpPr>
        <p:spPr bwMode="auto">
          <a:xfrm flipV="1">
            <a:off x="692150" y="4400550"/>
            <a:ext cx="1588"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5" name="Line 1487"/>
          <p:cNvSpPr>
            <a:spLocks noChangeShapeType="1"/>
          </p:cNvSpPr>
          <p:nvPr/>
        </p:nvSpPr>
        <p:spPr bwMode="auto">
          <a:xfrm flipV="1">
            <a:off x="696913"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6" name="Line 1488"/>
          <p:cNvSpPr>
            <a:spLocks noChangeShapeType="1"/>
          </p:cNvSpPr>
          <p:nvPr/>
        </p:nvSpPr>
        <p:spPr bwMode="auto">
          <a:xfrm flipV="1">
            <a:off x="701675"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7" name="Line 1489"/>
          <p:cNvSpPr>
            <a:spLocks noChangeShapeType="1"/>
          </p:cNvSpPr>
          <p:nvPr/>
        </p:nvSpPr>
        <p:spPr bwMode="auto">
          <a:xfrm flipV="1">
            <a:off x="704850"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8" name="Line 1490"/>
          <p:cNvSpPr>
            <a:spLocks noChangeShapeType="1"/>
          </p:cNvSpPr>
          <p:nvPr/>
        </p:nvSpPr>
        <p:spPr bwMode="auto">
          <a:xfrm flipV="1">
            <a:off x="708025" y="4394200"/>
            <a:ext cx="1588" cy="190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49" name="Line 1491"/>
          <p:cNvSpPr>
            <a:spLocks noChangeShapeType="1"/>
          </p:cNvSpPr>
          <p:nvPr/>
        </p:nvSpPr>
        <p:spPr bwMode="auto">
          <a:xfrm flipV="1">
            <a:off x="717550"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0" name="Line 1492"/>
          <p:cNvSpPr>
            <a:spLocks noChangeShapeType="1"/>
          </p:cNvSpPr>
          <p:nvPr/>
        </p:nvSpPr>
        <p:spPr bwMode="auto">
          <a:xfrm flipV="1">
            <a:off x="719138"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1" name="Line 1493"/>
          <p:cNvSpPr>
            <a:spLocks noChangeShapeType="1"/>
          </p:cNvSpPr>
          <p:nvPr/>
        </p:nvSpPr>
        <p:spPr bwMode="auto">
          <a:xfrm flipV="1">
            <a:off x="727075" y="4405313"/>
            <a:ext cx="0"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2" name="Line 1494"/>
          <p:cNvSpPr>
            <a:spLocks noChangeShapeType="1"/>
          </p:cNvSpPr>
          <p:nvPr/>
        </p:nvSpPr>
        <p:spPr bwMode="auto">
          <a:xfrm flipV="1">
            <a:off x="728663" y="4398963"/>
            <a:ext cx="1587"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3" name="Line 1495"/>
          <p:cNvSpPr>
            <a:spLocks noChangeShapeType="1"/>
          </p:cNvSpPr>
          <p:nvPr/>
        </p:nvSpPr>
        <p:spPr bwMode="auto">
          <a:xfrm flipV="1">
            <a:off x="730250" y="4395788"/>
            <a:ext cx="1588"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4" name="Line 1496"/>
          <p:cNvSpPr>
            <a:spLocks noChangeShapeType="1"/>
          </p:cNvSpPr>
          <p:nvPr/>
        </p:nvSpPr>
        <p:spPr bwMode="auto">
          <a:xfrm flipV="1">
            <a:off x="736600"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5" name="Line 1497"/>
          <p:cNvSpPr>
            <a:spLocks noChangeShapeType="1"/>
          </p:cNvSpPr>
          <p:nvPr/>
        </p:nvSpPr>
        <p:spPr bwMode="auto">
          <a:xfrm flipV="1">
            <a:off x="738188"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6" name="Line 1498"/>
          <p:cNvSpPr>
            <a:spLocks noChangeShapeType="1"/>
          </p:cNvSpPr>
          <p:nvPr/>
        </p:nvSpPr>
        <p:spPr bwMode="auto">
          <a:xfrm flipV="1">
            <a:off x="742950" y="4330700"/>
            <a:ext cx="0" cy="825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7" name="Line 1499"/>
          <p:cNvSpPr>
            <a:spLocks noChangeShapeType="1"/>
          </p:cNvSpPr>
          <p:nvPr/>
        </p:nvSpPr>
        <p:spPr bwMode="auto">
          <a:xfrm flipV="1">
            <a:off x="742950" y="4365625"/>
            <a:ext cx="1588" cy="476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8" name="Line 1500"/>
          <p:cNvSpPr>
            <a:spLocks noChangeShapeType="1"/>
          </p:cNvSpPr>
          <p:nvPr/>
        </p:nvSpPr>
        <p:spPr bwMode="auto">
          <a:xfrm flipV="1">
            <a:off x="749300"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59" name="Line 1501"/>
          <p:cNvSpPr>
            <a:spLocks noChangeShapeType="1"/>
          </p:cNvSpPr>
          <p:nvPr/>
        </p:nvSpPr>
        <p:spPr bwMode="auto">
          <a:xfrm flipV="1">
            <a:off x="750888" y="4386263"/>
            <a:ext cx="1587" cy="269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0" name="Line 1502"/>
          <p:cNvSpPr>
            <a:spLocks noChangeShapeType="1"/>
          </p:cNvSpPr>
          <p:nvPr/>
        </p:nvSpPr>
        <p:spPr bwMode="auto">
          <a:xfrm flipV="1">
            <a:off x="754063" y="4338638"/>
            <a:ext cx="1587" cy="7461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1" name="Line 1503"/>
          <p:cNvSpPr>
            <a:spLocks noChangeShapeType="1"/>
          </p:cNvSpPr>
          <p:nvPr/>
        </p:nvSpPr>
        <p:spPr bwMode="auto">
          <a:xfrm flipV="1">
            <a:off x="755650" y="4208463"/>
            <a:ext cx="1588" cy="2047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2" name="Line 1504"/>
          <p:cNvSpPr>
            <a:spLocks noChangeShapeType="1"/>
          </p:cNvSpPr>
          <p:nvPr/>
        </p:nvSpPr>
        <p:spPr bwMode="auto">
          <a:xfrm flipV="1">
            <a:off x="757238" y="4348163"/>
            <a:ext cx="1587" cy="650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3" name="Line 1505"/>
          <p:cNvSpPr>
            <a:spLocks noChangeShapeType="1"/>
          </p:cNvSpPr>
          <p:nvPr/>
        </p:nvSpPr>
        <p:spPr bwMode="auto">
          <a:xfrm flipV="1">
            <a:off x="758825" y="4379913"/>
            <a:ext cx="1588" cy="333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4" name="Line 1506"/>
          <p:cNvSpPr>
            <a:spLocks noChangeShapeType="1"/>
          </p:cNvSpPr>
          <p:nvPr/>
        </p:nvSpPr>
        <p:spPr bwMode="auto">
          <a:xfrm flipV="1">
            <a:off x="762000" y="4383088"/>
            <a:ext cx="0" cy="301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5" name="Line 1507"/>
          <p:cNvSpPr>
            <a:spLocks noChangeShapeType="1"/>
          </p:cNvSpPr>
          <p:nvPr/>
        </p:nvSpPr>
        <p:spPr bwMode="auto">
          <a:xfrm flipV="1">
            <a:off x="765175"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6" name="Line 1508"/>
          <p:cNvSpPr>
            <a:spLocks noChangeShapeType="1"/>
          </p:cNvSpPr>
          <p:nvPr/>
        </p:nvSpPr>
        <p:spPr bwMode="auto">
          <a:xfrm flipV="1">
            <a:off x="769938" y="4398963"/>
            <a:ext cx="1587"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7" name="Line 1509"/>
          <p:cNvSpPr>
            <a:spLocks noChangeShapeType="1"/>
          </p:cNvSpPr>
          <p:nvPr/>
        </p:nvSpPr>
        <p:spPr bwMode="auto">
          <a:xfrm flipV="1">
            <a:off x="773113"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8" name="Line 1510"/>
          <p:cNvSpPr>
            <a:spLocks noChangeShapeType="1"/>
          </p:cNvSpPr>
          <p:nvPr/>
        </p:nvSpPr>
        <p:spPr bwMode="auto">
          <a:xfrm flipV="1">
            <a:off x="782638" y="4395788"/>
            <a:ext cx="1587"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69" name="Line 1511"/>
          <p:cNvSpPr>
            <a:spLocks noChangeShapeType="1"/>
          </p:cNvSpPr>
          <p:nvPr/>
        </p:nvSpPr>
        <p:spPr bwMode="auto">
          <a:xfrm flipV="1">
            <a:off x="784225" y="4405313"/>
            <a:ext cx="0"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0" name="Line 1512"/>
          <p:cNvSpPr>
            <a:spLocks noChangeShapeType="1"/>
          </p:cNvSpPr>
          <p:nvPr/>
        </p:nvSpPr>
        <p:spPr bwMode="auto">
          <a:xfrm flipV="1">
            <a:off x="788988"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1" name="Line 1513"/>
          <p:cNvSpPr>
            <a:spLocks noChangeShapeType="1"/>
          </p:cNvSpPr>
          <p:nvPr/>
        </p:nvSpPr>
        <p:spPr bwMode="auto">
          <a:xfrm flipV="1">
            <a:off x="790575" y="4400550"/>
            <a:ext cx="1588"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2" name="Line 1514"/>
          <p:cNvSpPr>
            <a:spLocks noChangeShapeType="1"/>
          </p:cNvSpPr>
          <p:nvPr/>
        </p:nvSpPr>
        <p:spPr bwMode="auto">
          <a:xfrm flipV="1">
            <a:off x="800100" y="4395788"/>
            <a:ext cx="0"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3" name="Line 1515"/>
          <p:cNvSpPr>
            <a:spLocks noChangeShapeType="1"/>
          </p:cNvSpPr>
          <p:nvPr/>
        </p:nvSpPr>
        <p:spPr bwMode="auto">
          <a:xfrm flipV="1">
            <a:off x="803275" y="4395788"/>
            <a:ext cx="0"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4" name="Line 1516"/>
          <p:cNvSpPr>
            <a:spLocks noChangeShapeType="1"/>
          </p:cNvSpPr>
          <p:nvPr/>
        </p:nvSpPr>
        <p:spPr bwMode="auto">
          <a:xfrm flipV="1">
            <a:off x="811213" y="4397375"/>
            <a:ext cx="1587" cy="158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5" name="Line 1517"/>
          <p:cNvSpPr>
            <a:spLocks noChangeShapeType="1"/>
          </p:cNvSpPr>
          <p:nvPr/>
        </p:nvSpPr>
        <p:spPr bwMode="auto">
          <a:xfrm flipV="1">
            <a:off x="815975" y="4389438"/>
            <a:ext cx="1588" cy="2381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6" name="Line 1518"/>
          <p:cNvSpPr>
            <a:spLocks noChangeShapeType="1"/>
          </p:cNvSpPr>
          <p:nvPr/>
        </p:nvSpPr>
        <p:spPr bwMode="auto">
          <a:xfrm flipV="1">
            <a:off x="819150" y="4397375"/>
            <a:ext cx="1588" cy="158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7" name="Line 1519"/>
          <p:cNvSpPr>
            <a:spLocks noChangeShapeType="1"/>
          </p:cNvSpPr>
          <p:nvPr/>
        </p:nvSpPr>
        <p:spPr bwMode="auto">
          <a:xfrm flipV="1">
            <a:off x="830263" y="4370388"/>
            <a:ext cx="0" cy="428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8" name="Line 1520"/>
          <p:cNvSpPr>
            <a:spLocks noChangeShapeType="1"/>
          </p:cNvSpPr>
          <p:nvPr/>
        </p:nvSpPr>
        <p:spPr bwMode="auto">
          <a:xfrm flipV="1">
            <a:off x="831850"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79" name="Line 1521"/>
          <p:cNvSpPr>
            <a:spLocks noChangeShapeType="1"/>
          </p:cNvSpPr>
          <p:nvPr/>
        </p:nvSpPr>
        <p:spPr bwMode="auto">
          <a:xfrm flipV="1">
            <a:off x="833438" y="4348163"/>
            <a:ext cx="1587" cy="650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0" name="Line 1522"/>
          <p:cNvSpPr>
            <a:spLocks noChangeShapeType="1"/>
          </p:cNvSpPr>
          <p:nvPr/>
        </p:nvSpPr>
        <p:spPr bwMode="auto">
          <a:xfrm flipV="1">
            <a:off x="835025" y="3346450"/>
            <a:ext cx="1588" cy="10668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1" name="Line 1523"/>
          <p:cNvSpPr>
            <a:spLocks noChangeShapeType="1"/>
          </p:cNvSpPr>
          <p:nvPr/>
        </p:nvSpPr>
        <p:spPr bwMode="auto">
          <a:xfrm flipV="1">
            <a:off x="836613" y="3722688"/>
            <a:ext cx="1587" cy="6905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2" name="Line 1524"/>
          <p:cNvSpPr>
            <a:spLocks noChangeShapeType="1"/>
          </p:cNvSpPr>
          <p:nvPr/>
        </p:nvSpPr>
        <p:spPr bwMode="auto">
          <a:xfrm flipV="1">
            <a:off x="838200" y="4046538"/>
            <a:ext cx="0" cy="36671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3" name="Line 1525"/>
          <p:cNvSpPr>
            <a:spLocks noChangeShapeType="1"/>
          </p:cNvSpPr>
          <p:nvPr/>
        </p:nvSpPr>
        <p:spPr bwMode="auto">
          <a:xfrm flipV="1">
            <a:off x="839788" y="4391025"/>
            <a:ext cx="1587" cy="222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4" name="Line 1526"/>
          <p:cNvSpPr>
            <a:spLocks noChangeShapeType="1"/>
          </p:cNvSpPr>
          <p:nvPr/>
        </p:nvSpPr>
        <p:spPr bwMode="auto">
          <a:xfrm flipV="1">
            <a:off x="841375" y="4375150"/>
            <a:ext cx="1588" cy="381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5" name="Line 1527"/>
          <p:cNvSpPr>
            <a:spLocks noChangeShapeType="1"/>
          </p:cNvSpPr>
          <p:nvPr/>
        </p:nvSpPr>
        <p:spPr bwMode="auto">
          <a:xfrm flipV="1">
            <a:off x="842963" y="4387850"/>
            <a:ext cx="0" cy="254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6" name="Line 1528"/>
          <p:cNvSpPr>
            <a:spLocks noChangeShapeType="1"/>
          </p:cNvSpPr>
          <p:nvPr/>
        </p:nvSpPr>
        <p:spPr bwMode="auto">
          <a:xfrm flipV="1">
            <a:off x="844550"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7" name="Line 1529"/>
          <p:cNvSpPr>
            <a:spLocks noChangeShapeType="1"/>
          </p:cNvSpPr>
          <p:nvPr/>
        </p:nvSpPr>
        <p:spPr bwMode="auto">
          <a:xfrm flipV="1">
            <a:off x="847725"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8" name="Line 1530"/>
          <p:cNvSpPr>
            <a:spLocks noChangeShapeType="1"/>
          </p:cNvSpPr>
          <p:nvPr/>
        </p:nvSpPr>
        <p:spPr bwMode="auto">
          <a:xfrm flipV="1">
            <a:off x="849313" y="4391025"/>
            <a:ext cx="1587" cy="222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89" name="Line 1531"/>
          <p:cNvSpPr>
            <a:spLocks noChangeShapeType="1"/>
          </p:cNvSpPr>
          <p:nvPr/>
        </p:nvSpPr>
        <p:spPr bwMode="auto">
          <a:xfrm flipV="1">
            <a:off x="854075"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0" name="Line 1532"/>
          <p:cNvSpPr>
            <a:spLocks noChangeShapeType="1"/>
          </p:cNvSpPr>
          <p:nvPr/>
        </p:nvSpPr>
        <p:spPr bwMode="auto">
          <a:xfrm flipV="1">
            <a:off x="862013"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1" name="Line 1533"/>
          <p:cNvSpPr>
            <a:spLocks noChangeShapeType="1"/>
          </p:cNvSpPr>
          <p:nvPr/>
        </p:nvSpPr>
        <p:spPr bwMode="auto">
          <a:xfrm flipV="1">
            <a:off x="865188" y="4395788"/>
            <a:ext cx="1587"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2" name="Line 1534"/>
          <p:cNvSpPr>
            <a:spLocks noChangeShapeType="1"/>
          </p:cNvSpPr>
          <p:nvPr/>
        </p:nvSpPr>
        <p:spPr bwMode="auto">
          <a:xfrm flipV="1">
            <a:off x="869950"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3" name="Line 1535"/>
          <p:cNvSpPr>
            <a:spLocks noChangeShapeType="1"/>
          </p:cNvSpPr>
          <p:nvPr/>
        </p:nvSpPr>
        <p:spPr bwMode="auto">
          <a:xfrm flipV="1">
            <a:off x="873125" y="4398963"/>
            <a:ext cx="1588"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4" name="Line 1536"/>
          <p:cNvSpPr>
            <a:spLocks noChangeShapeType="1"/>
          </p:cNvSpPr>
          <p:nvPr/>
        </p:nvSpPr>
        <p:spPr bwMode="auto">
          <a:xfrm flipV="1">
            <a:off x="874713" y="4359275"/>
            <a:ext cx="1587" cy="539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5" name="Line 1537"/>
          <p:cNvSpPr>
            <a:spLocks noChangeShapeType="1"/>
          </p:cNvSpPr>
          <p:nvPr/>
        </p:nvSpPr>
        <p:spPr bwMode="auto">
          <a:xfrm flipV="1">
            <a:off x="879475" y="4373563"/>
            <a:ext cx="1588" cy="396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6" name="Line 1538"/>
          <p:cNvSpPr>
            <a:spLocks noChangeShapeType="1"/>
          </p:cNvSpPr>
          <p:nvPr/>
        </p:nvSpPr>
        <p:spPr bwMode="auto">
          <a:xfrm flipV="1">
            <a:off x="882650" y="4386263"/>
            <a:ext cx="1588" cy="269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7" name="Line 1539"/>
          <p:cNvSpPr>
            <a:spLocks noChangeShapeType="1"/>
          </p:cNvSpPr>
          <p:nvPr/>
        </p:nvSpPr>
        <p:spPr bwMode="auto">
          <a:xfrm flipV="1">
            <a:off x="887413" y="4395788"/>
            <a:ext cx="1587"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8" name="Line 1540"/>
          <p:cNvSpPr>
            <a:spLocks noChangeShapeType="1"/>
          </p:cNvSpPr>
          <p:nvPr/>
        </p:nvSpPr>
        <p:spPr bwMode="auto">
          <a:xfrm flipV="1">
            <a:off x="892175" y="4379913"/>
            <a:ext cx="0" cy="333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799" name="Line 1541"/>
          <p:cNvSpPr>
            <a:spLocks noChangeShapeType="1"/>
          </p:cNvSpPr>
          <p:nvPr/>
        </p:nvSpPr>
        <p:spPr bwMode="auto">
          <a:xfrm flipV="1">
            <a:off x="895350" y="4386263"/>
            <a:ext cx="1588" cy="269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0" name="Line 1542"/>
          <p:cNvSpPr>
            <a:spLocks noChangeShapeType="1"/>
          </p:cNvSpPr>
          <p:nvPr/>
        </p:nvSpPr>
        <p:spPr bwMode="auto">
          <a:xfrm flipV="1">
            <a:off x="896938" y="4310063"/>
            <a:ext cx="1587" cy="1031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1" name="Line 1543"/>
          <p:cNvSpPr>
            <a:spLocks noChangeShapeType="1"/>
          </p:cNvSpPr>
          <p:nvPr/>
        </p:nvSpPr>
        <p:spPr bwMode="auto">
          <a:xfrm flipV="1">
            <a:off x="898525" y="4383088"/>
            <a:ext cx="1588" cy="301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2" name="Line 1544"/>
          <p:cNvSpPr>
            <a:spLocks noChangeShapeType="1"/>
          </p:cNvSpPr>
          <p:nvPr/>
        </p:nvSpPr>
        <p:spPr bwMode="auto">
          <a:xfrm flipV="1">
            <a:off x="900113" y="4394200"/>
            <a:ext cx="0" cy="190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3" name="Line 1545"/>
          <p:cNvSpPr>
            <a:spLocks noChangeShapeType="1"/>
          </p:cNvSpPr>
          <p:nvPr/>
        </p:nvSpPr>
        <p:spPr bwMode="auto">
          <a:xfrm flipV="1">
            <a:off x="901700" y="4397375"/>
            <a:ext cx="1588" cy="158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4" name="Line 1546"/>
          <p:cNvSpPr>
            <a:spLocks noChangeShapeType="1"/>
          </p:cNvSpPr>
          <p:nvPr/>
        </p:nvSpPr>
        <p:spPr bwMode="auto">
          <a:xfrm flipV="1">
            <a:off x="904875"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5" name="Line 1547"/>
          <p:cNvSpPr>
            <a:spLocks noChangeShapeType="1"/>
          </p:cNvSpPr>
          <p:nvPr/>
        </p:nvSpPr>
        <p:spPr bwMode="auto">
          <a:xfrm flipV="1">
            <a:off x="908050" y="4375150"/>
            <a:ext cx="0" cy="381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6" name="Line 1548"/>
          <p:cNvSpPr>
            <a:spLocks noChangeShapeType="1"/>
          </p:cNvSpPr>
          <p:nvPr/>
        </p:nvSpPr>
        <p:spPr bwMode="auto">
          <a:xfrm flipV="1">
            <a:off x="909638"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7" name="Line 1549"/>
          <p:cNvSpPr>
            <a:spLocks noChangeShapeType="1"/>
          </p:cNvSpPr>
          <p:nvPr/>
        </p:nvSpPr>
        <p:spPr bwMode="auto">
          <a:xfrm flipV="1">
            <a:off x="911225" y="4314825"/>
            <a:ext cx="0" cy="984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8" name="Line 1550"/>
          <p:cNvSpPr>
            <a:spLocks noChangeShapeType="1"/>
          </p:cNvSpPr>
          <p:nvPr/>
        </p:nvSpPr>
        <p:spPr bwMode="auto">
          <a:xfrm flipV="1">
            <a:off x="912813" y="4329113"/>
            <a:ext cx="0" cy="841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09" name="Line 1551"/>
          <p:cNvSpPr>
            <a:spLocks noChangeShapeType="1"/>
          </p:cNvSpPr>
          <p:nvPr/>
        </p:nvSpPr>
        <p:spPr bwMode="auto">
          <a:xfrm flipV="1">
            <a:off x="915988" y="4256088"/>
            <a:ext cx="0" cy="1571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0" name="Line 1552"/>
          <p:cNvSpPr>
            <a:spLocks noChangeShapeType="1"/>
          </p:cNvSpPr>
          <p:nvPr/>
        </p:nvSpPr>
        <p:spPr bwMode="auto">
          <a:xfrm flipV="1">
            <a:off x="915988" y="4300538"/>
            <a:ext cx="1587" cy="1127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1" name="Line 1553"/>
          <p:cNvSpPr>
            <a:spLocks noChangeShapeType="1"/>
          </p:cNvSpPr>
          <p:nvPr/>
        </p:nvSpPr>
        <p:spPr bwMode="auto">
          <a:xfrm flipV="1">
            <a:off x="919163"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2" name="Line 1554"/>
          <p:cNvSpPr>
            <a:spLocks noChangeShapeType="1"/>
          </p:cNvSpPr>
          <p:nvPr/>
        </p:nvSpPr>
        <p:spPr bwMode="auto">
          <a:xfrm flipV="1">
            <a:off x="923925" y="4395788"/>
            <a:ext cx="0"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3" name="Line 1555"/>
          <p:cNvSpPr>
            <a:spLocks noChangeShapeType="1"/>
          </p:cNvSpPr>
          <p:nvPr/>
        </p:nvSpPr>
        <p:spPr bwMode="auto">
          <a:xfrm flipV="1">
            <a:off x="927100" y="4384675"/>
            <a:ext cx="0" cy="285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4" name="Line 1556"/>
          <p:cNvSpPr>
            <a:spLocks noChangeShapeType="1"/>
          </p:cNvSpPr>
          <p:nvPr/>
        </p:nvSpPr>
        <p:spPr bwMode="auto">
          <a:xfrm flipV="1">
            <a:off x="927100" y="4411663"/>
            <a:ext cx="1588" cy="15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5" name="Line 1557"/>
          <p:cNvSpPr>
            <a:spLocks noChangeShapeType="1"/>
          </p:cNvSpPr>
          <p:nvPr/>
        </p:nvSpPr>
        <p:spPr bwMode="auto">
          <a:xfrm flipV="1">
            <a:off x="928688" y="4370388"/>
            <a:ext cx="1587" cy="428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6" name="Line 1558"/>
          <p:cNvSpPr>
            <a:spLocks noChangeShapeType="1"/>
          </p:cNvSpPr>
          <p:nvPr/>
        </p:nvSpPr>
        <p:spPr bwMode="auto">
          <a:xfrm flipV="1">
            <a:off x="935038"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7" name="Line 1559"/>
          <p:cNvSpPr>
            <a:spLocks noChangeShapeType="1"/>
          </p:cNvSpPr>
          <p:nvPr/>
        </p:nvSpPr>
        <p:spPr bwMode="auto">
          <a:xfrm flipV="1">
            <a:off x="935038" y="4333875"/>
            <a:ext cx="1587" cy="793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8" name="Line 1560"/>
          <p:cNvSpPr>
            <a:spLocks noChangeShapeType="1"/>
          </p:cNvSpPr>
          <p:nvPr/>
        </p:nvSpPr>
        <p:spPr bwMode="auto">
          <a:xfrm flipV="1">
            <a:off x="938213" y="4394200"/>
            <a:ext cx="1587" cy="190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19" name="Line 1561"/>
          <p:cNvSpPr>
            <a:spLocks noChangeShapeType="1"/>
          </p:cNvSpPr>
          <p:nvPr/>
        </p:nvSpPr>
        <p:spPr bwMode="auto">
          <a:xfrm flipV="1">
            <a:off x="939800" y="4411663"/>
            <a:ext cx="1588" cy="15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0" name="Line 1562"/>
          <p:cNvSpPr>
            <a:spLocks noChangeShapeType="1"/>
          </p:cNvSpPr>
          <p:nvPr/>
        </p:nvSpPr>
        <p:spPr bwMode="auto">
          <a:xfrm flipV="1">
            <a:off x="941388" y="4408488"/>
            <a:ext cx="1587"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1" name="Line 1563"/>
          <p:cNvSpPr>
            <a:spLocks noChangeShapeType="1"/>
          </p:cNvSpPr>
          <p:nvPr/>
        </p:nvSpPr>
        <p:spPr bwMode="auto">
          <a:xfrm flipV="1">
            <a:off x="944563" y="4405313"/>
            <a:ext cx="1587"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2" name="Line 1564"/>
          <p:cNvSpPr>
            <a:spLocks noChangeShapeType="1"/>
          </p:cNvSpPr>
          <p:nvPr/>
        </p:nvSpPr>
        <p:spPr bwMode="auto">
          <a:xfrm flipV="1">
            <a:off x="947738" y="4389438"/>
            <a:ext cx="1587" cy="2381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3" name="Line 1565"/>
          <p:cNvSpPr>
            <a:spLocks noChangeShapeType="1"/>
          </p:cNvSpPr>
          <p:nvPr/>
        </p:nvSpPr>
        <p:spPr bwMode="auto">
          <a:xfrm flipV="1">
            <a:off x="949325" y="4398963"/>
            <a:ext cx="1588"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4" name="Line 1566"/>
          <p:cNvSpPr>
            <a:spLocks noChangeShapeType="1"/>
          </p:cNvSpPr>
          <p:nvPr/>
        </p:nvSpPr>
        <p:spPr bwMode="auto">
          <a:xfrm flipV="1">
            <a:off x="954088" y="4394200"/>
            <a:ext cx="0" cy="190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5" name="Line 1567"/>
          <p:cNvSpPr>
            <a:spLocks noChangeShapeType="1"/>
          </p:cNvSpPr>
          <p:nvPr/>
        </p:nvSpPr>
        <p:spPr bwMode="auto">
          <a:xfrm flipV="1">
            <a:off x="955675" y="4408488"/>
            <a:ext cx="1588"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6" name="Line 1568"/>
          <p:cNvSpPr>
            <a:spLocks noChangeShapeType="1"/>
          </p:cNvSpPr>
          <p:nvPr/>
        </p:nvSpPr>
        <p:spPr bwMode="auto">
          <a:xfrm flipV="1">
            <a:off x="957263" y="4400550"/>
            <a:ext cx="1587"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7" name="Line 1569"/>
          <p:cNvSpPr>
            <a:spLocks noChangeShapeType="1"/>
          </p:cNvSpPr>
          <p:nvPr/>
        </p:nvSpPr>
        <p:spPr bwMode="auto">
          <a:xfrm flipV="1">
            <a:off x="960438"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8" name="Line 1570"/>
          <p:cNvSpPr>
            <a:spLocks noChangeShapeType="1"/>
          </p:cNvSpPr>
          <p:nvPr/>
        </p:nvSpPr>
        <p:spPr bwMode="auto">
          <a:xfrm flipV="1">
            <a:off x="962025"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29" name="Line 1571"/>
          <p:cNvSpPr>
            <a:spLocks noChangeShapeType="1"/>
          </p:cNvSpPr>
          <p:nvPr/>
        </p:nvSpPr>
        <p:spPr bwMode="auto">
          <a:xfrm flipV="1">
            <a:off x="965200" y="4391025"/>
            <a:ext cx="0" cy="222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0" name="Line 1572"/>
          <p:cNvSpPr>
            <a:spLocks noChangeShapeType="1"/>
          </p:cNvSpPr>
          <p:nvPr/>
        </p:nvSpPr>
        <p:spPr bwMode="auto">
          <a:xfrm flipV="1">
            <a:off x="969963" y="4287838"/>
            <a:ext cx="0" cy="12541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1" name="Line 1573"/>
          <p:cNvSpPr>
            <a:spLocks noChangeShapeType="1"/>
          </p:cNvSpPr>
          <p:nvPr/>
        </p:nvSpPr>
        <p:spPr bwMode="auto">
          <a:xfrm flipV="1">
            <a:off x="969963" y="4368800"/>
            <a:ext cx="1587" cy="444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2" name="Line 1574"/>
          <p:cNvSpPr>
            <a:spLocks noChangeShapeType="1"/>
          </p:cNvSpPr>
          <p:nvPr/>
        </p:nvSpPr>
        <p:spPr bwMode="auto">
          <a:xfrm flipV="1">
            <a:off x="973138" y="4405313"/>
            <a:ext cx="0"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3" name="Line 1575"/>
          <p:cNvSpPr>
            <a:spLocks noChangeShapeType="1"/>
          </p:cNvSpPr>
          <p:nvPr/>
        </p:nvSpPr>
        <p:spPr bwMode="auto">
          <a:xfrm flipV="1">
            <a:off x="976313" y="4398963"/>
            <a:ext cx="1587"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4" name="Line 1576"/>
          <p:cNvSpPr>
            <a:spLocks noChangeShapeType="1"/>
          </p:cNvSpPr>
          <p:nvPr/>
        </p:nvSpPr>
        <p:spPr bwMode="auto">
          <a:xfrm flipV="1">
            <a:off x="981075"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5" name="Line 1577"/>
          <p:cNvSpPr>
            <a:spLocks noChangeShapeType="1"/>
          </p:cNvSpPr>
          <p:nvPr/>
        </p:nvSpPr>
        <p:spPr bwMode="auto">
          <a:xfrm flipV="1">
            <a:off x="981075" y="4411663"/>
            <a:ext cx="1588" cy="15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6" name="Line 1578"/>
          <p:cNvSpPr>
            <a:spLocks noChangeShapeType="1"/>
          </p:cNvSpPr>
          <p:nvPr/>
        </p:nvSpPr>
        <p:spPr bwMode="auto">
          <a:xfrm flipV="1">
            <a:off x="985838" y="4400550"/>
            <a:ext cx="0"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7" name="Line 1579"/>
          <p:cNvSpPr>
            <a:spLocks noChangeShapeType="1"/>
          </p:cNvSpPr>
          <p:nvPr/>
        </p:nvSpPr>
        <p:spPr bwMode="auto">
          <a:xfrm flipV="1">
            <a:off x="985838"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8" name="Line 1580"/>
          <p:cNvSpPr>
            <a:spLocks noChangeShapeType="1"/>
          </p:cNvSpPr>
          <p:nvPr/>
        </p:nvSpPr>
        <p:spPr bwMode="auto">
          <a:xfrm flipV="1">
            <a:off x="990600"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39" name="Line 1581"/>
          <p:cNvSpPr>
            <a:spLocks noChangeShapeType="1"/>
          </p:cNvSpPr>
          <p:nvPr/>
        </p:nvSpPr>
        <p:spPr bwMode="auto">
          <a:xfrm flipV="1">
            <a:off x="992188" y="4408488"/>
            <a:ext cx="1587"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0" name="Line 1582"/>
          <p:cNvSpPr>
            <a:spLocks noChangeShapeType="1"/>
          </p:cNvSpPr>
          <p:nvPr/>
        </p:nvSpPr>
        <p:spPr bwMode="auto">
          <a:xfrm flipV="1">
            <a:off x="995363" y="4389438"/>
            <a:ext cx="1587" cy="2381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1" name="Line 1583"/>
          <p:cNvSpPr>
            <a:spLocks noChangeShapeType="1"/>
          </p:cNvSpPr>
          <p:nvPr/>
        </p:nvSpPr>
        <p:spPr bwMode="auto">
          <a:xfrm flipV="1">
            <a:off x="996950" y="4400550"/>
            <a:ext cx="1588"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2" name="Line 1584"/>
          <p:cNvSpPr>
            <a:spLocks noChangeShapeType="1"/>
          </p:cNvSpPr>
          <p:nvPr/>
        </p:nvSpPr>
        <p:spPr bwMode="auto">
          <a:xfrm flipV="1">
            <a:off x="1000125" y="4378325"/>
            <a:ext cx="1588" cy="349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3" name="Line 1585"/>
          <p:cNvSpPr>
            <a:spLocks noChangeShapeType="1"/>
          </p:cNvSpPr>
          <p:nvPr/>
        </p:nvSpPr>
        <p:spPr bwMode="auto">
          <a:xfrm flipV="1">
            <a:off x="1001713" y="4343400"/>
            <a:ext cx="1587" cy="698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4" name="Line 1586"/>
          <p:cNvSpPr>
            <a:spLocks noChangeShapeType="1"/>
          </p:cNvSpPr>
          <p:nvPr/>
        </p:nvSpPr>
        <p:spPr bwMode="auto">
          <a:xfrm flipV="1">
            <a:off x="1003300" y="4387850"/>
            <a:ext cx="1588" cy="254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5" name="Line 1587"/>
          <p:cNvSpPr>
            <a:spLocks noChangeShapeType="1"/>
          </p:cNvSpPr>
          <p:nvPr/>
        </p:nvSpPr>
        <p:spPr bwMode="auto">
          <a:xfrm flipV="1">
            <a:off x="1004888" y="4405313"/>
            <a:ext cx="1587"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6" name="Line 1588"/>
          <p:cNvSpPr>
            <a:spLocks noChangeShapeType="1"/>
          </p:cNvSpPr>
          <p:nvPr/>
        </p:nvSpPr>
        <p:spPr bwMode="auto">
          <a:xfrm flipV="1">
            <a:off x="1006475"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7" name="Line 1589"/>
          <p:cNvSpPr>
            <a:spLocks noChangeShapeType="1"/>
          </p:cNvSpPr>
          <p:nvPr/>
        </p:nvSpPr>
        <p:spPr bwMode="auto">
          <a:xfrm flipV="1">
            <a:off x="1009650" y="4333875"/>
            <a:ext cx="1588" cy="793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8" name="Line 1590"/>
          <p:cNvSpPr>
            <a:spLocks noChangeShapeType="1"/>
          </p:cNvSpPr>
          <p:nvPr/>
        </p:nvSpPr>
        <p:spPr bwMode="auto">
          <a:xfrm flipV="1">
            <a:off x="1011238" y="4252913"/>
            <a:ext cx="1587" cy="1603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49" name="Line 1591"/>
          <p:cNvSpPr>
            <a:spLocks noChangeShapeType="1"/>
          </p:cNvSpPr>
          <p:nvPr/>
        </p:nvSpPr>
        <p:spPr bwMode="auto">
          <a:xfrm flipV="1">
            <a:off x="1012825" y="4322763"/>
            <a:ext cx="1588" cy="904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0" name="Line 1592"/>
          <p:cNvSpPr>
            <a:spLocks noChangeShapeType="1"/>
          </p:cNvSpPr>
          <p:nvPr/>
        </p:nvSpPr>
        <p:spPr bwMode="auto">
          <a:xfrm flipV="1">
            <a:off x="1014413" y="4381500"/>
            <a:ext cx="1587" cy="317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1" name="Line 1593"/>
          <p:cNvSpPr>
            <a:spLocks noChangeShapeType="1"/>
          </p:cNvSpPr>
          <p:nvPr/>
        </p:nvSpPr>
        <p:spPr bwMode="auto">
          <a:xfrm flipV="1">
            <a:off x="1017588" y="4381500"/>
            <a:ext cx="1587" cy="317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2" name="Line 1594"/>
          <p:cNvSpPr>
            <a:spLocks noChangeShapeType="1"/>
          </p:cNvSpPr>
          <p:nvPr/>
        </p:nvSpPr>
        <p:spPr bwMode="auto">
          <a:xfrm flipV="1">
            <a:off x="1022350" y="4395788"/>
            <a:ext cx="1588"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3" name="Line 1595"/>
          <p:cNvSpPr>
            <a:spLocks noChangeShapeType="1"/>
          </p:cNvSpPr>
          <p:nvPr/>
        </p:nvSpPr>
        <p:spPr bwMode="auto">
          <a:xfrm flipV="1">
            <a:off x="1023938" y="4411663"/>
            <a:ext cx="0" cy="15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4" name="Line 1596"/>
          <p:cNvSpPr>
            <a:spLocks noChangeShapeType="1"/>
          </p:cNvSpPr>
          <p:nvPr/>
        </p:nvSpPr>
        <p:spPr bwMode="auto">
          <a:xfrm flipV="1">
            <a:off x="1025525" y="4400550"/>
            <a:ext cx="1588"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5" name="Line 1597"/>
          <p:cNvSpPr>
            <a:spLocks noChangeShapeType="1"/>
          </p:cNvSpPr>
          <p:nvPr/>
        </p:nvSpPr>
        <p:spPr bwMode="auto">
          <a:xfrm flipV="1">
            <a:off x="1027113" y="4400550"/>
            <a:ext cx="1587"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6" name="Line 1598"/>
          <p:cNvSpPr>
            <a:spLocks noChangeShapeType="1"/>
          </p:cNvSpPr>
          <p:nvPr/>
        </p:nvSpPr>
        <p:spPr bwMode="auto">
          <a:xfrm flipV="1">
            <a:off x="1031875" y="4391025"/>
            <a:ext cx="0" cy="222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7" name="Line 1599"/>
          <p:cNvSpPr>
            <a:spLocks noChangeShapeType="1"/>
          </p:cNvSpPr>
          <p:nvPr/>
        </p:nvSpPr>
        <p:spPr bwMode="auto">
          <a:xfrm flipV="1">
            <a:off x="1031875"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8" name="Line 1600"/>
          <p:cNvSpPr>
            <a:spLocks noChangeShapeType="1"/>
          </p:cNvSpPr>
          <p:nvPr/>
        </p:nvSpPr>
        <p:spPr bwMode="auto">
          <a:xfrm flipV="1">
            <a:off x="1035050" y="4316413"/>
            <a:ext cx="0" cy="968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59" name="Line 1601"/>
          <p:cNvSpPr>
            <a:spLocks noChangeShapeType="1"/>
          </p:cNvSpPr>
          <p:nvPr/>
        </p:nvSpPr>
        <p:spPr bwMode="auto">
          <a:xfrm flipV="1">
            <a:off x="1038225" y="4370388"/>
            <a:ext cx="1588" cy="428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grpSp>
        <p:nvGrpSpPr>
          <p:cNvPr id="3" name="Group 1602"/>
          <p:cNvGrpSpPr>
            <a:grpSpLocks/>
          </p:cNvGrpSpPr>
          <p:nvPr/>
        </p:nvGrpSpPr>
        <p:grpSpPr bwMode="auto">
          <a:xfrm>
            <a:off x="1039813" y="3241675"/>
            <a:ext cx="481012" cy="1171575"/>
            <a:chOff x="3293" y="1971"/>
            <a:chExt cx="429" cy="992"/>
          </a:xfrm>
        </p:grpSpPr>
        <p:sp>
          <p:nvSpPr>
            <p:cNvPr id="861" name="Line 1603"/>
            <p:cNvSpPr>
              <a:spLocks noChangeShapeType="1"/>
            </p:cNvSpPr>
            <p:nvPr/>
          </p:nvSpPr>
          <p:spPr bwMode="auto">
            <a:xfrm flipV="1">
              <a:off x="3293"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62" name="Line 1604"/>
            <p:cNvSpPr>
              <a:spLocks noChangeShapeType="1"/>
            </p:cNvSpPr>
            <p:nvPr/>
          </p:nvSpPr>
          <p:spPr bwMode="auto">
            <a:xfrm flipV="1">
              <a:off x="3296"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63" name="Line 1605"/>
            <p:cNvSpPr>
              <a:spLocks noChangeShapeType="1"/>
            </p:cNvSpPr>
            <p:nvPr/>
          </p:nvSpPr>
          <p:spPr bwMode="auto">
            <a:xfrm flipV="1">
              <a:off x="3297"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64" name="Line 1606"/>
            <p:cNvSpPr>
              <a:spLocks noChangeShapeType="1"/>
            </p:cNvSpPr>
            <p:nvPr/>
          </p:nvSpPr>
          <p:spPr bwMode="auto">
            <a:xfrm flipV="1">
              <a:off x="3298" y="2925"/>
              <a:ext cx="1" cy="3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65" name="Line 1607"/>
            <p:cNvSpPr>
              <a:spLocks noChangeShapeType="1"/>
            </p:cNvSpPr>
            <p:nvPr/>
          </p:nvSpPr>
          <p:spPr bwMode="auto">
            <a:xfrm flipV="1">
              <a:off x="3300"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66" name="Line 1608"/>
            <p:cNvSpPr>
              <a:spLocks noChangeShapeType="1"/>
            </p:cNvSpPr>
            <p:nvPr/>
          </p:nvSpPr>
          <p:spPr bwMode="auto">
            <a:xfrm flipV="1">
              <a:off x="3303"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67" name="Line 1609"/>
            <p:cNvSpPr>
              <a:spLocks noChangeShapeType="1"/>
            </p:cNvSpPr>
            <p:nvPr/>
          </p:nvSpPr>
          <p:spPr bwMode="auto">
            <a:xfrm flipV="1">
              <a:off x="3305" y="2943"/>
              <a:ext cx="1" cy="2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68" name="Line 1610"/>
            <p:cNvSpPr>
              <a:spLocks noChangeShapeType="1"/>
            </p:cNvSpPr>
            <p:nvPr/>
          </p:nvSpPr>
          <p:spPr bwMode="auto">
            <a:xfrm flipV="1">
              <a:off x="3307"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69" name="Line 1611"/>
            <p:cNvSpPr>
              <a:spLocks noChangeShapeType="1"/>
            </p:cNvSpPr>
            <p:nvPr/>
          </p:nvSpPr>
          <p:spPr bwMode="auto">
            <a:xfrm flipV="1">
              <a:off x="3309"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0" name="Line 1612"/>
            <p:cNvSpPr>
              <a:spLocks noChangeShapeType="1"/>
            </p:cNvSpPr>
            <p:nvPr/>
          </p:nvSpPr>
          <p:spPr bwMode="auto">
            <a:xfrm flipV="1">
              <a:off x="3311"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1" name="Line 1613"/>
            <p:cNvSpPr>
              <a:spLocks noChangeShapeType="1"/>
            </p:cNvSpPr>
            <p:nvPr/>
          </p:nvSpPr>
          <p:spPr bwMode="auto">
            <a:xfrm flipV="1">
              <a:off x="3314" y="2159"/>
              <a:ext cx="1" cy="80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2" name="Line 1614"/>
            <p:cNvSpPr>
              <a:spLocks noChangeShapeType="1"/>
            </p:cNvSpPr>
            <p:nvPr/>
          </p:nvSpPr>
          <p:spPr bwMode="auto">
            <a:xfrm flipV="1">
              <a:off x="3315" y="2277"/>
              <a:ext cx="1" cy="68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3" name="Line 1615"/>
            <p:cNvSpPr>
              <a:spLocks noChangeShapeType="1"/>
            </p:cNvSpPr>
            <p:nvPr/>
          </p:nvSpPr>
          <p:spPr bwMode="auto">
            <a:xfrm flipV="1">
              <a:off x="3316" y="2704"/>
              <a:ext cx="1" cy="25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4" name="Line 1616"/>
            <p:cNvSpPr>
              <a:spLocks noChangeShapeType="1"/>
            </p:cNvSpPr>
            <p:nvPr/>
          </p:nvSpPr>
          <p:spPr bwMode="auto">
            <a:xfrm flipV="1">
              <a:off x="3318" y="2849"/>
              <a:ext cx="1" cy="1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5" name="Line 1617"/>
            <p:cNvSpPr>
              <a:spLocks noChangeShapeType="1"/>
            </p:cNvSpPr>
            <p:nvPr/>
          </p:nvSpPr>
          <p:spPr bwMode="auto">
            <a:xfrm flipV="1">
              <a:off x="3319"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6" name="Line 1618"/>
            <p:cNvSpPr>
              <a:spLocks noChangeShapeType="1"/>
            </p:cNvSpPr>
            <p:nvPr/>
          </p:nvSpPr>
          <p:spPr bwMode="auto">
            <a:xfrm flipV="1">
              <a:off x="3320" y="2947"/>
              <a:ext cx="1" cy="1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7" name="Line 1619"/>
            <p:cNvSpPr>
              <a:spLocks noChangeShapeType="1"/>
            </p:cNvSpPr>
            <p:nvPr/>
          </p:nvSpPr>
          <p:spPr bwMode="auto">
            <a:xfrm flipV="1">
              <a:off x="3322"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8" name="Line 1620"/>
            <p:cNvSpPr>
              <a:spLocks noChangeShapeType="1"/>
            </p:cNvSpPr>
            <p:nvPr/>
          </p:nvSpPr>
          <p:spPr bwMode="auto">
            <a:xfrm flipV="1">
              <a:off x="3326"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79" name="Line 1621"/>
            <p:cNvSpPr>
              <a:spLocks noChangeShapeType="1"/>
            </p:cNvSpPr>
            <p:nvPr/>
          </p:nvSpPr>
          <p:spPr bwMode="auto">
            <a:xfrm flipV="1">
              <a:off x="3327"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0" name="Line 1622"/>
            <p:cNvSpPr>
              <a:spLocks noChangeShapeType="1"/>
            </p:cNvSpPr>
            <p:nvPr/>
          </p:nvSpPr>
          <p:spPr bwMode="auto">
            <a:xfrm flipV="1">
              <a:off x="3329" y="2190"/>
              <a:ext cx="1" cy="77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1" name="Line 1623"/>
            <p:cNvSpPr>
              <a:spLocks noChangeShapeType="1"/>
            </p:cNvSpPr>
            <p:nvPr/>
          </p:nvSpPr>
          <p:spPr bwMode="auto">
            <a:xfrm flipV="1">
              <a:off x="3330" y="2476"/>
              <a:ext cx="1" cy="4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2" name="Line 1624"/>
            <p:cNvSpPr>
              <a:spLocks noChangeShapeType="1"/>
            </p:cNvSpPr>
            <p:nvPr/>
          </p:nvSpPr>
          <p:spPr bwMode="auto">
            <a:xfrm flipV="1">
              <a:off x="3331" y="2895"/>
              <a:ext cx="1" cy="6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3" name="Line 1625"/>
            <p:cNvSpPr>
              <a:spLocks noChangeShapeType="1"/>
            </p:cNvSpPr>
            <p:nvPr/>
          </p:nvSpPr>
          <p:spPr bwMode="auto">
            <a:xfrm flipV="1">
              <a:off x="3334" y="2940"/>
              <a:ext cx="1" cy="2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4" name="Line 1626"/>
            <p:cNvSpPr>
              <a:spLocks noChangeShapeType="1"/>
            </p:cNvSpPr>
            <p:nvPr/>
          </p:nvSpPr>
          <p:spPr bwMode="auto">
            <a:xfrm flipV="1">
              <a:off x="3336"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5" name="Line 1627"/>
            <p:cNvSpPr>
              <a:spLocks noChangeShapeType="1"/>
            </p:cNvSpPr>
            <p:nvPr/>
          </p:nvSpPr>
          <p:spPr bwMode="auto">
            <a:xfrm flipV="1">
              <a:off x="3337"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6" name="Line 1628"/>
            <p:cNvSpPr>
              <a:spLocks noChangeShapeType="1"/>
            </p:cNvSpPr>
            <p:nvPr/>
          </p:nvSpPr>
          <p:spPr bwMode="auto">
            <a:xfrm flipV="1">
              <a:off x="3341"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7" name="Line 1629"/>
            <p:cNvSpPr>
              <a:spLocks noChangeShapeType="1"/>
            </p:cNvSpPr>
            <p:nvPr/>
          </p:nvSpPr>
          <p:spPr bwMode="auto">
            <a:xfrm flipV="1">
              <a:off x="3342"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8" name="Line 1630"/>
            <p:cNvSpPr>
              <a:spLocks noChangeShapeType="1"/>
            </p:cNvSpPr>
            <p:nvPr/>
          </p:nvSpPr>
          <p:spPr bwMode="auto">
            <a:xfrm flipV="1">
              <a:off x="3344"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89" name="Line 1631"/>
            <p:cNvSpPr>
              <a:spLocks noChangeShapeType="1"/>
            </p:cNvSpPr>
            <p:nvPr/>
          </p:nvSpPr>
          <p:spPr bwMode="auto">
            <a:xfrm flipV="1">
              <a:off x="3347"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0" name="Line 1632"/>
            <p:cNvSpPr>
              <a:spLocks noChangeShapeType="1"/>
            </p:cNvSpPr>
            <p:nvPr/>
          </p:nvSpPr>
          <p:spPr bwMode="auto">
            <a:xfrm flipV="1">
              <a:off x="3348"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1" name="Line 1633"/>
            <p:cNvSpPr>
              <a:spLocks noChangeShapeType="1"/>
            </p:cNvSpPr>
            <p:nvPr/>
          </p:nvSpPr>
          <p:spPr bwMode="auto">
            <a:xfrm flipV="1">
              <a:off x="3351"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2" name="Line 1634"/>
            <p:cNvSpPr>
              <a:spLocks noChangeShapeType="1"/>
            </p:cNvSpPr>
            <p:nvPr/>
          </p:nvSpPr>
          <p:spPr bwMode="auto">
            <a:xfrm flipV="1">
              <a:off x="3353"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3" name="Line 1635"/>
            <p:cNvSpPr>
              <a:spLocks noChangeShapeType="1"/>
            </p:cNvSpPr>
            <p:nvPr/>
          </p:nvSpPr>
          <p:spPr bwMode="auto">
            <a:xfrm flipV="1">
              <a:off x="3356" y="2944"/>
              <a:ext cx="1" cy="1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4" name="Line 1636"/>
            <p:cNvSpPr>
              <a:spLocks noChangeShapeType="1"/>
            </p:cNvSpPr>
            <p:nvPr/>
          </p:nvSpPr>
          <p:spPr bwMode="auto">
            <a:xfrm flipV="1">
              <a:off x="3358"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5" name="Line 1637"/>
            <p:cNvSpPr>
              <a:spLocks noChangeShapeType="1"/>
            </p:cNvSpPr>
            <p:nvPr/>
          </p:nvSpPr>
          <p:spPr bwMode="auto">
            <a:xfrm flipV="1">
              <a:off x="3360"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6" name="Line 1638"/>
            <p:cNvSpPr>
              <a:spLocks noChangeShapeType="1"/>
            </p:cNvSpPr>
            <p:nvPr/>
          </p:nvSpPr>
          <p:spPr bwMode="auto">
            <a:xfrm flipV="1">
              <a:off x="3363"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7" name="Line 1639"/>
            <p:cNvSpPr>
              <a:spLocks noChangeShapeType="1"/>
            </p:cNvSpPr>
            <p:nvPr/>
          </p:nvSpPr>
          <p:spPr bwMode="auto">
            <a:xfrm flipV="1">
              <a:off x="3364"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8" name="Line 1640"/>
            <p:cNvSpPr>
              <a:spLocks noChangeShapeType="1"/>
            </p:cNvSpPr>
            <p:nvPr/>
          </p:nvSpPr>
          <p:spPr bwMode="auto">
            <a:xfrm flipV="1">
              <a:off x="3367"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899" name="Line 1641"/>
            <p:cNvSpPr>
              <a:spLocks noChangeShapeType="1"/>
            </p:cNvSpPr>
            <p:nvPr/>
          </p:nvSpPr>
          <p:spPr bwMode="auto">
            <a:xfrm flipV="1">
              <a:off x="3370"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0" name="Line 1642"/>
            <p:cNvSpPr>
              <a:spLocks noChangeShapeType="1"/>
            </p:cNvSpPr>
            <p:nvPr/>
          </p:nvSpPr>
          <p:spPr bwMode="auto">
            <a:xfrm flipV="1">
              <a:off x="3371" y="2918"/>
              <a:ext cx="1" cy="4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1" name="Line 1643"/>
            <p:cNvSpPr>
              <a:spLocks noChangeShapeType="1"/>
            </p:cNvSpPr>
            <p:nvPr/>
          </p:nvSpPr>
          <p:spPr bwMode="auto">
            <a:xfrm flipV="1">
              <a:off x="3373" y="2917"/>
              <a:ext cx="1" cy="4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2" name="Line 1644"/>
            <p:cNvSpPr>
              <a:spLocks noChangeShapeType="1"/>
            </p:cNvSpPr>
            <p:nvPr/>
          </p:nvSpPr>
          <p:spPr bwMode="auto">
            <a:xfrm flipV="1">
              <a:off x="3374" y="2960"/>
              <a:ext cx="1" cy="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3" name="Line 1645"/>
            <p:cNvSpPr>
              <a:spLocks noChangeShapeType="1"/>
            </p:cNvSpPr>
            <p:nvPr/>
          </p:nvSpPr>
          <p:spPr bwMode="auto">
            <a:xfrm flipV="1">
              <a:off x="3380" y="2936"/>
              <a:ext cx="1" cy="2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4" name="Line 1646"/>
            <p:cNvSpPr>
              <a:spLocks noChangeShapeType="1"/>
            </p:cNvSpPr>
            <p:nvPr/>
          </p:nvSpPr>
          <p:spPr bwMode="auto">
            <a:xfrm flipV="1">
              <a:off x="3382" y="2943"/>
              <a:ext cx="1" cy="2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5" name="Line 1647"/>
            <p:cNvSpPr>
              <a:spLocks noChangeShapeType="1"/>
            </p:cNvSpPr>
            <p:nvPr/>
          </p:nvSpPr>
          <p:spPr bwMode="auto">
            <a:xfrm flipV="1">
              <a:off x="3384"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6" name="Line 1648"/>
            <p:cNvSpPr>
              <a:spLocks noChangeShapeType="1"/>
            </p:cNvSpPr>
            <p:nvPr/>
          </p:nvSpPr>
          <p:spPr bwMode="auto">
            <a:xfrm flipV="1">
              <a:off x="3386" y="2882"/>
              <a:ext cx="1" cy="8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7" name="Line 1649"/>
            <p:cNvSpPr>
              <a:spLocks noChangeShapeType="1"/>
            </p:cNvSpPr>
            <p:nvPr/>
          </p:nvSpPr>
          <p:spPr bwMode="auto">
            <a:xfrm flipV="1">
              <a:off x="3389" y="2938"/>
              <a:ext cx="1" cy="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8" name="Line 1650"/>
            <p:cNvSpPr>
              <a:spLocks noChangeShapeType="1"/>
            </p:cNvSpPr>
            <p:nvPr/>
          </p:nvSpPr>
          <p:spPr bwMode="auto">
            <a:xfrm flipV="1">
              <a:off x="3391"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09" name="Line 1651"/>
            <p:cNvSpPr>
              <a:spLocks noChangeShapeType="1"/>
            </p:cNvSpPr>
            <p:nvPr/>
          </p:nvSpPr>
          <p:spPr bwMode="auto">
            <a:xfrm flipV="1">
              <a:off x="3393" y="2933"/>
              <a:ext cx="1" cy="3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0" name="Line 1652"/>
            <p:cNvSpPr>
              <a:spLocks noChangeShapeType="1"/>
            </p:cNvSpPr>
            <p:nvPr/>
          </p:nvSpPr>
          <p:spPr bwMode="auto">
            <a:xfrm flipV="1">
              <a:off x="3395"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1" name="Line 1653"/>
            <p:cNvSpPr>
              <a:spLocks noChangeShapeType="1"/>
            </p:cNvSpPr>
            <p:nvPr/>
          </p:nvSpPr>
          <p:spPr bwMode="auto">
            <a:xfrm flipV="1">
              <a:off x="3400"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2" name="Line 1654"/>
            <p:cNvSpPr>
              <a:spLocks noChangeShapeType="1"/>
            </p:cNvSpPr>
            <p:nvPr/>
          </p:nvSpPr>
          <p:spPr bwMode="auto">
            <a:xfrm flipV="1">
              <a:off x="3403"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3" name="Line 1655"/>
            <p:cNvSpPr>
              <a:spLocks noChangeShapeType="1"/>
            </p:cNvSpPr>
            <p:nvPr/>
          </p:nvSpPr>
          <p:spPr bwMode="auto">
            <a:xfrm flipV="1">
              <a:off x="3408" y="2932"/>
              <a:ext cx="1" cy="3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4" name="Line 1656"/>
            <p:cNvSpPr>
              <a:spLocks noChangeShapeType="1"/>
            </p:cNvSpPr>
            <p:nvPr/>
          </p:nvSpPr>
          <p:spPr bwMode="auto">
            <a:xfrm flipV="1">
              <a:off x="3411" y="2944"/>
              <a:ext cx="1" cy="1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5" name="Line 1657"/>
            <p:cNvSpPr>
              <a:spLocks noChangeShapeType="1"/>
            </p:cNvSpPr>
            <p:nvPr/>
          </p:nvSpPr>
          <p:spPr bwMode="auto">
            <a:xfrm flipV="1">
              <a:off x="3413"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6" name="Line 1658"/>
            <p:cNvSpPr>
              <a:spLocks noChangeShapeType="1"/>
            </p:cNvSpPr>
            <p:nvPr/>
          </p:nvSpPr>
          <p:spPr bwMode="auto">
            <a:xfrm flipV="1">
              <a:off x="3417"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7" name="Line 1659"/>
            <p:cNvSpPr>
              <a:spLocks noChangeShapeType="1"/>
            </p:cNvSpPr>
            <p:nvPr/>
          </p:nvSpPr>
          <p:spPr bwMode="auto">
            <a:xfrm flipV="1">
              <a:off x="3418" y="2933"/>
              <a:ext cx="1" cy="3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8" name="Line 1660"/>
            <p:cNvSpPr>
              <a:spLocks noChangeShapeType="1"/>
            </p:cNvSpPr>
            <p:nvPr/>
          </p:nvSpPr>
          <p:spPr bwMode="auto">
            <a:xfrm flipV="1">
              <a:off x="3419" y="2944"/>
              <a:ext cx="1" cy="1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19" name="Line 1661"/>
            <p:cNvSpPr>
              <a:spLocks noChangeShapeType="1"/>
            </p:cNvSpPr>
            <p:nvPr/>
          </p:nvSpPr>
          <p:spPr bwMode="auto">
            <a:xfrm flipV="1">
              <a:off x="3422"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0" name="Line 1662"/>
            <p:cNvSpPr>
              <a:spLocks noChangeShapeType="1"/>
            </p:cNvSpPr>
            <p:nvPr/>
          </p:nvSpPr>
          <p:spPr bwMode="auto">
            <a:xfrm flipV="1">
              <a:off x="3425" y="2937"/>
              <a:ext cx="1" cy="2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1" name="Line 1663"/>
            <p:cNvSpPr>
              <a:spLocks noChangeShapeType="1"/>
            </p:cNvSpPr>
            <p:nvPr/>
          </p:nvSpPr>
          <p:spPr bwMode="auto">
            <a:xfrm flipV="1">
              <a:off x="3426"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2" name="Line 1664"/>
            <p:cNvSpPr>
              <a:spLocks noChangeShapeType="1"/>
            </p:cNvSpPr>
            <p:nvPr/>
          </p:nvSpPr>
          <p:spPr bwMode="auto">
            <a:xfrm flipV="1">
              <a:off x="3430" y="2938"/>
              <a:ext cx="1" cy="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3" name="Line 1665"/>
            <p:cNvSpPr>
              <a:spLocks noChangeShapeType="1"/>
            </p:cNvSpPr>
            <p:nvPr/>
          </p:nvSpPr>
          <p:spPr bwMode="auto">
            <a:xfrm flipV="1">
              <a:off x="3432"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4" name="Line 1666"/>
            <p:cNvSpPr>
              <a:spLocks noChangeShapeType="1"/>
            </p:cNvSpPr>
            <p:nvPr/>
          </p:nvSpPr>
          <p:spPr bwMode="auto">
            <a:xfrm flipV="1">
              <a:off x="3436"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5" name="Line 1667"/>
            <p:cNvSpPr>
              <a:spLocks noChangeShapeType="1"/>
            </p:cNvSpPr>
            <p:nvPr/>
          </p:nvSpPr>
          <p:spPr bwMode="auto">
            <a:xfrm flipV="1">
              <a:off x="3437" y="2937"/>
              <a:ext cx="1" cy="2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6" name="Line 1668"/>
            <p:cNvSpPr>
              <a:spLocks noChangeShapeType="1"/>
            </p:cNvSpPr>
            <p:nvPr/>
          </p:nvSpPr>
          <p:spPr bwMode="auto">
            <a:xfrm flipV="1">
              <a:off x="3439"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7" name="Line 1669"/>
            <p:cNvSpPr>
              <a:spLocks noChangeShapeType="1"/>
            </p:cNvSpPr>
            <p:nvPr/>
          </p:nvSpPr>
          <p:spPr bwMode="auto">
            <a:xfrm flipV="1">
              <a:off x="3440"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8" name="Line 1670"/>
            <p:cNvSpPr>
              <a:spLocks noChangeShapeType="1"/>
            </p:cNvSpPr>
            <p:nvPr/>
          </p:nvSpPr>
          <p:spPr bwMode="auto">
            <a:xfrm flipV="1">
              <a:off x="3443"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29" name="Line 1671"/>
            <p:cNvSpPr>
              <a:spLocks noChangeShapeType="1"/>
            </p:cNvSpPr>
            <p:nvPr/>
          </p:nvSpPr>
          <p:spPr bwMode="auto">
            <a:xfrm flipV="1">
              <a:off x="3444" y="2801"/>
              <a:ext cx="1" cy="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0" name="Line 1672"/>
            <p:cNvSpPr>
              <a:spLocks noChangeShapeType="1"/>
            </p:cNvSpPr>
            <p:nvPr/>
          </p:nvSpPr>
          <p:spPr bwMode="auto">
            <a:xfrm flipV="1">
              <a:off x="3447" y="2926"/>
              <a:ext cx="1" cy="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1" name="Line 1673"/>
            <p:cNvSpPr>
              <a:spLocks noChangeShapeType="1"/>
            </p:cNvSpPr>
            <p:nvPr/>
          </p:nvSpPr>
          <p:spPr bwMode="auto">
            <a:xfrm flipV="1">
              <a:off x="3448" y="2925"/>
              <a:ext cx="1" cy="3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2" name="Line 1674"/>
            <p:cNvSpPr>
              <a:spLocks noChangeShapeType="1"/>
            </p:cNvSpPr>
            <p:nvPr/>
          </p:nvSpPr>
          <p:spPr bwMode="auto">
            <a:xfrm flipV="1">
              <a:off x="3451" y="2886"/>
              <a:ext cx="1" cy="7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3" name="Line 1675"/>
            <p:cNvSpPr>
              <a:spLocks noChangeShapeType="1"/>
            </p:cNvSpPr>
            <p:nvPr/>
          </p:nvSpPr>
          <p:spPr bwMode="auto">
            <a:xfrm flipV="1">
              <a:off x="3452" y="2914"/>
              <a:ext cx="1" cy="4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4" name="Line 1676"/>
            <p:cNvSpPr>
              <a:spLocks noChangeShapeType="1"/>
            </p:cNvSpPr>
            <p:nvPr/>
          </p:nvSpPr>
          <p:spPr bwMode="auto">
            <a:xfrm flipV="1">
              <a:off x="3454" y="2921"/>
              <a:ext cx="1" cy="4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5" name="Line 1677"/>
            <p:cNvSpPr>
              <a:spLocks noChangeShapeType="1"/>
            </p:cNvSpPr>
            <p:nvPr/>
          </p:nvSpPr>
          <p:spPr bwMode="auto">
            <a:xfrm flipV="1">
              <a:off x="3455"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6" name="Line 1678"/>
            <p:cNvSpPr>
              <a:spLocks noChangeShapeType="1"/>
            </p:cNvSpPr>
            <p:nvPr/>
          </p:nvSpPr>
          <p:spPr bwMode="auto">
            <a:xfrm flipV="1">
              <a:off x="3458" y="2809"/>
              <a:ext cx="1" cy="15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7" name="Line 1679"/>
            <p:cNvSpPr>
              <a:spLocks noChangeShapeType="1"/>
            </p:cNvSpPr>
            <p:nvPr/>
          </p:nvSpPr>
          <p:spPr bwMode="auto">
            <a:xfrm flipV="1">
              <a:off x="3459" y="2901"/>
              <a:ext cx="1" cy="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8" name="Line 1680"/>
            <p:cNvSpPr>
              <a:spLocks noChangeShapeType="1"/>
            </p:cNvSpPr>
            <p:nvPr/>
          </p:nvSpPr>
          <p:spPr bwMode="auto">
            <a:xfrm flipV="1">
              <a:off x="3461"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39" name="Line 1681"/>
            <p:cNvSpPr>
              <a:spLocks noChangeShapeType="1"/>
            </p:cNvSpPr>
            <p:nvPr/>
          </p:nvSpPr>
          <p:spPr bwMode="auto">
            <a:xfrm flipV="1">
              <a:off x="3463"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0" name="Line 1682"/>
            <p:cNvSpPr>
              <a:spLocks noChangeShapeType="1"/>
            </p:cNvSpPr>
            <p:nvPr/>
          </p:nvSpPr>
          <p:spPr bwMode="auto">
            <a:xfrm flipV="1">
              <a:off x="3466" y="2868"/>
              <a:ext cx="1" cy="9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1" name="Line 1683"/>
            <p:cNvSpPr>
              <a:spLocks noChangeShapeType="1"/>
            </p:cNvSpPr>
            <p:nvPr/>
          </p:nvSpPr>
          <p:spPr bwMode="auto">
            <a:xfrm flipV="1">
              <a:off x="3468" y="2845"/>
              <a:ext cx="1" cy="1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2" name="Line 1684"/>
            <p:cNvSpPr>
              <a:spLocks noChangeShapeType="1"/>
            </p:cNvSpPr>
            <p:nvPr/>
          </p:nvSpPr>
          <p:spPr bwMode="auto">
            <a:xfrm flipV="1">
              <a:off x="3469"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3" name="Line 1685"/>
            <p:cNvSpPr>
              <a:spLocks noChangeShapeType="1"/>
            </p:cNvSpPr>
            <p:nvPr/>
          </p:nvSpPr>
          <p:spPr bwMode="auto">
            <a:xfrm flipV="1">
              <a:off x="3470" y="1971"/>
              <a:ext cx="1" cy="99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4" name="Line 1686"/>
            <p:cNvSpPr>
              <a:spLocks noChangeShapeType="1"/>
            </p:cNvSpPr>
            <p:nvPr/>
          </p:nvSpPr>
          <p:spPr bwMode="auto">
            <a:xfrm flipV="1">
              <a:off x="3472" y="2711"/>
              <a:ext cx="1" cy="25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5" name="Line 1687"/>
            <p:cNvSpPr>
              <a:spLocks noChangeShapeType="1"/>
            </p:cNvSpPr>
            <p:nvPr/>
          </p:nvSpPr>
          <p:spPr bwMode="auto">
            <a:xfrm flipV="1">
              <a:off x="3473" y="2936"/>
              <a:ext cx="1" cy="2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6" name="Line 1688"/>
            <p:cNvSpPr>
              <a:spLocks noChangeShapeType="1"/>
            </p:cNvSpPr>
            <p:nvPr/>
          </p:nvSpPr>
          <p:spPr bwMode="auto">
            <a:xfrm flipV="1">
              <a:off x="3476"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7" name="Line 1689"/>
            <p:cNvSpPr>
              <a:spLocks noChangeShapeType="1"/>
            </p:cNvSpPr>
            <p:nvPr/>
          </p:nvSpPr>
          <p:spPr bwMode="auto">
            <a:xfrm flipV="1">
              <a:off x="3477"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8" name="Line 1690"/>
            <p:cNvSpPr>
              <a:spLocks noChangeShapeType="1"/>
            </p:cNvSpPr>
            <p:nvPr/>
          </p:nvSpPr>
          <p:spPr bwMode="auto">
            <a:xfrm flipV="1">
              <a:off x="3480"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49" name="Line 1691"/>
            <p:cNvSpPr>
              <a:spLocks noChangeShapeType="1"/>
            </p:cNvSpPr>
            <p:nvPr/>
          </p:nvSpPr>
          <p:spPr bwMode="auto">
            <a:xfrm flipV="1">
              <a:off x="3484"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0" name="Line 1692"/>
            <p:cNvSpPr>
              <a:spLocks noChangeShapeType="1"/>
            </p:cNvSpPr>
            <p:nvPr/>
          </p:nvSpPr>
          <p:spPr bwMode="auto">
            <a:xfrm flipV="1">
              <a:off x="3485" y="2934"/>
              <a:ext cx="1" cy="2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1" name="Line 1693"/>
            <p:cNvSpPr>
              <a:spLocks noChangeShapeType="1"/>
            </p:cNvSpPr>
            <p:nvPr/>
          </p:nvSpPr>
          <p:spPr bwMode="auto">
            <a:xfrm flipV="1">
              <a:off x="3487"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2" name="Line 1694"/>
            <p:cNvSpPr>
              <a:spLocks noChangeShapeType="1"/>
            </p:cNvSpPr>
            <p:nvPr/>
          </p:nvSpPr>
          <p:spPr bwMode="auto">
            <a:xfrm flipV="1">
              <a:off x="3488"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3" name="Line 1695"/>
            <p:cNvSpPr>
              <a:spLocks noChangeShapeType="1"/>
            </p:cNvSpPr>
            <p:nvPr/>
          </p:nvSpPr>
          <p:spPr bwMode="auto">
            <a:xfrm flipV="1">
              <a:off x="3491"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4" name="Line 1696"/>
            <p:cNvSpPr>
              <a:spLocks noChangeShapeType="1"/>
            </p:cNvSpPr>
            <p:nvPr/>
          </p:nvSpPr>
          <p:spPr bwMode="auto">
            <a:xfrm flipV="1">
              <a:off x="3492" y="2923"/>
              <a:ext cx="1" cy="4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5" name="Line 1697"/>
            <p:cNvSpPr>
              <a:spLocks noChangeShapeType="1"/>
            </p:cNvSpPr>
            <p:nvPr/>
          </p:nvSpPr>
          <p:spPr bwMode="auto">
            <a:xfrm flipV="1">
              <a:off x="3494"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6" name="Line 1698"/>
            <p:cNvSpPr>
              <a:spLocks noChangeShapeType="1"/>
            </p:cNvSpPr>
            <p:nvPr/>
          </p:nvSpPr>
          <p:spPr bwMode="auto">
            <a:xfrm flipV="1">
              <a:off x="3498" y="2944"/>
              <a:ext cx="1" cy="1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7" name="Line 1699"/>
            <p:cNvSpPr>
              <a:spLocks noChangeShapeType="1"/>
            </p:cNvSpPr>
            <p:nvPr/>
          </p:nvSpPr>
          <p:spPr bwMode="auto">
            <a:xfrm flipV="1">
              <a:off x="3501"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8" name="Line 1700"/>
            <p:cNvSpPr>
              <a:spLocks noChangeShapeType="1"/>
            </p:cNvSpPr>
            <p:nvPr/>
          </p:nvSpPr>
          <p:spPr bwMode="auto">
            <a:xfrm flipV="1">
              <a:off x="3502"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59" name="Line 1701"/>
            <p:cNvSpPr>
              <a:spLocks noChangeShapeType="1"/>
            </p:cNvSpPr>
            <p:nvPr/>
          </p:nvSpPr>
          <p:spPr bwMode="auto">
            <a:xfrm flipV="1">
              <a:off x="3503" y="2943"/>
              <a:ext cx="1" cy="2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0" name="Line 1702"/>
            <p:cNvSpPr>
              <a:spLocks noChangeShapeType="1"/>
            </p:cNvSpPr>
            <p:nvPr/>
          </p:nvSpPr>
          <p:spPr bwMode="auto">
            <a:xfrm flipV="1">
              <a:off x="3505"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1" name="Line 1703"/>
            <p:cNvSpPr>
              <a:spLocks noChangeShapeType="1"/>
            </p:cNvSpPr>
            <p:nvPr/>
          </p:nvSpPr>
          <p:spPr bwMode="auto">
            <a:xfrm flipV="1">
              <a:off x="3507" y="2915"/>
              <a:ext cx="1" cy="4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2" name="Line 1704"/>
            <p:cNvSpPr>
              <a:spLocks noChangeShapeType="1"/>
            </p:cNvSpPr>
            <p:nvPr/>
          </p:nvSpPr>
          <p:spPr bwMode="auto">
            <a:xfrm flipV="1">
              <a:off x="3509"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3" name="Line 1705"/>
            <p:cNvSpPr>
              <a:spLocks noChangeShapeType="1"/>
            </p:cNvSpPr>
            <p:nvPr/>
          </p:nvSpPr>
          <p:spPr bwMode="auto">
            <a:xfrm flipV="1">
              <a:off x="3510" y="2911"/>
              <a:ext cx="1" cy="5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4" name="Line 1706"/>
            <p:cNvSpPr>
              <a:spLocks noChangeShapeType="1"/>
            </p:cNvSpPr>
            <p:nvPr/>
          </p:nvSpPr>
          <p:spPr bwMode="auto">
            <a:xfrm flipV="1">
              <a:off x="3512"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5" name="Line 1707"/>
            <p:cNvSpPr>
              <a:spLocks noChangeShapeType="1"/>
            </p:cNvSpPr>
            <p:nvPr/>
          </p:nvSpPr>
          <p:spPr bwMode="auto">
            <a:xfrm flipV="1">
              <a:off x="3513" y="2947"/>
              <a:ext cx="1" cy="1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6" name="Line 1708"/>
            <p:cNvSpPr>
              <a:spLocks noChangeShapeType="1"/>
            </p:cNvSpPr>
            <p:nvPr/>
          </p:nvSpPr>
          <p:spPr bwMode="auto">
            <a:xfrm flipV="1">
              <a:off x="3514"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7" name="Line 1709"/>
            <p:cNvSpPr>
              <a:spLocks noChangeShapeType="1"/>
            </p:cNvSpPr>
            <p:nvPr/>
          </p:nvSpPr>
          <p:spPr bwMode="auto">
            <a:xfrm flipV="1">
              <a:off x="3517" y="2917"/>
              <a:ext cx="1" cy="4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8" name="Line 1710"/>
            <p:cNvSpPr>
              <a:spLocks noChangeShapeType="1"/>
            </p:cNvSpPr>
            <p:nvPr/>
          </p:nvSpPr>
          <p:spPr bwMode="auto">
            <a:xfrm flipV="1">
              <a:off x="3518" y="2940"/>
              <a:ext cx="1" cy="2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69" name="Line 1711"/>
            <p:cNvSpPr>
              <a:spLocks noChangeShapeType="1"/>
            </p:cNvSpPr>
            <p:nvPr/>
          </p:nvSpPr>
          <p:spPr bwMode="auto">
            <a:xfrm flipV="1">
              <a:off x="3521" y="2936"/>
              <a:ext cx="1" cy="2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0" name="Line 1712"/>
            <p:cNvSpPr>
              <a:spLocks noChangeShapeType="1"/>
            </p:cNvSpPr>
            <p:nvPr/>
          </p:nvSpPr>
          <p:spPr bwMode="auto">
            <a:xfrm flipV="1">
              <a:off x="3523"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1" name="Line 1713"/>
            <p:cNvSpPr>
              <a:spLocks noChangeShapeType="1"/>
            </p:cNvSpPr>
            <p:nvPr/>
          </p:nvSpPr>
          <p:spPr bwMode="auto">
            <a:xfrm flipV="1">
              <a:off x="3524" y="2947"/>
              <a:ext cx="1" cy="1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2" name="Line 1714"/>
            <p:cNvSpPr>
              <a:spLocks noChangeShapeType="1"/>
            </p:cNvSpPr>
            <p:nvPr/>
          </p:nvSpPr>
          <p:spPr bwMode="auto">
            <a:xfrm flipV="1">
              <a:off x="3527"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3" name="Line 1715"/>
            <p:cNvSpPr>
              <a:spLocks noChangeShapeType="1"/>
            </p:cNvSpPr>
            <p:nvPr/>
          </p:nvSpPr>
          <p:spPr bwMode="auto">
            <a:xfrm flipV="1">
              <a:off x="3528" y="2934"/>
              <a:ext cx="1" cy="2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4" name="Line 1716"/>
            <p:cNvSpPr>
              <a:spLocks noChangeShapeType="1"/>
            </p:cNvSpPr>
            <p:nvPr/>
          </p:nvSpPr>
          <p:spPr bwMode="auto">
            <a:xfrm flipV="1">
              <a:off x="3531"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5" name="Line 1717"/>
            <p:cNvSpPr>
              <a:spLocks noChangeShapeType="1"/>
            </p:cNvSpPr>
            <p:nvPr/>
          </p:nvSpPr>
          <p:spPr bwMode="auto">
            <a:xfrm flipV="1">
              <a:off x="3532"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6" name="Line 1718"/>
            <p:cNvSpPr>
              <a:spLocks noChangeShapeType="1"/>
            </p:cNvSpPr>
            <p:nvPr/>
          </p:nvSpPr>
          <p:spPr bwMode="auto">
            <a:xfrm flipV="1">
              <a:off x="3536"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7" name="Line 1719"/>
            <p:cNvSpPr>
              <a:spLocks noChangeShapeType="1"/>
            </p:cNvSpPr>
            <p:nvPr/>
          </p:nvSpPr>
          <p:spPr bwMode="auto">
            <a:xfrm flipV="1">
              <a:off x="3539"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8" name="Line 1720"/>
            <p:cNvSpPr>
              <a:spLocks noChangeShapeType="1"/>
            </p:cNvSpPr>
            <p:nvPr/>
          </p:nvSpPr>
          <p:spPr bwMode="auto">
            <a:xfrm flipV="1">
              <a:off x="3540"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79" name="Line 1721"/>
            <p:cNvSpPr>
              <a:spLocks noChangeShapeType="1"/>
            </p:cNvSpPr>
            <p:nvPr/>
          </p:nvSpPr>
          <p:spPr bwMode="auto">
            <a:xfrm flipV="1">
              <a:off x="3543" y="2882"/>
              <a:ext cx="1" cy="8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0" name="Line 1722"/>
            <p:cNvSpPr>
              <a:spLocks noChangeShapeType="1"/>
            </p:cNvSpPr>
            <p:nvPr/>
          </p:nvSpPr>
          <p:spPr bwMode="auto">
            <a:xfrm flipV="1">
              <a:off x="3545" y="2934"/>
              <a:ext cx="1" cy="2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1" name="Line 1723"/>
            <p:cNvSpPr>
              <a:spLocks noChangeShapeType="1"/>
            </p:cNvSpPr>
            <p:nvPr/>
          </p:nvSpPr>
          <p:spPr bwMode="auto">
            <a:xfrm flipV="1">
              <a:off x="3546"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2" name="Line 1724"/>
            <p:cNvSpPr>
              <a:spLocks noChangeShapeType="1"/>
            </p:cNvSpPr>
            <p:nvPr/>
          </p:nvSpPr>
          <p:spPr bwMode="auto">
            <a:xfrm flipV="1">
              <a:off x="3547"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3" name="Line 1725"/>
            <p:cNvSpPr>
              <a:spLocks noChangeShapeType="1"/>
            </p:cNvSpPr>
            <p:nvPr/>
          </p:nvSpPr>
          <p:spPr bwMode="auto">
            <a:xfrm flipV="1">
              <a:off x="3549"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4" name="Line 1726"/>
            <p:cNvSpPr>
              <a:spLocks noChangeShapeType="1"/>
            </p:cNvSpPr>
            <p:nvPr/>
          </p:nvSpPr>
          <p:spPr bwMode="auto">
            <a:xfrm flipV="1">
              <a:off x="3551" y="2936"/>
              <a:ext cx="1" cy="2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5" name="Line 1727"/>
            <p:cNvSpPr>
              <a:spLocks noChangeShapeType="1"/>
            </p:cNvSpPr>
            <p:nvPr/>
          </p:nvSpPr>
          <p:spPr bwMode="auto">
            <a:xfrm flipV="1">
              <a:off x="3553"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6" name="Line 1728"/>
            <p:cNvSpPr>
              <a:spLocks noChangeShapeType="1"/>
            </p:cNvSpPr>
            <p:nvPr/>
          </p:nvSpPr>
          <p:spPr bwMode="auto">
            <a:xfrm flipV="1">
              <a:off x="3554" y="2933"/>
              <a:ext cx="1" cy="3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7" name="Line 1729"/>
            <p:cNvSpPr>
              <a:spLocks noChangeShapeType="1"/>
            </p:cNvSpPr>
            <p:nvPr/>
          </p:nvSpPr>
          <p:spPr bwMode="auto">
            <a:xfrm flipV="1">
              <a:off x="3556"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8" name="Line 1730"/>
            <p:cNvSpPr>
              <a:spLocks noChangeShapeType="1"/>
            </p:cNvSpPr>
            <p:nvPr/>
          </p:nvSpPr>
          <p:spPr bwMode="auto">
            <a:xfrm flipV="1">
              <a:off x="3557"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89" name="Line 1731"/>
            <p:cNvSpPr>
              <a:spLocks noChangeShapeType="1"/>
            </p:cNvSpPr>
            <p:nvPr/>
          </p:nvSpPr>
          <p:spPr bwMode="auto">
            <a:xfrm flipV="1">
              <a:off x="3558" y="2930"/>
              <a:ext cx="1" cy="3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0" name="Line 1732"/>
            <p:cNvSpPr>
              <a:spLocks noChangeShapeType="1"/>
            </p:cNvSpPr>
            <p:nvPr/>
          </p:nvSpPr>
          <p:spPr bwMode="auto">
            <a:xfrm flipV="1">
              <a:off x="3560"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1" name="Line 1733"/>
            <p:cNvSpPr>
              <a:spLocks noChangeShapeType="1"/>
            </p:cNvSpPr>
            <p:nvPr/>
          </p:nvSpPr>
          <p:spPr bwMode="auto">
            <a:xfrm flipV="1">
              <a:off x="3561"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2" name="Line 1734"/>
            <p:cNvSpPr>
              <a:spLocks noChangeShapeType="1"/>
            </p:cNvSpPr>
            <p:nvPr/>
          </p:nvSpPr>
          <p:spPr bwMode="auto">
            <a:xfrm flipV="1">
              <a:off x="3562"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3" name="Line 1735"/>
            <p:cNvSpPr>
              <a:spLocks noChangeShapeType="1"/>
            </p:cNvSpPr>
            <p:nvPr/>
          </p:nvSpPr>
          <p:spPr bwMode="auto">
            <a:xfrm flipV="1">
              <a:off x="3567"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4" name="Line 1736"/>
            <p:cNvSpPr>
              <a:spLocks noChangeShapeType="1"/>
            </p:cNvSpPr>
            <p:nvPr/>
          </p:nvSpPr>
          <p:spPr bwMode="auto">
            <a:xfrm flipV="1">
              <a:off x="3568" y="2941"/>
              <a:ext cx="1" cy="2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5" name="Line 1737"/>
            <p:cNvSpPr>
              <a:spLocks noChangeShapeType="1"/>
            </p:cNvSpPr>
            <p:nvPr/>
          </p:nvSpPr>
          <p:spPr bwMode="auto">
            <a:xfrm flipV="1">
              <a:off x="3572"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6" name="Line 1738"/>
            <p:cNvSpPr>
              <a:spLocks noChangeShapeType="1"/>
            </p:cNvSpPr>
            <p:nvPr/>
          </p:nvSpPr>
          <p:spPr bwMode="auto">
            <a:xfrm flipV="1">
              <a:off x="3573" y="2960"/>
              <a:ext cx="1" cy="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7" name="Line 1739"/>
            <p:cNvSpPr>
              <a:spLocks noChangeShapeType="1"/>
            </p:cNvSpPr>
            <p:nvPr/>
          </p:nvSpPr>
          <p:spPr bwMode="auto">
            <a:xfrm flipV="1">
              <a:off x="3576" y="2859"/>
              <a:ext cx="1" cy="10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8" name="Line 1740"/>
            <p:cNvSpPr>
              <a:spLocks noChangeShapeType="1"/>
            </p:cNvSpPr>
            <p:nvPr/>
          </p:nvSpPr>
          <p:spPr bwMode="auto">
            <a:xfrm flipV="1">
              <a:off x="3578" y="2910"/>
              <a:ext cx="1" cy="5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999" name="Line 1741"/>
            <p:cNvSpPr>
              <a:spLocks noChangeShapeType="1"/>
            </p:cNvSpPr>
            <p:nvPr/>
          </p:nvSpPr>
          <p:spPr bwMode="auto">
            <a:xfrm flipV="1">
              <a:off x="3579" y="2936"/>
              <a:ext cx="1" cy="2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0" name="Line 1742"/>
            <p:cNvSpPr>
              <a:spLocks noChangeShapeType="1"/>
            </p:cNvSpPr>
            <p:nvPr/>
          </p:nvSpPr>
          <p:spPr bwMode="auto">
            <a:xfrm flipV="1">
              <a:off x="3580"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1" name="Line 1743"/>
            <p:cNvSpPr>
              <a:spLocks noChangeShapeType="1"/>
            </p:cNvSpPr>
            <p:nvPr/>
          </p:nvSpPr>
          <p:spPr bwMode="auto">
            <a:xfrm flipV="1">
              <a:off x="3586" y="2944"/>
              <a:ext cx="1" cy="1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2" name="Line 1744"/>
            <p:cNvSpPr>
              <a:spLocks noChangeShapeType="1"/>
            </p:cNvSpPr>
            <p:nvPr/>
          </p:nvSpPr>
          <p:spPr bwMode="auto">
            <a:xfrm flipV="1">
              <a:off x="3587"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3" name="Line 1745"/>
            <p:cNvSpPr>
              <a:spLocks noChangeShapeType="1"/>
            </p:cNvSpPr>
            <p:nvPr/>
          </p:nvSpPr>
          <p:spPr bwMode="auto">
            <a:xfrm flipV="1">
              <a:off x="3591" y="2947"/>
              <a:ext cx="1" cy="1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4" name="Line 1746"/>
            <p:cNvSpPr>
              <a:spLocks noChangeShapeType="1"/>
            </p:cNvSpPr>
            <p:nvPr/>
          </p:nvSpPr>
          <p:spPr bwMode="auto">
            <a:xfrm flipV="1">
              <a:off x="3594"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5" name="Line 1747"/>
            <p:cNvSpPr>
              <a:spLocks noChangeShapeType="1"/>
            </p:cNvSpPr>
            <p:nvPr/>
          </p:nvSpPr>
          <p:spPr bwMode="auto">
            <a:xfrm flipV="1">
              <a:off x="3597"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6" name="Line 1748"/>
            <p:cNvSpPr>
              <a:spLocks noChangeShapeType="1"/>
            </p:cNvSpPr>
            <p:nvPr/>
          </p:nvSpPr>
          <p:spPr bwMode="auto">
            <a:xfrm flipV="1">
              <a:off x="3598"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7" name="Line 1749"/>
            <p:cNvSpPr>
              <a:spLocks noChangeShapeType="1"/>
            </p:cNvSpPr>
            <p:nvPr/>
          </p:nvSpPr>
          <p:spPr bwMode="auto">
            <a:xfrm flipV="1">
              <a:off x="3604"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8" name="Line 1750"/>
            <p:cNvSpPr>
              <a:spLocks noChangeShapeType="1"/>
            </p:cNvSpPr>
            <p:nvPr/>
          </p:nvSpPr>
          <p:spPr bwMode="auto">
            <a:xfrm flipV="1">
              <a:off x="3608" y="2960"/>
              <a:ext cx="1" cy="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09" name="Line 1751"/>
            <p:cNvSpPr>
              <a:spLocks noChangeShapeType="1"/>
            </p:cNvSpPr>
            <p:nvPr/>
          </p:nvSpPr>
          <p:spPr bwMode="auto">
            <a:xfrm flipV="1">
              <a:off x="3619"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0" name="Line 1752"/>
            <p:cNvSpPr>
              <a:spLocks noChangeShapeType="1"/>
            </p:cNvSpPr>
            <p:nvPr/>
          </p:nvSpPr>
          <p:spPr bwMode="auto">
            <a:xfrm flipV="1">
              <a:off x="3620" y="2937"/>
              <a:ext cx="1" cy="2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1" name="Line 1753"/>
            <p:cNvSpPr>
              <a:spLocks noChangeShapeType="1"/>
            </p:cNvSpPr>
            <p:nvPr/>
          </p:nvSpPr>
          <p:spPr bwMode="auto">
            <a:xfrm flipV="1">
              <a:off x="3622"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2" name="Line 1754"/>
            <p:cNvSpPr>
              <a:spLocks noChangeShapeType="1"/>
            </p:cNvSpPr>
            <p:nvPr/>
          </p:nvSpPr>
          <p:spPr bwMode="auto">
            <a:xfrm flipV="1">
              <a:off x="3627"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3" name="Line 1755"/>
            <p:cNvSpPr>
              <a:spLocks noChangeShapeType="1"/>
            </p:cNvSpPr>
            <p:nvPr/>
          </p:nvSpPr>
          <p:spPr bwMode="auto">
            <a:xfrm flipV="1">
              <a:off x="3628"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4" name="Line 1756"/>
            <p:cNvSpPr>
              <a:spLocks noChangeShapeType="1"/>
            </p:cNvSpPr>
            <p:nvPr/>
          </p:nvSpPr>
          <p:spPr bwMode="auto">
            <a:xfrm flipV="1">
              <a:off x="3631" y="2932"/>
              <a:ext cx="1" cy="3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5" name="Line 1757"/>
            <p:cNvSpPr>
              <a:spLocks noChangeShapeType="1"/>
            </p:cNvSpPr>
            <p:nvPr/>
          </p:nvSpPr>
          <p:spPr bwMode="auto">
            <a:xfrm flipV="1">
              <a:off x="3634"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6" name="Line 1758"/>
            <p:cNvSpPr>
              <a:spLocks noChangeShapeType="1"/>
            </p:cNvSpPr>
            <p:nvPr/>
          </p:nvSpPr>
          <p:spPr bwMode="auto">
            <a:xfrm flipV="1">
              <a:off x="3635"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7" name="Line 1759"/>
            <p:cNvSpPr>
              <a:spLocks noChangeShapeType="1"/>
            </p:cNvSpPr>
            <p:nvPr/>
          </p:nvSpPr>
          <p:spPr bwMode="auto">
            <a:xfrm flipV="1">
              <a:off x="3637"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8" name="Line 1760"/>
            <p:cNvSpPr>
              <a:spLocks noChangeShapeType="1"/>
            </p:cNvSpPr>
            <p:nvPr/>
          </p:nvSpPr>
          <p:spPr bwMode="auto">
            <a:xfrm flipV="1">
              <a:off x="3638" y="2927"/>
              <a:ext cx="1" cy="3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19" name="Line 1761"/>
            <p:cNvSpPr>
              <a:spLocks noChangeShapeType="1"/>
            </p:cNvSpPr>
            <p:nvPr/>
          </p:nvSpPr>
          <p:spPr bwMode="auto">
            <a:xfrm flipV="1">
              <a:off x="3641"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0" name="Line 1762"/>
            <p:cNvSpPr>
              <a:spLocks noChangeShapeType="1"/>
            </p:cNvSpPr>
            <p:nvPr/>
          </p:nvSpPr>
          <p:spPr bwMode="auto">
            <a:xfrm flipV="1">
              <a:off x="3645"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1" name="Line 1763"/>
            <p:cNvSpPr>
              <a:spLocks noChangeShapeType="1"/>
            </p:cNvSpPr>
            <p:nvPr/>
          </p:nvSpPr>
          <p:spPr bwMode="auto">
            <a:xfrm flipV="1">
              <a:off x="3646"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2" name="Line 1764"/>
            <p:cNvSpPr>
              <a:spLocks noChangeShapeType="1"/>
            </p:cNvSpPr>
            <p:nvPr/>
          </p:nvSpPr>
          <p:spPr bwMode="auto">
            <a:xfrm flipV="1">
              <a:off x="3648"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3" name="Line 1765"/>
            <p:cNvSpPr>
              <a:spLocks noChangeShapeType="1"/>
            </p:cNvSpPr>
            <p:nvPr/>
          </p:nvSpPr>
          <p:spPr bwMode="auto">
            <a:xfrm flipV="1">
              <a:off x="3649"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4" name="Line 1766"/>
            <p:cNvSpPr>
              <a:spLocks noChangeShapeType="1"/>
            </p:cNvSpPr>
            <p:nvPr/>
          </p:nvSpPr>
          <p:spPr bwMode="auto">
            <a:xfrm flipV="1">
              <a:off x="3652"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5" name="Line 1767"/>
            <p:cNvSpPr>
              <a:spLocks noChangeShapeType="1"/>
            </p:cNvSpPr>
            <p:nvPr/>
          </p:nvSpPr>
          <p:spPr bwMode="auto">
            <a:xfrm flipV="1">
              <a:off x="3653" y="2941"/>
              <a:ext cx="1" cy="2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6" name="Line 1768"/>
            <p:cNvSpPr>
              <a:spLocks noChangeShapeType="1"/>
            </p:cNvSpPr>
            <p:nvPr/>
          </p:nvSpPr>
          <p:spPr bwMode="auto">
            <a:xfrm flipV="1">
              <a:off x="3656" y="2923"/>
              <a:ext cx="1" cy="4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7" name="Line 1769"/>
            <p:cNvSpPr>
              <a:spLocks noChangeShapeType="1"/>
            </p:cNvSpPr>
            <p:nvPr/>
          </p:nvSpPr>
          <p:spPr bwMode="auto">
            <a:xfrm flipV="1">
              <a:off x="3657" y="2936"/>
              <a:ext cx="1" cy="2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8" name="Line 1770"/>
            <p:cNvSpPr>
              <a:spLocks noChangeShapeType="1"/>
            </p:cNvSpPr>
            <p:nvPr/>
          </p:nvSpPr>
          <p:spPr bwMode="auto">
            <a:xfrm flipV="1">
              <a:off x="3659"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29" name="Line 1771"/>
            <p:cNvSpPr>
              <a:spLocks noChangeShapeType="1"/>
            </p:cNvSpPr>
            <p:nvPr/>
          </p:nvSpPr>
          <p:spPr bwMode="auto">
            <a:xfrm flipV="1">
              <a:off x="3661" y="2923"/>
              <a:ext cx="1" cy="4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0" name="Line 1772"/>
            <p:cNvSpPr>
              <a:spLocks noChangeShapeType="1"/>
            </p:cNvSpPr>
            <p:nvPr/>
          </p:nvSpPr>
          <p:spPr bwMode="auto">
            <a:xfrm flipV="1">
              <a:off x="3663"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1" name="Line 1773"/>
            <p:cNvSpPr>
              <a:spLocks noChangeShapeType="1"/>
            </p:cNvSpPr>
            <p:nvPr/>
          </p:nvSpPr>
          <p:spPr bwMode="auto">
            <a:xfrm flipV="1">
              <a:off x="3664"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2" name="Line 1774"/>
            <p:cNvSpPr>
              <a:spLocks noChangeShapeType="1"/>
            </p:cNvSpPr>
            <p:nvPr/>
          </p:nvSpPr>
          <p:spPr bwMode="auto">
            <a:xfrm flipV="1">
              <a:off x="3666"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3" name="Line 1775"/>
            <p:cNvSpPr>
              <a:spLocks noChangeShapeType="1"/>
            </p:cNvSpPr>
            <p:nvPr/>
          </p:nvSpPr>
          <p:spPr bwMode="auto">
            <a:xfrm flipV="1">
              <a:off x="3667"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4" name="Line 1776"/>
            <p:cNvSpPr>
              <a:spLocks noChangeShapeType="1"/>
            </p:cNvSpPr>
            <p:nvPr/>
          </p:nvSpPr>
          <p:spPr bwMode="auto">
            <a:xfrm flipV="1">
              <a:off x="3668"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5" name="Line 1777"/>
            <p:cNvSpPr>
              <a:spLocks noChangeShapeType="1"/>
            </p:cNvSpPr>
            <p:nvPr/>
          </p:nvSpPr>
          <p:spPr bwMode="auto">
            <a:xfrm flipV="1">
              <a:off x="3672"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6" name="Line 1778"/>
            <p:cNvSpPr>
              <a:spLocks noChangeShapeType="1"/>
            </p:cNvSpPr>
            <p:nvPr/>
          </p:nvSpPr>
          <p:spPr bwMode="auto">
            <a:xfrm flipV="1">
              <a:off x="3674"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7" name="Line 1779"/>
            <p:cNvSpPr>
              <a:spLocks noChangeShapeType="1"/>
            </p:cNvSpPr>
            <p:nvPr/>
          </p:nvSpPr>
          <p:spPr bwMode="auto">
            <a:xfrm flipV="1">
              <a:off x="3678" y="2947"/>
              <a:ext cx="1" cy="1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8" name="Line 1780"/>
            <p:cNvSpPr>
              <a:spLocks noChangeShapeType="1"/>
            </p:cNvSpPr>
            <p:nvPr/>
          </p:nvSpPr>
          <p:spPr bwMode="auto">
            <a:xfrm flipV="1">
              <a:off x="3679"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39" name="Line 1781"/>
            <p:cNvSpPr>
              <a:spLocks noChangeShapeType="1"/>
            </p:cNvSpPr>
            <p:nvPr/>
          </p:nvSpPr>
          <p:spPr bwMode="auto">
            <a:xfrm flipV="1">
              <a:off x="3681"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0" name="Line 1782"/>
            <p:cNvSpPr>
              <a:spLocks noChangeShapeType="1"/>
            </p:cNvSpPr>
            <p:nvPr/>
          </p:nvSpPr>
          <p:spPr bwMode="auto">
            <a:xfrm flipV="1">
              <a:off x="3682" y="2947"/>
              <a:ext cx="1" cy="1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1" name="Line 1783"/>
            <p:cNvSpPr>
              <a:spLocks noChangeShapeType="1"/>
            </p:cNvSpPr>
            <p:nvPr/>
          </p:nvSpPr>
          <p:spPr bwMode="auto">
            <a:xfrm flipV="1">
              <a:off x="3683" y="2870"/>
              <a:ext cx="1" cy="9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2" name="Line 1784"/>
            <p:cNvSpPr>
              <a:spLocks noChangeShapeType="1"/>
            </p:cNvSpPr>
            <p:nvPr/>
          </p:nvSpPr>
          <p:spPr bwMode="auto">
            <a:xfrm flipV="1">
              <a:off x="3685" y="2934"/>
              <a:ext cx="1" cy="2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3" name="Line 1785"/>
            <p:cNvSpPr>
              <a:spLocks noChangeShapeType="1"/>
            </p:cNvSpPr>
            <p:nvPr/>
          </p:nvSpPr>
          <p:spPr bwMode="auto">
            <a:xfrm flipV="1">
              <a:off x="3688" y="2875"/>
              <a:ext cx="1" cy="8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4" name="Line 1786"/>
            <p:cNvSpPr>
              <a:spLocks noChangeShapeType="1"/>
            </p:cNvSpPr>
            <p:nvPr/>
          </p:nvSpPr>
          <p:spPr bwMode="auto">
            <a:xfrm flipV="1">
              <a:off x="3689" y="2927"/>
              <a:ext cx="1" cy="3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5" name="Line 1787"/>
            <p:cNvSpPr>
              <a:spLocks noChangeShapeType="1"/>
            </p:cNvSpPr>
            <p:nvPr/>
          </p:nvSpPr>
          <p:spPr bwMode="auto">
            <a:xfrm flipV="1">
              <a:off x="3690" y="2940"/>
              <a:ext cx="1" cy="2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6" name="Line 1788"/>
            <p:cNvSpPr>
              <a:spLocks noChangeShapeType="1"/>
            </p:cNvSpPr>
            <p:nvPr/>
          </p:nvSpPr>
          <p:spPr bwMode="auto">
            <a:xfrm flipV="1">
              <a:off x="3692"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7" name="Line 1789"/>
            <p:cNvSpPr>
              <a:spLocks noChangeShapeType="1"/>
            </p:cNvSpPr>
            <p:nvPr/>
          </p:nvSpPr>
          <p:spPr bwMode="auto">
            <a:xfrm flipV="1">
              <a:off x="3694"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8" name="Line 1790"/>
            <p:cNvSpPr>
              <a:spLocks noChangeShapeType="1"/>
            </p:cNvSpPr>
            <p:nvPr/>
          </p:nvSpPr>
          <p:spPr bwMode="auto">
            <a:xfrm flipV="1">
              <a:off x="3697" y="2938"/>
              <a:ext cx="1" cy="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49" name="Line 1791"/>
            <p:cNvSpPr>
              <a:spLocks noChangeShapeType="1"/>
            </p:cNvSpPr>
            <p:nvPr/>
          </p:nvSpPr>
          <p:spPr bwMode="auto">
            <a:xfrm flipV="1">
              <a:off x="3699"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0" name="Line 1792"/>
            <p:cNvSpPr>
              <a:spLocks noChangeShapeType="1"/>
            </p:cNvSpPr>
            <p:nvPr/>
          </p:nvSpPr>
          <p:spPr bwMode="auto">
            <a:xfrm flipV="1">
              <a:off x="3700"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1" name="Line 1793"/>
            <p:cNvSpPr>
              <a:spLocks noChangeShapeType="1"/>
            </p:cNvSpPr>
            <p:nvPr/>
          </p:nvSpPr>
          <p:spPr bwMode="auto">
            <a:xfrm flipV="1">
              <a:off x="3701"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2" name="Line 1794"/>
            <p:cNvSpPr>
              <a:spLocks noChangeShapeType="1"/>
            </p:cNvSpPr>
            <p:nvPr/>
          </p:nvSpPr>
          <p:spPr bwMode="auto">
            <a:xfrm flipV="1">
              <a:off x="3703" y="2933"/>
              <a:ext cx="1" cy="3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3" name="Line 1795"/>
            <p:cNvSpPr>
              <a:spLocks noChangeShapeType="1"/>
            </p:cNvSpPr>
            <p:nvPr/>
          </p:nvSpPr>
          <p:spPr bwMode="auto">
            <a:xfrm flipV="1">
              <a:off x="3705"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4" name="Line 1796"/>
            <p:cNvSpPr>
              <a:spLocks noChangeShapeType="1"/>
            </p:cNvSpPr>
            <p:nvPr/>
          </p:nvSpPr>
          <p:spPr bwMode="auto">
            <a:xfrm flipV="1">
              <a:off x="3707"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5" name="Line 1797"/>
            <p:cNvSpPr>
              <a:spLocks noChangeShapeType="1"/>
            </p:cNvSpPr>
            <p:nvPr/>
          </p:nvSpPr>
          <p:spPr bwMode="auto">
            <a:xfrm flipV="1">
              <a:off x="3710"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6" name="Line 1798"/>
            <p:cNvSpPr>
              <a:spLocks noChangeShapeType="1"/>
            </p:cNvSpPr>
            <p:nvPr/>
          </p:nvSpPr>
          <p:spPr bwMode="auto">
            <a:xfrm flipV="1">
              <a:off x="3711"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7" name="Line 1799"/>
            <p:cNvSpPr>
              <a:spLocks noChangeShapeType="1"/>
            </p:cNvSpPr>
            <p:nvPr/>
          </p:nvSpPr>
          <p:spPr bwMode="auto">
            <a:xfrm flipV="1">
              <a:off x="3714"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8" name="Line 1800"/>
            <p:cNvSpPr>
              <a:spLocks noChangeShapeType="1"/>
            </p:cNvSpPr>
            <p:nvPr/>
          </p:nvSpPr>
          <p:spPr bwMode="auto">
            <a:xfrm flipV="1">
              <a:off x="3716"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59" name="Line 1801"/>
            <p:cNvSpPr>
              <a:spLocks noChangeShapeType="1"/>
            </p:cNvSpPr>
            <p:nvPr/>
          </p:nvSpPr>
          <p:spPr bwMode="auto">
            <a:xfrm flipV="1">
              <a:off x="3719"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60" name="Line 1802"/>
            <p:cNvSpPr>
              <a:spLocks noChangeShapeType="1"/>
            </p:cNvSpPr>
            <p:nvPr/>
          </p:nvSpPr>
          <p:spPr bwMode="auto">
            <a:xfrm flipV="1">
              <a:off x="3721"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grpSp>
      <p:grpSp>
        <p:nvGrpSpPr>
          <p:cNvPr id="4" name="Group 1803"/>
          <p:cNvGrpSpPr>
            <a:grpSpLocks/>
          </p:cNvGrpSpPr>
          <p:nvPr/>
        </p:nvGrpSpPr>
        <p:grpSpPr bwMode="auto">
          <a:xfrm>
            <a:off x="1522413" y="4146550"/>
            <a:ext cx="766762" cy="266700"/>
            <a:chOff x="3723" y="2737"/>
            <a:chExt cx="682" cy="226"/>
          </a:xfrm>
        </p:grpSpPr>
        <p:sp>
          <p:nvSpPr>
            <p:cNvPr id="1062" name="Line 1804"/>
            <p:cNvSpPr>
              <a:spLocks noChangeShapeType="1"/>
            </p:cNvSpPr>
            <p:nvPr/>
          </p:nvSpPr>
          <p:spPr bwMode="auto">
            <a:xfrm flipV="1">
              <a:off x="3723"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63" name="Line 1805"/>
            <p:cNvSpPr>
              <a:spLocks noChangeShapeType="1"/>
            </p:cNvSpPr>
            <p:nvPr/>
          </p:nvSpPr>
          <p:spPr bwMode="auto">
            <a:xfrm flipV="1">
              <a:off x="3729" y="2922"/>
              <a:ext cx="1" cy="4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64" name="Line 1806"/>
            <p:cNvSpPr>
              <a:spLocks noChangeShapeType="1"/>
            </p:cNvSpPr>
            <p:nvPr/>
          </p:nvSpPr>
          <p:spPr bwMode="auto">
            <a:xfrm flipV="1">
              <a:off x="3730"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65" name="Line 1807"/>
            <p:cNvSpPr>
              <a:spLocks noChangeShapeType="1"/>
            </p:cNvSpPr>
            <p:nvPr/>
          </p:nvSpPr>
          <p:spPr bwMode="auto">
            <a:xfrm flipV="1">
              <a:off x="3733"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66" name="Line 1808"/>
            <p:cNvSpPr>
              <a:spLocks noChangeShapeType="1"/>
            </p:cNvSpPr>
            <p:nvPr/>
          </p:nvSpPr>
          <p:spPr bwMode="auto">
            <a:xfrm flipV="1">
              <a:off x="3738" y="2910"/>
              <a:ext cx="1" cy="5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67" name="Line 1809"/>
            <p:cNvSpPr>
              <a:spLocks noChangeShapeType="1"/>
            </p:cNvSpPr>
            <p:nvPr/>
          </p:nvSpPr>
          <p:spPr bwMode="auto">
            <a:xfrm flipV="1">
              <a:off x="3740"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68" name="Line 1810"/>
            <p:cNvSpPr>
              <a:spLocks noChangeShapeType="1"/>
            </p:cNvSpPr>
            <p:nvPr/>
          </p:nvSpPr>
          <p:spPr bwMode="auto">
            <a:xfrm flipV="1">
              <a:off x="3741"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69" name="Line 1811"/>
            <p:cNvSpPr>
              <a:spLocks noChangeShapeType="1"/>
            </p:cNvSpPr>
            <p:nvPr/>
          </p:nvSpPr>
          <p:spPr bwMode="auto">
            <a:xfrm flipV="1">
              <a:off x="3744" y="2940"/>
              <a:ext cx="1" cy="2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0" name="Line 1812"/>
            <p:cNvSpPr>
              <a:spLocks noChangeShapeType="1"/>
            </p:cNvSpPr>
            <p:nvPr/>
          </p:nvSpPr>
          <p:spPr bwMode="auto">
            <a:xfrm flipV="1">
              <a:off x="3747"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1" name="Line 1813"/>
            <p:cNvSpPr>
              <a:spLocks noChangeShapeType="1"/>
            </p:cNvSpPr>
            <p:nvPr/>
          </p:nvSpPr>
          <p:spPr bwMode="auto">
            <a:xfrm flipV="1">
              <a:off x="3749"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2" name="Line 1814"/>
            <p:cNvSpPr>
              <a:spLocks noChangeShapeType="1"/>
            </p:cNvSpPr>
            <p:nvPr/>
          </p:nvSpPr>
          <p:spPr bwMode="auto">
            <a:xfrm flipV="1">
              <a:off x="3752"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3" name="Line 1815"/>
            <p:cNvSpPr>
              <a:spLocks noChangeShapeType="1"/>
            </p:cNvSpPr>
            <p:nvPr/>
          </p:nvSpPr>
          <p:spPr bwMode="auto">
            <a:xfrm flipV="1">
              <a:off x="3754"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4" name="Line 1816"/>
            <p:cNvSpPr>
              <a:spLocks noChangeShapeType="1"/>
            </p:cNvSpPr>
            <p:nvPr/>
          </p:nvSpPr>
          <p:spPr bwMode="auto">
            <a:xfrm flipV="1">
              <a:off x="3763"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5" name="Line 1817"/>
            <p:cNvSpPr>
              <a:spLocks noChangeShapeType="1"/>
            </p:cNvSpPr>
            <p:nvPr/>
          </p:nvSpPr>
          <p:spPr bwMode="auto">
            <a:xfrm flipV="1">
              <a:off x="3766" y="2801"/>
              <a:ext cx="1" cy="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6" name="Line 1818"/>
            <p:cNvSpPr>
              <a:spLocks noChangeShapeType="1"/>
            </p:cNvSpPr>
            <p:nvPr/>
          </p:nvSpPr>
          <p:spPr bwMode="auto">
            <a:xfrm flipV="1">
              <a:off x="3767" y="2737"/>
              <a:ext cx="1" cy="22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7" name="Line 1819"/>
            <p:cNvSpPr>
              <a:spLocks noChangeShapeType="1"/>
            </p:cNvSpPr>
            <p:nvPr/>
          </p:nvSpPr>
          <p:spPr bwMode="auto">
            <a:xfrm flipV="1">
              <a:off x="3770" y="2893"/>
              <a:ext cx="1" cy="7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8" name="Line 1820"/>
            <p:cNvSpPr>
              <a:spLocks noChangeShapeType="1"/>
            </p:cNvSpPr>
            <p:nvPr/>
          </p:nvSpPr>
          <p:spPr bwMode="auto">
            <a:xfrm flipV="1">
              <a:off x="3773"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79" name="Line 1821"/>
            <p:cNvSpPr>
              <a:spLocks noChangeShapeType="1"/>
            </p:cNvSpPr>
            <p:nvPr/>
          </p:nvSpPr>
          <p:spPr bwMode="auto">
            <a:xfrm flipV="1">
              <a:off x="3774"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0" name="Line 1822"/>
            <p:cNvSpPr>
              <a:spLocks noChangeShapeType="1"/>
            </p:cNvSpPr>
            <p:nvPr/>
          </p:nvSpPr>
          <p:spPr bwMode="auto">
            <a:xfrm flipV="1">
              <a:off x="3777"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1" name="Line 1823"/>
            <p:cNvSpPr>
              <a:spLocks noChangeShapeType="1"/>
            </p:cNvSpPr>
            <p:nvPr/>
          </p:nvSpPr>
          <p:spPr bwMode="auto">
            <a:xfrm flipV="1">
              <a:off x="3780"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2" name="Line 1824"/>
            <p:cNvSpPr>
              <a:spLocks noChangeShapeType="1"/>
            </p:cNvSpPr>
            <p:nvPr/>
          </p:nvSpPr>
          <p:spPr bwMode="auto">
            <a:xfrm flipV="1">
              <a:off x="3782" y="2960"/>
              <a:ext cx="1" cy="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3" name="Line 1825"/>
            <p:cNvSpPr>
              <a:spLocks noChangeShapeType="1"/>
            </p:cNvSpPr>
            <p:nvPr/>
          </p:nvSpPr>
          <p:spPr bwMode="auto">
            <a:xfrm flipV="1">
              <a:off x="3784" y="2777"/>
              <a:ext cx="1" cy="18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4" name="Line 1826"/>
            <p:cNvSpPr>
              <a:spLocks noChangeShapeType="1"/>
            </p:cNvSpPr>
            <p:nvPr/>
          </p:nvSpPr>
          <p:spPr bwMode="auto">
            <a:xfrm flipV="1">
              <a:off x="3785" y="2900"/>
              <a:ext cx="1" cy="6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5" name="Line 1827"/>
            <p:cNvSpPr>
              <a:spLocks noChangeShapeType="1"/>
            </p:cNvSpPr>
            <p:nvPr/>
          </p:nvSpPr>
          <p:spPr bwMode="auto">
            <a:xfrm flipV="1">
              <a:off x="3787"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6" name="Line 1828"/>
            <p:cNvSpPr>
              <a:spLocks noChangeShapeType="1"/>
            </p:cNvSpPr>
            <p:nvPr/>
          </p:nvSpPr>
          <p:spPr bwMode="auto">
            <a:xfrm flipV="1">
              <a:off x="3788"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7" name="Line 1829"/>
            <p:cNvSpPr>
              <a:spLocks noChangeShapeType="1"/>
            </p:cNvSpPr>
            <p:nvPr/>
          </p:nvSpPr>
          <p:spPr bwMode="auto">
            <a:xfrm flipV="1">
              <a:off x="3791"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8" name="Line 1830"/>
            <p:cNvSpPr>
              <a:spLocks noChangeShapeType="1"/>
            </p:cNvSpPr>
            <p:nvPr/>
          </p:nvSpPr>
          <p:spPr bwMode="auto">
            <a:xfrm flipV="1">
              <a:off x="3796"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89" name="Line 1831"/>
            <p:cNvSpPr>
              <a:spLocks noChangeShapeType="1"/>
            </p:cNvSpPr>
            <p:nvPr/>
          </p:nvSpPr>
          <p:spPr bwMode="auto">
            <a:xfrm flipV="1">
              <a:off x="3800"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0" name="Line 1832"/>
            <p:cNvSpPr>
              <a:spLocks noChangeShapeType="1"/>
            </p:cNvSpPr>
            <p:nvPr/>
          </p:nvSpPr>
          <p:spPr bwMode="auto">
            <a:xfrm flipV="1">
              <a:off x="3803"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1" name="Line 1833"/>
            <p:cNvSpPr>
              <a:spLocks noChangeShapeType="1"/>
            </p:cNvSpPr>
            <p:nvPr/>
          </p:nvSpPr>
          <p:spPr bwMode="auto">
            <a:xfrm flipV="1">
              <a:off x="3807"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2" name="Line 1834"/>
            <p:cNvSpPr>
              <a:spLocks noChangeShapeType="1"/>
            </p:cNvSpPr>
            <p:nvPr/>
          </p:nvSpPr>
          <p:spPr bwMode="auto">
            <a:xfrm flipV="1">
              <a:off x="3810"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3" name="Line 1835"/>
            <p:cNvSpPr>
              <a:spLocks noChangeShapeType="1"/>
            </p:cNvSpPr>
            <p:nvPr/>
          </p:nvSpPr>
          <p:spPr bwMode="auto">
            <a:xfrm flipV="1">
              <a:off x="3813"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4" name="Line 1836"/>
            <p:cNvSpPr>
              <a:spLocks noChangeShapeType="1"/>
            </p:cNvSpPr>
            <p:nvPr/>
          </p:nvSpPr>
          <p:spPr bwMode="auto">
            <a:xfrm flipV="1">
              <a:off x="3814" y="2932"/>
              <a:ext cx="1" cy="3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5" name="Line 1837"/>
            <p:cNvSpPr>
              <a:spLocks noChangeShapeType="1"/>
            </p:cNvSpPr>
            <p:nvPr/>
          </p:nvSpPr>
          <p:spPr bwMode="auto">
            <a:xfrm flipV="1">
              <a:off x="3817"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6" name="Line 1838"/>
            <p:cNvSpPr>
              <a:spLocks noChangeShapeType="1"/>
            </p:cNvSpPr>
            <p:nvPr/>
          </p:nvSpPr>
          <p:spPr bwMode="auto">
            <a:xfrm flipV="1">
              <a:off x="3819"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7" name="Line 1839"/>
            <p:cNvSpPr>
              <a:spLocks noChangeShapeType="1"/>
            </p:cNvSpPr>
            <p:nvPr/>
          </p:nvSpPr>
          <p:spPr bwMode="auto">
            <a:xfrm flipV="1">
              <a:off x="3821"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8" name="Line 1840"/>
            <p:cNvSpPr>
              <a:spLocks noChangeShapeType="1"/>
            </p:cNvSpPr>
            <p:nvPr/>
          </p:nvSpPr>
          <p:spPr bwMode="auto">
            <a:xfrm flipV="1">
              <a:off x="3824" y="2944"/>
              <a:ext cx="1" cy="1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99" name="Line 1841"/>
            <p:cNvSpPr>
              <a:spLocks noChangeShapeType="1"/>
            </p:cNvSpPr>
            <p:nvPr/>
          </p:nvSpPr>
          <p:spPr bwMode="auto">
            <a:xfrm flipV="1">
              <a:off x="3825"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0" name="Line 1842"/>
            <p:cNvSpPr>
              <a:spLocks noChangeShapeType="1"/>
            </p:cNvSpPr>
            <p:nvPr/>
          </p:nvSpPr>
          <p:spPr bwMode="auto">
            <a:xfrm flipV="1">
              <a:off x="3828"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1" name="Line 1843"/>
            <p:cNvSpPr>
              <a:spLocks noChangeShapeType="1"/>
            </p:cNvSpPr>
            <p:nvPr/>
          </p:nvSpPr>
          <p:spPr bwMode="auto">
            <a:xfrm flipV="1">
              <a:off x="3830"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2" name="Line 1844"/>
            <p:cNvSpPr>
              <a:spLocks noChangeShapeType="1"/>
            </p:cNvSpPr>
            <p:nvPr/>
          </p:nvSpPr>
          <p:spPr bwMode="auto">
            <a:xfrm flipV="1">
              <a:off x="3832"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3" name="Line 1845"/>
            <p:cNvSpPr>
              <a:spLocks noChangeShapeType="1"/>
            </p:cNvSpPr>
            <p:nvPr/>
          </p:nvSpPr>
          <p:spPr bwMode="auto">
            <a:xfrm flipV="1">
              <a:off x="3833"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4" name="Line 1846"/>
            <p:cNvSpPr>
              <a:spLocks noChangeShapeType="1"/>
            </p:cNvSpPr>
            <p:nvPr/>
          </p:nvSpPr>
          <p:spPr bwMode="auto">
            <a:xfrm flipV="1">
              <a:off x="3836"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5" name="Line 1847"/>
            <p:cNvSpPr>
              <a:spLocks noChangeShapeType="1"/>
            </p:cNvSpPr>
            <p:nvPr/>
          </p:nvSpPr>
          <p:spPr bwMode="auto">
            <a:xfrm flipV="1">
              <a:off x="3840" y="2960"/>
              <a:ext cx="1" cy="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6" name="Line 1848"/>
            <p:cNvSpPr>
              <a:spLocks noChangeShapeType="1"/>
            </p:cNvSpPr>
            <p:nvPr/>
          </p:nvSpPr>
          <p:spPr bwMode="auto">
            <a:xfrm flipV="1">
              <a:off x="3841"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7" name="Line 1849"/>
            <p:cNvSpPr>
              <a:spLocks noChangeShapeType="1"/>
            </p:cNvSpPr>
            <p:nvPr/>
          </p:nvSpPr>
          <p:spPr bwMode="auto">
            <a:xfrm flipV="1">
              <a:off x="3843"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8" name="Line 1850"/>
            <p:cNvSpPr>
              <a:spLocks noChangeShapeType="1"/>
            </p:cNvSpPr>
            <p:nvPr/>
          </p:nvSpPr>
          <p:spPr bwMode="auto">
            <a:xfrm flipV="1">
              <a:off x="3846"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09" name="Line 1851"/>
            <p:cNvSpPr>
              <a:spLocks noChangeShapeType="1"/>
            </p:cNvSpPr>
            <p:nvPr/>
          </p:nvSpPr>
          <p:spPr bwMode="auto">
            <a:xfrm flipV="1">
              <a:off x="3848"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0" name="Line 1852"/>
            <p:cNvSpPr>
              <a:spLocks noChangeShapeType="1"/>
            </p:cNvSpPr>
            <p:nvPr/>
          </p:nvSpPr>
          <p:spPr bwMode="auto">
            <a:xfrm flipV="1">
              <a:off x="3852" y="2960"/>
              <a:ext cx="1" cy="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1" name="Line 1853"/>
            <p:cNvSpPr>
              <a:spLocks noChangeShapeType="1"/>
            </p:cNvSpPr>
            <p:nvPr/>
          </p:nvSpPr>
          <p:spPr bwMode="auto">
            <a:xfrm flipV="1">
              <a:off x="3854"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2" name="Line 1854"/>
            <p:cNvSpPr>
              <a:spLocks noChangeShapeType="1"/>
            </p:cNvSpPr>
            <p:nvPr/>
          </p:nvSpPr>
          <p:spPr bwMode="auto">
            <a:xfrm flipV="1">
              <a:off x="3859"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3" name="Line 1855"/>
            <p:cNvSpPr>
              <a:spLocks noChangeShapeType="1"/>
            </p:cNvSpPr>
            <p:nvPr/>
          </p:nvSpPr>
          <p:spPr bwMode="auto">
            <a:xfrm flipV="1">
              <a:off x="3862" y="2925"/>
              <a:ext cx="1" cy="3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4" name="Line 1856"/>
            <p:cNvSpPr>
              <a:spLocks noChangeShapeType="1"/>
            </p:cNvSpPr>
            <p:nvPr/>
          </p:nvSpPr>
          <p:spPr bwMode="auto">
            <a:xfrm flipV="1">
              <a:off x="3863" y="2926"/>
              <a:ext cx="1" cy="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5" name="Line 1857"/>
            <p:cNvSpPr>
              <a:spLocks noChangeShapeType="1"/>
            </p:cNvSpPr>
            <p:nvPr/>
          </p:nvSpPr>
          <p:spPr bwMode="auto">
            <a:xfrm flipV="1">
              <a:off x="3865"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6" name="Line 1858"/>
            <p:cNvSpPr>
              <a:spLocks noChangeShapeType="1"/>
            </p:cNvSpPr>
            <p:nvPr/>
          </p:nvSpPr>
          <p:spPr bwMode="auto">
            <a:xfrm flipV="1">
              <a:off x="3866"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7" name="Line 1859"/>
            <p:cNvSpPr>
              <a:spLocks noChangeShapeType="1"/>
            </p:cNvSpPr>
            <p:nvPr/>
          </p:nvSpPr>
          <p:spPr bwMode="auto">
            <a:xfrm flipV="1">
              <a:off x="3869"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8" name="Line 1860"/>
            <p:cNvSpPr>
              <a:spLocks noChangeShapeType="1"/>
            </p:cNvSpPr>
            <p:nvPr/>
          </p:nvSpPr>
          <p:spPr bwMode="auto">
            <a:xfrm flipV="1">
              <a:off x="3880"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19" name="Line 1861"/>
            <p:cNvSpPr>
              <a:spLocks noChangeShapeType="1"/>
            </p:cNvSpPr>
            <p:nvPr/>
          </p:nvSpPr>
          <p:spPr bwMode="auto">
            <a:xfrm flipV="1">
              <a:off x="3883"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0" name="Line 1862"/>
            <p:cNvSpPr>
              <a:spLocks noChangeShapeType="1"/>
            </p:cNvSpPr>
            <p:nvPr/>
          </p:nvSpPr>
          <p:spPr bwMode="auto">
            <a:xfrm flipV="1">
              <a:off x="3891"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1" name="Line 1863"/>
            <p:cNvSpPr>
              <a:spLocks noChangeShapeType="1"/>
            </p:cNvSpPr>
            <p:nvPr/>
          </p:nvSpPr>
          <p:spPr bwMode="auto">
            <a:xfrm flipV="1">
              <a:off x="3894"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2" name="Line 1864"/>
            <p:cNvSpPr>
              <a:spLocks noChangeShapeType="1"/>
            </p:cNvSpPr>
            <p:nvPr/>
          </p:nvSpPr>
          <p:spPr bwMode="auto">
            <a:xfrm flipV="1">
              <a:off x="3899"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3" name="Line 1865"/>
            <p:cNvSpPr>
              <a:spLocks noChangeShapeType="1"/>
            </p:cNvSpPr>
            <p:nvPr/>
          </p:nvSpPr>
          <p:spPr bwMode="auto">
            <a:xfrm flipV="1">
              <a:off x="3901"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4" name="Line 1866"/>
            <p:cNvSpPr>
              <a:spLocks noChangeShapeType="1"/>
            </p:cNvSpPr>
            <p:nvPr/>
          </p:nvSpPr>
          <p:spPr bwMode="auto">
            <a:xfrm flipV="1">
              <a:off x="3903"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5" name="Line 1867"/>
            <p:cNvSpPr>
              <a:spLocks noChangeShapeType="1"/>
            </p:cNvSpPr>
            <p:nvPr/>
          </p:nvSpPr>
          <p:spPr bwMode="auto">
            <a:xfrm flipV="1">
              <a:off x="3905"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6" name="Line 1868"/>
            <p:cNvSpPr>
              <a:spLocks noChangeShapeType="1"/>
            </p:cNvSpPr>
            <p:nvPr/>
          </p:nvSpPr>
          <p:spPr bwMode="auto">
            <a:xfrm flipV="1">
              <a:off x="3907"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7" name="Line 1869"/>
            <p:cNvSpPr>
              <a:spLocks noChangeShapeType="1"/>
            </p:cNvSpPr>
            <p:nvPr/>
          </p:nvSpPr>
          <p:spPr bwMode="auto">
            <a:xfrm flipV="1">
              <a:off x="3909"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8" name="Line 1870"/>
            <p:cNvSpPr>
              <a:spLocks noChangeShapeType="1"/>
            </p:cNvSpPr>
            <p:nvPr/>
          </p:nvSpPr>
          <p:spPr bwMode="auto">
            <a:xfrm flipV="1">
              <a:off x="3914"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29" name="Line 1871"/>
            <p:cNvSpPr>
              <a:spLocks noChangeShapeType="1"/>
            </p:cNvSpPr>
            <p:nvPr/>
          </p:nvSpPr>
          <p:spPr bwMode="auto">
            <a:xfrm flipV="1">
              <a:off x="3916"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0" name="Line 1872"/>
            <p:cNvSpPr>
              <a:spLocks noChangeShapeType="1"/>
            </p:cNvSpPr>
            <p:nvPr/>
          </p:nvSpPr>
          <p:spPr bwMode="auto">
            <a:xfrm flipV="1">
              <a:off x="3920" y="2947"/>
              <a:ext cx="1" cy="1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1" name="Line 1873"/>
            <p:cNvSpPr>
              <a:spLocks noChangeShapeType="1"/>
            </p:cNvSpPr>
            <p:nvPr/>
          </p:nvSpPr>
          <p:spPr bwMode="auto">
            <a:xfrm flipV="1">
              <a:off x="3934"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2" name="Line 1874"/>
            <p:cNvSpPr>
              <a:spLocks noChangeShapeType="1"/>
            </p:cNvSpPr>
            <p:nvPr/>
          </p:nvSpPr>
          <p:spPr bwMode="auto">
            <a:xfrm flipV="1">
              <a:off x="3936" y="2927"/>
              <a:ext cx="1" cy="3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3" name="Line 1875"/>
            <p:cNvSpPr>
              <a:spLocks noChangeShapeType="1"/>
            </p:cNvSpPr>
            <p:nvPr/>
          </p:nvSpPr>
          <p:spPr bwMode="auto">
            <a:xfrm flipV="1">
              <a:off x="3938"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4" name="Line 1876"/>
            <p:cNvSpPr>
              <a:spLocks noChangeShapeType="1"/>
            </p:cNvSpPr>
            <p:nvPr/>
          </p:nvSpPr>
          <p:spPr bwMode="auto">
            <a:xfrm flipV="1">
              <a:off x="3940"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5" name="Line 1877"/>
            <p:cNvSpPr>
              <a:spLocks noChangeShapeType="1"/>
            </p:cNvSpPr>
            <p:nvPr/>
          </p:nvSpPr>
          <p:spPr bwMode="auto">
            <a:xfrm flipV="1">
              <a:off x="3942"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6" name="Line 1878"/>
            <p:cNvSpPr>
              <a:spLocks noChangeShapeType="1"/>
            </p:cNvSpPr>
            <p:nvPr/>
          </p:nvSpPr>
          <p:spPr bwMode="auto">
            <a:xfrm flipV="1">
              <a:off x="3943"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7" name="Line 1879"/>
            <p:cNvSpPr>
              <a:spLocks noChangeShapeType="1"/>
            </p:cNvSpPr>
            <p:nvPr/>
          </p:nvSpPr>
          <p:spPr bwMode="auto">
            <a:xfrm flipV="1">
              <a:off x="3946" y="2937"/>
              <a:ext cx="1" cy="2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8" name="Line 1880"/>
            <p:cNvSpPr>
              <a:spLocks noChangeShapeType="1"/>
            </p:cNvSpPr>
            <p:nvPr/>
          </p:nvSpPr>
          <p:spPr bwMode="auto">
            <a:xfrm flipV="1">
              <a:off x="3947"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39" name="Line 1881"/>
            <p:cNvSpPr>
              <a:spLocks noChangeShapeType="1"/>
            </p:cNvSpPr>
            <p:nvPr/>
          </p:nvSpPr>
          <p:spPr bwMode="auto">
            <a:xfrm flipV="1">
              <a:off x="3951"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0" name="Line 1882"/>
            <p:cNvSpPr>
              <a:spLocks noChangeShapeType="1"/>
            </p:cNvSpPr>
            <p:nvPr/>
          </p:nvSpPr>
          <p:spPr bwMode="auto">
            <a:xfrm flipV="1">
              <a:off x="3956"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1" name="Line 1883"/>
            <p:cNvSpPr>
              <a:spLocks noChangeShapeType="1"/>
            </p:cNvSpPr>
            <p:nvPr/>
          </p:nvSpPr>
          <p:spPr bwMode="auto">
            <a:xfrm flipV="1">
              <a:off x="3957"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2" name="Line 1884"/>
            <p:cNvSpPr>
              <a:spLocks noChangeShapeType="1"/>
            </p:cNvSpPr>
            <p:nvPr/>
          </p:nvSpPr>
          <p:spPr bwMode="auto">
            <a:xfrm flipV="1">
              <a:off x="3958"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3" name="Line 1885"/>
            <p:cNvSpPr>
              <a:spLocks noChangeShapeType="1"/>
            </p:cNvSpPr>
            <p:nvPr/>
          </p:nvSpPr>
          <p:spPr bwMode="auto">
            <a:xfrm flipV="1">
              <a:off x="3961"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4" name="Line 1886"/>
            <p:cNvSpPr>
              <a:spLocks noChangeShapeType="1"/>
            </p:cNvSpPr>
            <p:nvPr/>
          </p:nvSpPr>
          <p:spPr bwMode="auto">
            <a:xfrm flipV="1">
              <a:off x="3962" y="2940"/>
              <a:ext cx="1" cy="2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5" name="Line 1887"/>
            <p:cNvSpPr>
              <a:spLocks noChangeShapeType="1"/>
            </p:cNvSpPr>
            <p:nvPr/>
          </p:nvSpPr>
          <p:spPr bwMode="auto">
            <a:xfrm flipV="1">
              <a:off x="3964"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6" name="Line 1888"/>
            <p:cNvSpPr>
              <a:spLocks noChangeShapeType="1"/>
            </p:cNvSpPr>
            <p:nvPr/>
          </p:nvSpPr>
          <p:spPr bwMode="auto">
            <a:xfrm flipV="1">
              <a:off x="3965"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7" name="Line 1889"/>
            <p:cNvSpPr>
              <a:spLocks noChangeShapeType="1"/>
            </p:cNvSpPr>
            <p:nvPr/>
          </p:nvSpPr>
          <p:spPr bwMode="auto">
            <a:xfrm flipV="1">
              <a:off x="3968" y="2945"/>
              <a:ext cx="1" cy="1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8" name="Line 1890"/>
            <p:cNvSpPr>
              <a:spLocks noChangeShapeType="1"/>
            </p:cNvSpPr>
            <p:nvPr/>
          </p:nvSpPr>
          <p:spPr bwMode="auto">
            <a:xfrm flipV="1">
              <a:off x="3969"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49" name="Line 1891"/>
            <p:cNvSpPr>
              <a:spLocks noChangeShapeType="1"/>
            </p:cNvSpPr>
            <p:nvPr/>
          </p:nvSpPr>
          <p:spPr bwMode="auto">
            <a:xfrm flipV="1">
              <a:off x="3972"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0" name="Line 1892"/>
            <p:cNvSpPr>
              <a:spLocks noChangeShapeType="1"/>
            </p:cNvSpPr>
            <p:nvPr/>
          </p:nvSpPr>
          <p:spPr bwMode="auto">
            <a:xfrm flipV="1">
              <a:off x="3976"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1" name="Line 1893"/>
            <p:cNvSpPr>
              <a:spLocks noChangeShapeType="1"/>
            </p:cNvSpPr>
            <p:nvPr/>
          </p:nvSpPr>
          <p:spPr bwMode="auto">
            <a:xfrm flipV="1">
              <a:off x="3978"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2" name="Line 1894"/>
            <p:cNvSpPr>
              <a:spLocks noChangeShapeType="1"/>
            </p:cNvSpPr>
            <p:nvPr/>
          </p:nvSpPr>
          <p:spPr bwMode="auto">
            <a:xfrm flipV="1">
              <a:off x="3986"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3" name="Line 1895"/>
            <p:cNvSpPr>
              <a:spLocks noChangeShapeType="1"/>
            </p:cNvSpPr>
            <p:nvPr/>
          </p:nvSpPr>
          <p:spPr bwMode="auto">
            <a:xfrm flipV="1">
              <a:off x="3987"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4" name="Line 1896"/>
            <p:cNvSpPr>
              <a:spLocks noChangeShapeType="1"/>
            </p:cNvSpPr>
            <p:nvPr/>
          </p:nvSpPr>
          <p:spPr bwMode="auto">
            <a:xfrm flipV="1">
              <a:off x="3990"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5" name="Line 1897"/>
            <p:cNvSpPr>
              <a:spLocks noChangeShapeType="1"/>
            </p:cNvSpPr>
            <p:nvPr/>
          </p:nvSpPr>
          <p:spPr bwMode="auto">
            <a:xfrm flipV="1">
              <a:off x="3994"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6" name="Line 1898"/>
            <p:cNvSpPr>
              <a:spLocks noChangeShapeType="1"/>
            </p:cNvSpPr>
            <p:nvPr/>
          </p:nvSpPr>
          <p:spPr bwMode="auto">
            <a:xfrm flipV="1">
              <a:off x="3997"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7" name="Line 1899"/>
            <p:cNvSpPr>
              <a:spLocks noChangeShapeType="1"/>
            </p:cNvSpPr>
            <p:nvPr/>
          </p:nvSpPr>
          <p:spPr bwMode="auto">
            <a:xfrm flipV="1">
              <a:off x="4000"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8" name="Line 1900"/>
            <p:cNvSpPr>
              <a:spLocks noChangeShapeType="1"/>
            </p:cNvSpPr>
            <p:nvPr/>
          </p:nvSpPr>
          <p:spPr bwMode="auto">
            <a:xfrm flipV="1">
              <a:off x="4002"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59" name="Line 1901"/>
            <p:cNvSpPr>
              <a:spLocks noChangeShapeType="1"/>
            </p:cNvSpPr>
            <p:nvPr/>
          </p:nvSpPr>
          <p:spPr bwMode="auto">
            <a:xfrm flipV="1">
              <a:off x="4004" y="2937"/>
              <a:ext cx="1" cy="2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0" name="Line 1902"/>
            <p:cNvSpPr>
              <a:spLocks noChangeShapeType="1"/>
            </p:cNvSpPr>
            <p:nvPr/>
          </p:nvSpPr>
          <p:spPr bwMode="auto">
            <a:xfrm flipV="1">
              <a:off x="4005"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1" name="Line 1903"/>
            <p:cNvSpPr>
              <a:spLocks noChangeShapeType="1"/>
            </p:cNvSpPr>
            <p:nvPr/>
          </p:nvSpPr>
          <p:spPr bwMode="auto">
            <a:xfrm flipV="1">
              <a:off x="4006" y="2940"/>
              <a:ext cx="1" cy="2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2" name="Line 1904"/>
            <p:cNvSpPr>
              <a:spLocks noChangeShapeType="1"/>
            </p:cNvSpPr>
            <p:nvPr/>
          </p:nvSpPr>
          <p:spPr bwMode="auto">
            <a:xfrm flipV="1">
              <a:off x="4008"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3" name="Line 1905"/>
            <p:cNvSpPr>
              <a:spLocks noChangeShapeType="1"/>
            </p:cNvSpPr>
            <p:nvPr/>
          </p:nvSpPr>
          <p:spPr bwMode="auto">
            <a:xfrm flipV="1">
              <a:off x="4012"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4" name="Line 1906"/>
            <p:cNvSpPr>
              <a:spLocks noChangeShapeType="1"/>
            </p:cNvSpPr>
            <p:nvPr/>
          </p:nvSpPr>
          <p:spPr bwMode="auto">
            <a:xfrm flipV="1">
              <a:off x="4016"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5" name="Line 1907"/>
            <p:cNvSpPr>
              <a:spLocks noChangeShapeType="1"/>
            </p:cNvSpPr>
            <p:nvPr/>
          </p:nvSpPr>
          <p:spPr bwMode="auto">
            <a:xfrm flipV="1">
              <a:off x="4019" y="2960"/>
              <a:ext cx="1" cy="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6" name="Line 1908"/>
            <p:cNvSpPr>
              <a:spLocks noChangeShapeType="1"/>
            </p:cNvSpPr>
            <p:nvPr/>
          </p:nvSpPr>
          <p:spPr bwMode="auto">
            <a:xfrm flipV="1">
              <a:off x="4022" y="2753"/>
              <a:ext cx="1" cy="21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7" name="Line 1909"/>
            <p:cNvSpPr>
              <a:spLocks noChangeShapeType="1"/>
            </p:cNvSpPr>
            <p:nvPr/>
          </p:nvSpPr>
          <p:spPr bwMode="auto">
            <a:xfrm flipV="1">
              <a:off x="4023" y="2903"/>
              <a:ext cx="1" cy="6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8" name="Line 1910"/>
            <p:cNvSpPr>
              <a:spLocks noChangeShapeType="1"/>
            </p:cNvSpPr>
            <p:nvPr/>
          </p:nvSpPr>
          <p:spPr bwMode="auto">
            <a:xfrm flipV="1">
              <a:off x="4024" y="2944"/>
              <a:ext cx="1" cy="1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69" name="Line 1911"/>
            <p:cNvSpPr>
              <a:spLocks noChangeShapeType="1"/>
            </p:cNvSpPr>
            <p:nvPr/>
          </p:nvSpPr>
          <p:spPr bwMode="auto">
            <a:xfrm flipV="1">
              <a:off x="4026"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0" name="Line 1912"/>
            <p:cNvSpPr>
              <a:spLocks noChangeShapeType="1"/>
            </p:cNvSpPr>
            <p:nvPr/>
          </p:nvSpPr>
          <p:spPr bwMode="auto">
            <a:xfrm flipV="1">
              <a:off x="4028" y="2943"/>
              <a:ext cx="1" cy="2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1" name="Line 1913"/>
            <p:cNvSpPr>
              <a:spLocks noChangeShapeType="1"/>
            </p:cNvSpPr>
            <p:nvPr/>
          </p:nvSpPr>
          <p:spPr bwMode="auto">
            <a:xfrm flipV="1">
              <a:off x="4034" y="2936"/>
              <a:ext cx="1" cy="2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2" name="Line 1914"/>
            <p:cNvSpPr>
              <a:spLocks noChangeShapeType="1"/>
            </p:cNvSpPr>
            <p:nvPr/>
          </p:nvSpPr>
          <p:spPr bwMode="auto">
            <a:xfrm flipV="1">
              <a:off x="4035"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3" name="Line 1915"/>
            <p:cNvSpPr>
              <a:spLocks noChangeShapeType="1"/>
            </p:cNvSpPr>
            <p:nvPr/>
          </p:nvSpPr>
          <p:spPr bwMode="auto">
            <a:xfrm flipV="1">
              <a:off x="4037"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4" name="Line 1916"/>
            <p:cNvSpPr>
              <a:spLocks noChangeShapeType="1"/>
            </p:cNvSpPr>
            <p:nvPr/>
          </p:nvSpPr>
          <p:spPr bwMode="auto">
            <a:xfrm flipV="1">
              <a:off x="4039"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5" name="Line 1917"/>
            <p:cNvSpPr>
              <a:spLocks noChangeShapeType="1"/>
            </p:cNvSpPr>
            <p:nvPr/>
          </p:nvSpPr>
          <p:spPr bwMode="auto">
            <a:xfrm flipV="1">
              <a:off x="4042"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6" name="Line 1918"/>
            <p:cNvSpPr>
              <a:spLocks noChangeShapeType="1"/>
            </p:cNvSpPr>
            <p:nvPr/>
          </p:nvSpPr>
          <p:spPr bwMode="auto">
            <a:xfrm flipV="1">
              <a:off x="4044"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7" name="Line 1919"/>
            <p:cNvSpPr>
              <a:spLocks noChangeShapeType="1"/>
            </p:cNvSpPr>
            <p:nvPr/>
          </p:nvSpPr>
          <p:spPr bwMode="auto">
            <a:xfrm flipV="1">
              <a:off x="4045"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8" name="Line 1920"/>
            <p:cNvSpPr>
              <a:spLocks noChangeShapeType="1"/>
            </p:cNvSpPr>
            <p:nvPr/>
          </p:nvSpPr>
          <p:spPr bwMode="auto">
            <a:xfrm flipV="1">
              <a:off x="4046"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79" name="Line 1921"/>
            <p:cNvSpPr>
              <a:spLocks noChangeShapeType="1"/>
            </p:cNvSpPr>
            <p:nvPr/>
          </p:nvSpPr>
          <p:spPr bwMode="auto">
            <a:xfrm flipV="1">
              <a:off x="4049"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0" name="Line 1922"/>
            <p:cNvSpPr>
              <a:spLocks noChangeShapeType="1"/>
            </p:cNvSpPr>
            <p:nvPr/>
          </p:nvSpPr>
          <p:spPr bwMode="auto">
            <a:xfrm flipV="1">
              <a:off x="4052" y="2938"/>
              <a:ext cx="1" cy="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1" name="Line 1923"/>
            <p:cNvSpPr>
              <a:spLocks noChangeShapeType="1"/>
            </p:cNvSpPr>
            <p:nvPr/>
          </p:nvSpPr>
          <p:spPr bwMode="auto">
            <a:xfrm flipV="1">
              <a:off x="4053"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2" name="Line 1924"/>
            <p:cNvSpPr>
              <a:spLocks noChangeShapeType="1"/>
            </p:cNvSpPr>
            <p:nvPr/>
          </p:nvSpPr>
          <p:spPr bwMode="auto">
            <a:xfrm flipV="1">
              <a:off x="4061"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3" name="Line 1925"/>
            <p:cNvSpPr>
              <a:spLocks noChangeShapeType="1"/>
            </p:cNvSpPr>
            <p:nvPr/>
          </p:nvSpPr>
          <p:spPr bwMode="auto">
            <a:xfrm flipV="1">
              <a:off x="4066"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4" name="Line 1926"/>
            <p:cNvSpPr>
              <a:spLocks noChangeShapeType="1"/>
            </p:cNvSpPr>
            <p:nvPr/>
          </p:nvSpPr>
          <p:spPr bwMode="auto">
            <a:xfrm flipV="1">
              <a:off x="4067"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5" name="Line 1927"/>
            <p:cNvSpPr>
              <a:spLocks noChangeShapeType="1"/>
            </p:cNvSpPr>
            <p:nvPr/>
          </p:nvSpPr>
          <p:spPr bwMode="auto">
            <a:xfrm flipV="1">
              <a:off x="4068"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6" name="Line 1928"/>
            <p:cNvSpPr>
              <a:spLocks noChangeShapeType="1"/>
            </p:cNvSpPr>
            <p:nvPr/>
          </p:nvSpPr>
          <p:spPr bwMode="auto">
            <a:xfrm flipV="1">
              <a:off x="4074"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7" name="Line 1929"/>
            <p:cNvSpPr>
              <a:spLocks noChangeShapeType="1"/>
            </p:cNvSpPr>
            <p:nvPr/>
          </p:nvSpPr>
          <p:spPr bwMode="auto">
            <a:xfrm flipV="1">
              <a:off x="4077"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8" name="Line 1930"/>
            <p:cNvSpPr>
              <a:spLocks noChangeShapeType="1"/>
            </p:cNvSpPr>
            <p:nvPr/>
          </p:nvSpPr>
          <p:spPr bwMode="auto">
            <a:xfrm flipV="1">
              <a:off x="4078"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89" name="Line 1931"/>
            <p:cNvSpPr>
              <a:spLocks noChangeShapeType="1"/>
            </p:cNvSpPr>
            <p:nvPr/>
          </p:nvSpPr>
          <p:spPr bwMode="auto">
            <a:xfrm flipV="1">
              <a:off x="4082"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0" name="Line 1932"/>
            <p:cNvSpPr>
              <a:spLocks noChangeShapeType="1"/>
            </p:cNvSpPr>
            <p:nvPr/>
          </p:nvSpPr>
          <p:spPr bwMode="auto">
            <a:xfrm flipV="1">
              <a:off x="4085"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1" name="Line 1933"/>
            <p:cNvSpPr>
              <a:spLocks noChangeShapeType="1"/>
            </p:cNvSpPr>
            <p:nvPr/>
          </p:nvSpPr>
          <p:spPr bwMode="auto">
            <a:xfrm flipV="1">
              <a:off x="4086"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2" name="Line 1934"/>
            <p:cNvSpPr>
              <a:spLocks noChangeShapeType="1"/>
            </p:cNvSpPr>
            <p:nvPr/>
          </p:nvSpPr>
          <p:spPr bwMode="auto">
            <a:xfrm flipV="1">
              <a:off x="4096"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3" name="Line 1935"/>
            <p:cNvSpPr>
              <a:spLocks noChangeShapeType="1"/>
            </p:cNvSpPr>
            <p:nvPr/>
          </p:nvSpPr>
          <p:spPr bwMode="auto">
            <a:xfrm flipV="1">
              <a:off x="4105"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4" name="Line 1936"/>
            <p:cNvSpPr>
              <a:spLocks noChangeShapeType="1"/>
            </p:cNvSpPr>
            <p:nvPr/>
          </p:nvSpPr>
          <p:spPr bwMode="auto">
            <a:xfrm flipV="1">
              <a:off x="4108"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5" name="Line 1937"/>
            <p:cNvSpPr>
              <a:spLocks noChangeShapeType="1"/>
            </p:cNvSpPr>
            <p:nvPr/>
          </p:nvSpPr>
          <p:spPr bwMode="auto">
            <a:xfrm flipV="1">
              <a:off x="4110"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6" name="Line 1938"/>
            <p:cNvSpPr>
              <a:spLocks noChangeShapeType="1"/>
            </p:cNvSpPr>
            <p:nvPr/>
          </p:nvSpPr>
          <p:spPr bwMode="auto">
            <a:xfrm flipV="1">
              <a:off x="4112"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7" name="Line 1939"/>
            <p:cNvSpPr>
              <a:spLocks noChangeShapeType="1"/>
            </p:cNvSpPr>
            <p:nvPr/>
          </p:nvSpPr>
          <p:spPr bwMode="auto">
            <a:xfrm flipV="1">
              <a:off x="4116" y="2934"/>
              <a:ext cx="1" cy="2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8" name="Line 1940"/>
            <p:cNvSpPr>
              <a:spLocks noChangeShapeType="1"/>
            </p:cNvSpPr>
            <p:nvPr/>
          </p:nvSpPr>
          <p:spPr bwMode="auto">
            <a:xfrm flipV="1">
              <a:off x="4118"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199" name="Line 1941"/>
            <p:cNvSpPr>
              <a:spLocks noChangeShapeType="1"/>
            </p:cNvSpPr>
            <p:nvPr/>
          </p:nvSpPr>
          <p:spPr bwMode="auto">
            <a:xfrm flipV="1">
              <a:off x="4122"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0" name="Line 1942"/>
            <p:cNvSpPr>
              <a:spLocks noChangeShapeType="1"/>
            </p:cNvSpPr>
            <p:nvPr/>
          </p:nvSpPr>
          <p:spPr bwMode="auto">
            <a:xfrm flipV="1">
              <a:off x="4126"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1" name="Line 1943"/>
            <p:cNvSpPr>
              <a:spLocks noChangeShapeType="1"/>
            </p:cNvSpPr>
            <p:nvPr/>
          </p:nvSpPr>
          <p:spPr bwMode="auto">
            <a:xfrm flipV="1">
              <a:off x="4129"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2" name="Line 1944"/>
            <p:cNvSpPr>
              <a:spLocks noChangeShapeType="1"/>
            </p:cNvSpPr>
            <p:nvPr/>
          </p:nvSpPr>
          <p:spPr bwMode="auto">
            <a:xfrm flipV="1">
              <a:off x="4133" y="2960"/>
              <a:ext cx="1" cy="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3" name="Line 1945"/>
            <p:cNvSpPr>
              <a:spLocks noChangeShapeType="1"/>
            </p:cNvSpPr>
            <p:nvPr/>
          </p:nvSpPr>
          <p:spPr bwMode="auto">
            <a:xfrm flipV="1">
              <a:off x="4138"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4" name="Line 1946"/>
            <p:cNvSpPr>
              <a:spLocks noChangeShapeType="1"/>
            </p:cNvSpPr>
            <p:nvPr/>
          </p:nvSpPr>
          <p:spPr bwMode="auto">
            <a:xfrm flipV="1">
              <a:off x="4140"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5" name="Line 1947"/>
            <p:cNvSpPr>
              <a:spLocks noChangeShapeType="1"/>
            </p:cNvSpPr>
            <p:nvPr/>
          </p:nvSpPr>
          <p:spPr bwMode="auto">
            <a:xfrm flipV="1">
              <a:off x="4143"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6" name="Line 1948"/>
            <p:cNvSpPr>
              <a:spLocks noChangeShapeType="1"/>
            </p:cNvSpPr>
            <p:nvPr/>
          </p:nvSpPr>
          <p:spPr bwMode="auto">
            <a:xfrm flipV="1">
              <a:off x="4144"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7" name="Line 1949"/>
            <p:cNvSpPr>
              <a:spLocks noChangeShapeType="1"/>
            </p:cNvSpPr>
            <p:nvPr/>
          </p:nvSpPr>
          <p:spPr bwMode="auto">
            <a:xfrm flipV="1">
              <a:off x="4151" y="2922"/>
              <a:ext cx="1" cy="4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8" name="Line 1950"/>
            <p:cNvSpPr>
              <a:spLocks noChangeShapeType="1"/>
            </p:cNvSpPr>
            <p:nvPr/>
          </p:nvSpPr>
          <p:spPr bwMode="auto">
            <a:xfrm flipV="1">
              <a:off x="4152" y="2936"/>
              <a:ext cx="1" cy="2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09" name="Line 1951"/>
            <p:cNvSpPr>
              <a:spLocks noChangeShapeType="1"/>
            </p:cNvSpPr>
            <p:nvPr/>
          </p:nvSpPr>
          <p:spPr bwMode="auto">
            <a:xfrm flipV="1">
              <a:off x="4154" y="2960"/>
              <a:ext cx="1" cy="3"/>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0" name="Line 1952"/>
            <p:cNvSpPr>
              <a:spLocks noChangeShapeType="1"/>
            </p:cNvSpPr>
            <p:nvPr/>
          </p:nvSpPr>
          <p:spPr bwMode="auto">
            <a:xfrm flipV="1">
              <a:off x="4156"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1" name="Line 1953"/>
            <p:cNvSpPr>
              <a:spLocks noChangeShapeType="1"/>
            </p:cNvSpPr>
            <p:nvPr/>
          </p:nvSpPr>
          <p:spPr bwMode="auto">
            <a:xfrm flipV="1">
              <a:off x="4158"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2" name="Line 1954"/>
            <p:cNvSpPr>
              <a:spLocks noChangeShapeType="1"/>
            </p:cNvSpPr>
            <p:nvPr/>
          </p:nvSpPr>
          <p:spPr bwMode="auto">
            <a:xfrm flipV="1">
              <a:off x="4162"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3" name="Line 1955"/>
            <p:cNvSpPr>
              <a:spLocks noChangeShapeType="1"/>
            </p:cNvSpPr>
            <p:nvPr/>
          </p:nvSpPr>
          <p:spPr bwMode="auto">
            <a:xfrm flipV="1">
              <a:off x="4169"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4" name="Line 1956"/>
            <p:cNvSpPr>
              <a:spLocks noChangeShapeType="1"/>
            </p:cNvSpPr>
            <p:nvPr/>
          </p:nvSpPr>
          <p:spPr bwMode="auto">
            <a:xfrm flipV="1">
              <a:off x="4174"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5" name="Line 1957"/>
            <p:cNvSpPr>
              <a:spLocks noChangeShapeType="1"/>
            </p:cNvSpPr>
            <p:nvPr/>
          </p:nvSpPr>
          <p:spPr bwMode="auto">
            <a:xfrm flipV="1">
              <a:off x="4176"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6" name="Line 1958"/>
            <p:cNvSpPr>
              <a:spLocks noChangeShapeType="1"/>
            </p:cNvSpPr>
            <p:nvPr/>
          </p:nvSpPr>
          <p:spPr bwMode="auto">
            <a:xfrm flipV="1">
              <a:off x="4181"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7" name="Line 1959"/>
            <p:cNvSpPr>
              <a:spLocks noChangeShapeType="1"/>
            </p:cNvSpPr>
            <p:nvPr/>
          </p:nvSpPr>
          <p:spPr bwMode="auto">
            <a:xfrm flipV="1">
              <a:off x="4196" y="2933"/>
              <a:ext cx="1" cy="3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8" name="Line 1960"/>
            <p:cNvSpPr>
              <a:spLocks noChangeShapeType="1"/>
            </p:cNvSpPr>
            <p:nvPr/>
          </p:nvSpPr>
          <p:spPr bwMode="auto">
            <a:xfrm flipV="1">
              <a:off x="4198"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19" name="Line 1961"/>
            <p:cNvSpPr>
              <a:spLocks noChangeShapeType="1"/>
            </p:cNvSpPr>
            <p:nvPr/>
          </p:nvSpPr>
          <p:spPr bwMode="auto">
            <a:xfrm flipV="1">
              <a:off x="4200"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0" name="Line 1962"/>
            <p:cNvSpPr>
              <a:spLocks noChangeShapeType="1"/>
            </p:cNvSpPr>
            <p:nvPr/>
          </p:nvSpPr>
          <p:spPr bwMode="auto">
            <a:xfrm flipV="1">
              <a:off x="4206"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1" name="Line 1963"/>
            <p:cNvSpPr>
              <a:spLocks noChangeShapeType="1"/>
            </p:cNvSpPr>
            <p:nvPr/>
          </p:nvSpPr>
          <p:spPr bwMode="auto">
            <a:xfrm flipV="1">
              <a:off x="4209"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2" name="Line 1964"/>
            <p:cNvSpPr>
              <a:spLocks noChangeShapeType="1"/>
            </p:cNvSpPr>
            <p:nvPr/>
          </p:nvSpPr>
          <p:spPr bwMode="auto">
            <a:xfrm flipV="1">
              <a:off x="4221"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3" name="Line 1965"/>
            <p:cNvSpPr>
              <a:spLocks noChangeShapeType="1"/>
            </p:cNvSpPr>
            <p:nvPr/>
          </p:nvSpPr>
          <p:spPr bwMode="auto">
            <a:xfrm flipV="1">
              <a:off x="4235"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4" name="Line 1966"/>
            <p:cNvSpPr>
              <a:spLocks noChangeShapeType="1"/>
            </p:cNvSpPr>
            <p:nvPr/>
          </p:nvSpPr>
          <p:spPr bwMode="auto">
            <a:xfrm flipV="1">
              <a:off x="4237"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5" name="Line 1967"/>
            <p:cNvSpPr>
              <a:spLocks noChangeShapeType="1"/>
            </p:cNvSpPr>
            <p:nvPr/>
          </p:nvSpPr>
          <p:spPr bwMode="auto">
            <a:xfrm flipV="1">
              <a:off x="4240"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6" name="Line 1968"/>
            <p:cNvSpPr>
              <a:spLocks noChangeShapeType="1"/>
            </p:cNvSpPr>
            <p:nvPr/>
          </p:nvSpPr>
          <p:spPr bwMode="auto">
            <a:xfrm flipV="1">
              <a:off x="4244"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7" name="Line 1969"/>
            <p:cNvSpPr>
              <a:spLocks noChangeShapeType="1"/>
            </p:cNvSpPr>
            <p:nvPr/>
          </p:nvSpPr>
          <p:spPr bwMode="auto">
            <a:xfrm flipV="1">
              <a:off x="4247"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8" name="Line 1970"/>
            <p:cNvSpPr>
              <a:spLocks noChangeShapeType="1"/>
            </p:cNvSpPr>
            <p:nvPr/>
          </p:nvSpPr>
          <p:spPr bwMode="auto">
            <a:xfrm flipV="1">
              <a:off x="4253" y="2944"/>
              <a:ext cx="1" cy="1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29" name="Line 1971"/>
            <p:cNvSpPr>
              <a:spLocks noChangeShapeType="1"/>
            </p:cNvSpPr>
            <p:nvPr/>
          </p:nvSpPr>
          <p:spPr bwMode="auto">
            <a:xfrm flipV="1">
              <a:off x="4254"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0" name="Line 1972"/>
            <p:cNvSpPr>
              <a:spLocks noChangeShapeType="1"/>
            </p:cNvSpPr>
            <p:nvPr/>
          </p:nvSpPr>
          <p:spPr bwMode="auto">
            <a:xfrm flipV="1">
              <a:off x="4262"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1" name="Line 1973"/>
            <p:cNvSpPr>
              <a:spLocks noChangeShapeType="1"/>
            </p:cNvSpPr>
            <p:nvPr/>
          </p:nvSpPr>
          <p:spPr bwMode="auto">
            <a:xfrm flipV="1">
              <a:off x="4264" y="2933"/>
              <a:ext cx="1" cy="3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2" name="Line 1974"/>
            <p:cNvSpPr>
              <a:spLocks noChangeShapeType="1"/>
            </p:cNvSpPr>
            <p:nvPr/>
          </p:nvSpPr>
          <p:spPr bwMode="auto">
            <a:xfrm flipV="1">
              <a:off x="4265"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3" name="Line 1975"/>
            <p:cNvSpPr>
              <a:spLocks noChangeShapeType="1"/>
            </p:cNvSpPr>
            <p:nvPr/>
          </p:nvSpPr>
          <p:spPr bwMode="auto">
            <a:xfrm flipV="1">
              <a:off x="4268"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4" name="Line 1976"/>
            <p:cNvSpPr>
              <a:spLocks noChangeShapeType="1"/>
            </p:cNvSpPr>
            <p:nvPr/>
          </p:nvSpPr>
          <p:spPr bwMode="auto">
            <a:xfrm flipV="1">
              <a:off x="4269"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5" name="Line 1977"/>
            <p:cNvSpPr>
              <a:spLocks noChangeShapeType="1"/>
            </p:cNvSpPr>
            <p:nvPr/>
          </p:nvSpPr>
          <p:spPr bwMode="auto">
            <a:xfrm flipV="1">
              <a:off x="4272"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6" name="Line 1978"/>
            <p:cNvSpPr>
              <a:spLocks noChangeShapeType="1"/>
            </p:cNvSpPr>
            <p:nvPr/>
          </p:nvSpPr>
          <p:spPr bwMode="auto">
            <a:xfrm flipV="1">
              <a:off x="4275"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7" name="Line 1979"/>
            <p:cNvSpPr>
              <a:spLocks noChangeShapeType="1"/>
            </p:cNvSpPr>
            <p:nvPr/>
          </p:nvSpPr>
          <p:spPr bwMode="auto">
            <a:xfrm flipV="1">
              <a:off x="4280" y="2947"/>
              <a:ext cx="1" cy="16"/>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8" name="Line 1980"/>
            <p:cNvSpPr>
              <a:spLocks noChangeShapeType="1"/>
            </p:cNvSpPr>
            <p:nvPr/>
          </p:nvSpPr>
          <p:spPr bwMode="auto">
            <a:xfrm flipV="1">
              <a:off x="4281"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39" name="Line 1981"/>
            <p:cNvSpPr>
              <a:spLocks noChangeShapeType="1"/>
            </p:cNvSpPr>
            <p:nvPr/>
          </p:nvSpPr>
          <p:spPr bwMode="auto">
            <a:xfrm flipV="1">
              <a:off x="4288" y="2936"/>
              <a:ext cx="1" cy="2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0" name="Line 1982"/>
            <p:cNvSpPr>
              <a:spLocks noChangeShapeType="1"/>
            </p:cNvSpPr>
            <p:nvPr/>
          </p:nvSpPr>
          <p:spPr bwMode="auto">
            <a:xfrm flipV="1">
              <a:off x="4290"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1" name="Line 1983"/>
            <p:cNvSpPr>
              <a:spLocks noChangeShapeType="1"/>
            </p:cNvSpPr>
            <p:nvPr/>
          </p:nvSpPr>
          <p:spPr bwMode="auto">
            <a:xfrm flipV="1">
              <a:off x="4292" y="2943"/>
              <a:ext cx="1" cy="2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2" name="Line 1984"/>
            <p:cNvSpPr>
              <a:spLocks noChangeShapeType="1"/>
            </p:cNvSpPr>
            <p:nvPr/>
          </p:nvSpPr>
          <p:spPr bwMode="auto">
            <a:xfrm flipV="1">
              <a:off x="4294" y="2962"/>
              <a:ext cx="1" cy="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3" name="Line 1985"/>
            <p:cNvSpPr>
              <a:spLocks noChangeShapeType="1"/>
            </p:cNvSpPr>
            <p:nvPr/>
          </p:nvSpPr>
          <p:spPr bwMode="auto">
            <a:xfrm flipV="1">
              <a:off x="4298"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4" name="Line 1986"/>
            <p:cNvSpPr>
              <a:spLocks noChangeShapeType="1"/>
            </p:cNvSpPr>
            <p:nvPr/>
          </p:nvSpPr>
          <p:spPr bwMode="auto">
            <a:xfrm flipV="1">
              <a:off x="4299" y="2951"/>
              <a:ext cx="1" cy="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5" name="Line 1987"/>
            <p:cNvSpPr>
              <a:spLocks noChangeShapeType="1"/>
            </p:cNvSpPr>
            <p:nvPr/>
          </p:nvSpPr>
          <p:spPr bwMode="auto">
            <a:xfrm flipV="1">
              <a:off x="4301"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6" name="Line 1988"/>
            <p:cNvSpPr>
              <a:spLocks noChangeShapeType="1"/>
            </p:cNvSpPr>
            <p:nvPr/>
          </p:nvSpPr>
          <p:spPr bwMode="auto">
            <a:xfrm flipV="1">
              <a:off x="4312"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7" name="Line 1989"/>
            <p:cNvSpPr>
              <a:spLocks noChangeShapeType="1"/>
            </p:cNvSpPr>
            <p:nvPr/>
          </p:nvSpPr>
          <p:spPr bwMode="auto">
            <a:xfrm flipV="1">
              <a:off x="4317"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8" name="Line 1990"/>
            <p:cNvSpPr>
              <a:spLocks noChangeShapeType="1"/>
            </p:cNvSpPr>
            <p:nvPr/>
          </p:nvSpPr>
          <p:spPr bwMode="auto">
            <a:xfrm flipV="1">
              <a:off x="4319"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49" name="Line 1991"/>
            <p:cNvSpPr>
              <a:spLocks noChangeShapeType="1"/>
            </p:cNvSpPr>
            <p:nvPr/>
          </p:nvSpPr>
          <p:spPr bwMode="auto">
            <a:xfrm flipV="1">
              <a:off x="4320" y="2952"/>
              <a:ext cx="1" cy="11"/>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0" name="Line 1992"/>
            <p:cNvSpPr>
              <a:spLocks noChangeShapeType="1"/>
            </p:cNvSpPr>
            <p:nvPr/>
          </p:nvSpPr>
          <p:spPr bwMode="auto">
            <a:xfrm flipV="1">
              <a:off x="4323"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1" name="Line 1993"/>
            <p:cNvSpPr>
              <a:spLocks noChangeShapeType="1"/>
            </p:cNvSpPr>
            <p:nvPr/>
          </p:nvSpPr>
          <p:spPr bwMode="auto">
            <a:xfrm flipV="1">
              <a:off x="4331"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2" name="Line 1994"/>
            <p:cNvSpPr>
              <a:spLocks noChangeShapeType="1"/>
            </p:cNvSpPr>
            <p:nvPr/>
          </p:nvSpPr>
          <p:spPr bwMode="auto">
            <a:xfrm flipV="1">
              <a:off x="4335"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3" name="Line 1995"/>
            <p:cNvSpPr>
              <a:spLocks noChangeShapeType="1"/>
            </p:cNvSpPr>
            <p:nvPr/>
          </p:nvSpPr>
          <p:spPr bwMode="auto">
            <a:xfrm flipV="1">
              <a:off x="4339"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4" name="Line 1996"/>
            <p:cNvSpPr>
              <a:spLocks noChangeShapeType="1"/>
            </p:cNvSpPr>
            <p:nvPr/>
          </p:nvSpPr>
          <p:spPr bwMode="auto">
            <a:xfrm flipV="1">
              <a:off x="4342"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5" name="Line 1997"/>
            <p:cNvSpPr>
              <a:spLocks noChangeShapeType="1"/>
            </p:cNvSpPr>
            <p:nvPr/>
          </p:nvSpPr>
          <p:spPr bwMode="auto">
            <a:xfrm flipV="1">
              <a:off x="4343" y="2959"/>
              <a:ext cx="1" cy="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6" name="Line 1998"/>
            <p:cNvSpPr>
              <a:spLocks noChangeShapeType="1"/>
            </p:cNvSpPr>
            <p:nvPr/>
          </p:nvSpPr>
          <p:spPr bwMode="auto">
            <a:xfrm flipV="1">
              <a:off x="4358" y="2955"/>
              <a:ext cx="1" cy="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7" name="Line 1999"/>
            <p:cNvSpPr>
              <a:spLocks noChangeShapeType="1"/>
            </p:cNvSpPr>
            <p:nvPr/>
          </p:nvSpPr>
          <p:spPr bwMode="auto">
            <a:xfrm flipV="1">
              <a:off x="4372" y="2954"/>
              <a:ext cx="1" cy="9"/>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8" name="Line 2000"/>
            <p:cNvSpPr>
              <a:spLocks noChangeShapeType="1"/>
            </p:cNvSpPr>
            <p:nvPr/>
          </p:nvSpPr>
          <p:spPr bwMode="auto">
            <a:xfrm flipV="1">
              <a:off x="4386" y="2958"/>
              <a:ext cx="1" cy="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59" name="Line 2001"/>
            <p:cNvSpPr>
              <a:spLocks noChangeShapeType="1"/>
            </p:cNvSpPr>
            <p:nvPr/>
          </p:nvSpPr>
          <p:spPr bwMode="auto">
            <a:xfrm flipV="1">
              <a:off x="4398" y="2956"/>
              <a:ext cx="1" cy="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60" name="Line 2002"/>
            <p:cNvSpPr>
              <a:spLocks noChangeShapeType="1"/>
            </p:cNvSpPr>
            <p:nvPr/>
          </p:nvSpPr>
          <p:spPr bwMode="auto">
            <a:xfrm flipV="1">
              <a:off x="4402" y="2949"/>
              <a:ext cx="1" cy="14"/>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61" name="Line 2003"/>
            <p:cNvSpPr>
              <a:spLocks noChangeShapeType="1"/>
            </p:cNvSpPr>
            <p:nvPr/>
          </p:nvSpPr>
          <p:spPr bwMode="auto">
            <a:xfrm flipV="1">
              <a:off x="4404" y="2948"/>
              <a:ext cx="1" cy="1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grpSp>
      <p:sp>
        <p:nvSpPr>
          <p:cNvPr id="1262" name="Line 2004"/>
          <p:cNvSpPr>
            <a:spLocks noChangeShapeType="1"/>
          </p:cNvSpPr>
          <p:nvPr/>
        </p:nvSpPr>
        <p:spPr bwMode="auto">
          <a:xfrm flipV="1">
            <a:off x="2292350" y="4400550"/>
            <a:ext cx="1588"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63" name="Line 2005"/>
          <p:cNvSpPr>
            <a:spLocks noChangeShapeType="1"/>
          </p:cNvSpPr>
          <p:nvPr/>
        </p:nvSpPr>
        <p:spPr bwMode="auto">
          <a:xfrm flipV="1">
            <a:off x="2301875"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64" name="Line 2006"/>
          <p:cNvSpPr>
            <a:spLocks noChangeShapeType="1"/>
          </p:cNvSpPr>
          <p:nvPr/>
        </p:nvSpPr>
        <p:spPr bwMode="auto">
          <a:xfrm flipV="1">
            <a:off x="2306638" y="4395788"/>
            <a:ext cx="1587"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65" name="Line 2007"/>
          <p:cNvSpPr>
            <a:spLocks noChangeShapeType="1"/>
          </p:cNvSpPr>
          <p:nvPr/>
        </p:nvSpPr>
        <p:spPr bwMode="auto">
          <a:xfrm flipV="1">
            <a:off x="2314575" y="4381500"/>
            <a:ext cx="0" cy="317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66" name="Line 2008"/>
          <p:cNvSpPr>
            <a:spLocks noChangeShapeType="1"/>
          </p:cNvSpPr>
          <p:nvPr/>
        </p:nvSpPr>
        <p:spPr bwMode="auto">
          <a:xfrm flipV="1">
            <a:off x="2317750" y="4400550"/>
            <a:ext cx="1588"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67" name="Line 2009"/>
          <p:cNvSpPr>
            <a:spLocks noChangeShapeType="1"/>
          </p:cNvSpPr>
          <p:nvPr/>
        </p:nvSpPr>
        <p:spPr bwMode="auto">
          <a:xfrm flipV="1">
            <a:off x="2319338"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68" name="Line 2010"/>
          <p:cNvSpPr>
            <a:spLocks noChangeShapeType="1"/>
          </p:cNvSpPr>
          <p:nvPr/>
        </p:nvSpPr>
        <p:spPr bwMode="auto">
          <a:xfrm flipV="1">
            <a:off x="2322513"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69" name="Line 2011"/>
          <p:cNvSpPr>
            <a:spLocks noChangeShapeType="1"/>
          </p:cNvSpPr>
          <p:nvPr/>
        </p:nvSpPr>
        <p:spPr bwMode="auto">
          <a:xfrm flipV="1">
            <a:off x="2338388" y="4408488"/>
            <a:ext cx="0"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0" name="Line 2012"/>
          <p:cNvSpPr>
            <a:spLocks noChangeShapeType="1"/>
          </p:cNvSpPr>
          <p:nvPr/>
        </p:nvSpPr>
        <p:spPr bwMode="auto">
          <a:xfrm flipV="1">
            <a:off x="2341563"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1" name="Line 2013"/>
          <p:cNvSpPr>
            <a:spLocks noChangeShapeType="1"/>
          </p:cNvSpPr>
          <p:nvPr/>
        </p:nvSpPr>
        <p:spPr bwMode="auto">
          <a:xfrm flipV="1">
            <a:off x="2346325"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2" name="Line 2014"/>
          <p:cNvSpPr>
            <a:spLocks noChangeShapeType="1"/>
          </p:cNvSpPr>
          <p:nvPr/>
        </p:nvSpPr>
        <p:spPr bwMode="auto">
          <a:xfrm flipV="1">
            <a:off x="2349500" y="4408488"/>
            <a:ext cx="1588"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3" name="Line 2015"/>
          <p:cNvSpPr>
            <a:spLocks noChangeShapeType="1"/>
          </p:cNvSpPr>
          <p:nvPr/>
        </p:nvSpPr>
        <p:spPr bwMode="auto">
          <a:xfrm flipV="1">
            <a:off x="2354263" y="4398963"/>
            <a:ext cx="1587"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4" name="Line 2016"/>
          <p:cNvSpPr>
            <a:spLocks noChangeShapeType="1"/>
          </p:cNvSpPr>
          <p:nvPr/>
        </p:nvSpPr>
        <p:spPr bwMode="auto">
          <a:xfrm flipV="1">
            <a:off x="2357438" y="4400550"/>
            <a:ext cx="1587"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5" name="Line 2017"/>
          <p:cNvSpPr>
            <a:spLocks noChangeShapeType="1"/>
          </p:cNvSpPr>
          <p:nvPr/>
        </p:nvSpPr>
        <p:spPr bwMode="auto">
          <a:xfrm flipV="1">
            <a:off x="2359025" y="4408488"/>
            <a:ext cx="1588"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6" name="Line 2018"/>
          <p:cNvSpPr>
            <a:spLocks noChangeShapeType="1"/>
          </p:cNvSpPr>
          <p:nvPr/>
        </p:nvSpPr>
        <p:spPr bwMode="auto">
          <a:xfrm flipV="1">
            <a:off x="2362200" y="4386263"/>
            <a:ext cx="1588" cy="269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7" name="Line 2019"/>
          <p:cNvSpPr>
            <a:spLocks noChangeShapeType="1"/>
          </p:cNvSpPr>
          <p:nvPr/>
        </p:nvSpPr>
        <p:spPr bwMode="auto">
          <a:xfrm flipV="1">
            <a:off x="2363788" y="4408488"/>
            <a:ext cx="1587"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8" name="Line 2020"/>
          <p:cNvSpPr>
            <a:spLocks noChangeShapeType="1"/>
          </p:cNvSpPr>
          <p:nvPr/>
        </p:nvSpPr>
        <p:spPr bwMode="auto">
          <a:xfrm flipV="1">
            <a:off x="2368550"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79" name="Line 2021"/>
          <p:cNvSpPr>
            <a:spLocks noChangeShapeType="1"/>
          </p:cNvSpPr>
          <p:nvPr/>
        </p:nvSpPr>
        <p:spPr bwMode="auto">
          <a:xfrm flipV="1">
            <a:off x="2374900" y="4397375"/>
            <a:ext cx="1588" cy="158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0" name="Line 2022"/>
          <p:cNvSpPr>
            <a:spLocks noChangeShapeType="1"/>
          </p:cNvSpPr>
          <p:nvPr/>
        </p:nvSpPr>
        <p:spPr bwMode="auto">
          <a:xfrm flipV="1">
            <a:off x="2381250" y="4386263"/>
            <a:ext cx="0" cy="269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1" name="Line 2023"/>
          <p:cNvSpPr>
            <a:spLocks noChangeShapeType="1"/>
          </p:cNvSpPr>
          <p:nvPr/>
        </p:nvSpPr>
        <p:spPr bwMode="auto">
          <a:xfrm flipV="1">
            <a:off x="2389188" y="4381500"/>
            <a:ext cx="0" cy="317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2" name="Line 2024"/>
          <p:cNvSpPr>
            <a:spLocks noChangeShapeType="1"/>
          </p:cNvSpPr>
          <p:nvPr/>
        </p:nvSpPr>
        <p:spPr bwMode="auto">
          <a:xfrm flipV="1">
            <a:off x="2395538" y="4398963"/>
            <a:ext cx="1587"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3" name="Line 2025"/>
          <p:cNvSpPr>
            <a:spLocks noChangeShapeType="1"/>
          </p:cNvSpPr>
          <p:nvPr/>
        </p:nvSpPr>
        <p:spPr bwMode="auto">
          <a:xfrm flipV="1">
            <a:off x="2400300" y="4391025"/>
            <a:ext cx="0" cy="222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4" name="Line 2026"/>
          <p:cNvSpPr>
            <a:spLocks noChangeShapeType="1"/>
          </p:cNvSpPr>
          <p:nvPr/>
        </p:nvSpPr>
        <p:spPr bwMode="auto">
          <a:xfrm flipV="1">
            <a:off x="2405063"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5" name="Line 2027"/>
          <p:cNvSpPr>
            <a:spLocks noChangeShapeType="1"/>
          </p:cNvSpPr>
          <p:nvPr/>
        </p:nvSpPr>
        <p:spPr bwMode="auto">
          <a:xfrm flipV="1">
            <a:off x="2416175"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6" name="Line 2028"/>
          <p:cNvSpPr>
            <a:spLocks noChangeShapeType="1"/>
          </p:cNvSpPr>
          <p:nvPr/>
        </p:nvSpPr>
        <p:spPr bwMode="auto">
          <a:xfrm flipV="1">
            <a:off x="2419350"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7" name="Line 2029"/>
          <p:cNvSpPr>
            <a:spLocks noChangeShapeType="1"/>
          </p:cNvSpPr>
          <p:nvPr/>
        </p:nvSpPr>
        <p:spPr bwMode="auto">
          <a:xfrm flipV="1">
            <a:off x="2424113" y="4405313"/>
            <a:ext cx="1587"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8" name="Line 2030"/>
          <p:cNvSpPr>
            <a:spLocks noChangeShapeType="1"/>
          </p:cNvSpPr>
          <p:nvPr/>
        </p:nvSpPr>
        <p:spPr bwMode="auto">
          <a:xfrm flipV="1">
            <a:off x="2427288" y="4403725"/>
            <a:ext cx="0"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89" name="Line 2031"/>
          <p:cNvSpPr>
            <a:spLocks noChangeShapeType="1"/>
          </p:cNvSpPr>
          <p:nvPr/>
        </p:nvSpPr>
        <p:spPr bwMode="auto">
          <a:xfrm flipV="1">
            <a:off x="2430463" y="4392613"/>
            <a:ext cx="0" cy="206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0" name="Line 2032"/>
          <p:cNvSpPr>
            <a:spLocks noChangeShapeType="1"/>
          </p:cNvSpPr>
          <p:nvPr/>
        </p:nvSpPr>
        <p:spPr bwMode="auto">
          <a:xfrm flipV="1">
            <a:off x="2436813" y="4387850"/>
            <a:ext cx="1587" cy="254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1" name="Line 2033"/>
          <p:cNvSpPr>
            <a:spLocks noChangeShapeType="1"/>
          </p:cNvSpPr>
          <p:nvPr/>
        </p:nvSpPr>
        <p:spPr bwMode="auto">
          <a:xfrm flipV="1">
            <a:off x="2438400" y="4392613"/>
            <a:ext cx="1588" cy="206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2" name="Line 2034"/>
          <p:cNvSpPr>
            <a:spLocks noChangeShapeType="1"/>
          </p:cNvSpPr>
          <p:nvPr/>
        </p:nvSpPr>
        <p:spPr bwMode="auto">
          <a:xfrm flipV="1">
            <a:off x="2451100" y="4408488"/>
            <a:ext cx="1588"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3" name="Line 2035"/>
          <p:cNvSpPr>
            <a:spLocks noChangeShapeType="1"/>
          </p:cNvSpPr>
          <p:nvPr/>
        </p:nvSpPr>
        <p:spPr bwMode="auto">
          <a:xfrm flipV="1">
            <a:off x="2457450" y="4386263"/>
            <a:ext cx="0" cy="269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4" name="Line 2036"/>
          <p:cNvSpPr>
            <a:spLocks noChangeShapeType="1"/>
          </p:cNvSpPr>
          <p:nvPr/>
        </p:nvSpPr>
        <p:spPr bwMode="auto">
          <a:xfrm flipV="1">
            <a:off x="2459038" y="4352925"/>
            <a:ext cx="1587" cy="603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5" name="Line 2037"/>
          <p:cNvSpPr>
            <a:spLocks noChangeShapeType="1"/>
          </p:cNvSpPr>
          <p:nvPr/>
        </p:nvSpPr>
        <p:spPr bwMode="auto">
          <a:xfrm flipV="1">
            <a:off x="2462213" y="4365625"/>
            <a:ext cx="1587" cy="476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6" name="Line 2038"/>
          <p:cNvSpPr>
            <a:spLocks noChangeShapeType="1"/>
          </p:cNvSpPr>
          <p:nvPr/>
        </p:nvSpPr>
        <p:spPr bwMode="auto">
          <a:xfrm flipV="1">
            <a:off x="2463800" y="4398963"/>
            <a:ext cx="1588"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7" name="Line 2039"/>
          <p:cNvSpPr>
            <a:spLocks noChangeShapeType="1"/>
          </p:cNvSpPr>
          <p:nvPr/>
        </p:nvSpPr>
        <p:spPr bwMode="auto">
          <a:xfrm flipV="1">
            <a:off x="2465388" y="4405313"/>
            <a:ext cx="1587"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8" name="Line 2040"/>
          <p:cNvSpPr>
            <a:spLocks noChangeShapeType="1"/>
          </p:cNvSpPr>
          <p:nvPr/>
        </p:nvSpPr>
        <p:spPr bwMode="auto">
          <a:xfrm flipV="1">
            <a:off x="2478088" y="4400550"/>
            <a:ext cx="1587"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299" name="Line 2041"/>
          <p:cNvSpPr>
            <a:spLocks noChangeShapeType="1"/>
          </p:cNvSpPr>
          <p:nvPr/>
        </p:nvSpPr>
        <p:spPr bwMode="auto">
          <a:xfrm flipV="1">
            <a:off x="2495550"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0" name="Line 2042"/>
          <p:cNvSpPr>
            <a:spLocks noChangeShapeType="1"/>
          </p:cNvSpPr>
          <p:nvPr/>
        </p:nvSpPr>
        <p:spPr bwMode="auto">
          <a:xfrm flipV="1">
            <a:off x="2500313" y="4408488"/>
            <a:ext cx="0"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1" name="Line 2043"/>
          <p:cNvSpPr>
            <a:spLocks noChangeShapeType="1"/>
          </p:cNvSpPr>
          <p:nvPr/>
        </p:nvSpPr>
        <p:spPr bwMode="auto">
          <a:xfrm flipV="1">
            <a:off x="2508250" y="4408488"/>
            <a:ext cx="0"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2" name="Line 2044"/>
          <p:cNvSpPr>
            <a:spLocks noChangeShapeType="1"/>
          </p:cNvSpPr>
          <p:nvPr/>
        </p:nvSpPr>
        <p:spPr bwMode="auto">
          <a:xfrm flipV="1">
            <a:off x="2516188" y="4387850"/>
            <a:ext cx="0" cy="254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3" name="Line 2045"/>
          <p:cNvSpPr>
            <a:spLocks noChangeShapeType="1"/>
          </p:cNvSpPr>
          <p:nvPr/>
        </p:nvSpPr>
        <p:spPr bwMode="auto">
          <a:xfrm flipV="1">
            <a:off x="2525713" y="4398963"/>
            <a:ext cx="1587"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4" name="Line 2046"/>
          <p:cNvSpPr>
            <a:spLocks noChangeShapeType="1"/>
          </p:cNvSpPr>
          <p:nvPr/>
        </p:nvSpPr>
        <p:spPr bwMode="auto">
          <a:xfrm flipV="1">
            <a:off x="2532063" y="4383088"/>
            <a:ext cx="0" cy="301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5" name="Line 2047"/>
          <p:cNvSpPr>
            <a:spLocks noChangeShapeType="1"/>
          </p:cNvSpPr>
          <p:nvPr/>
        </p:nvSpPr>
        <p:spPr bwMode="auto">
          <a:xfrm flipV="1">
            <a:off x="2533650" y="4408488"/>
            <a:ext cx="1588"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6" name="Line 2048"/>
          <p:cNvSpPr>
            <a:spLocks noChangeShapeType="1"/>
          </p:cNvSpPr>
          <p:nvPr/>
        </p:nvSpPr>
        <p:spPr bwMode="auto">
          <a:xfrm flipV="1">
            <a:off x="2538413" y="4410075"/>
            <a:ext cx="0" cy="31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7" name="Line 2049"/>
          <p:cNvSpPr>
            <a:spLocks noChangeShapeType="1"/>
          </p:cNvSpPr>
          <p:nvPr/>
        </p:nvSpPr>
        <p:spPr bwMode="auto">
          <a:xfrm flipV="1">
            <a:off x="2546350"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8" name="Line 2050"/>
          <p:cNvSpPr>
            <a:spLocks noChangeShapeType="1"/>
          </p:cNvSpPr>
          <p:nvPr/>
        </p:nvSpPr>
        <p:spPr bwMode="auto">
          <a:xfrm flipV="1">
            <a:off x="2547938" y="4386263"/>
            <a:ext cx="1587" cy="269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09" name="Line 2051"/>
          <p:cNvSpPr>
            <a:spLocks noChangeShapeType="1"/>
          </p:cNvSpPr>
          <p:nvPr/>
        </p:nvSpPr>
        <p:spPr bwMode="auto">
          <a:xfrm flipV="1">
            <a:off x="2551113" y="4408488"/>
            <a:ext cx="0"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0" name="Line 2052"/>
          <p:cNvSpPr>
            <a:spLocks noChangeShapeType="1"/>
          </p:cNvSpPr>
          <p:nvPr/>
        </p:nvSpPr>
        <p:spPr bwMode="auto">
          <a:xfrm flipV="1">
            <a:off x="2554288" y="4395788"/>
            <a:ext cx="0"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1" name="Line 2053"/>
          <p:cNvSpPr>
            <a:spLocks noChangeShapeType="1"/>
          </p:cNvSpPr>
          <p:nvPr/>
        </p:nvSpPr>
        <p:spPr bwMode="auto">
          <a:xfrm flipV="1">
            <a:off x="2557463" y="4405313"/>
            <a:ext cx="0"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2" name="Line 2054"/>
          <p:cNvSpPr>
            <a:spLocks noChangeShapeType="1"/>
          </p:cNvSpPr>
          <p:nvPr/>
        </p:nvSpPr>
        <p:spPr bwMode="auto">
          <a:xfrm flipV="1">
            <a:off x="2560638" y="4395788"/>
            <a:ext cx="1587"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3" name="Line 2055"/>
          <p:cNvSpPr>
            <a:spLocks noChangeShapeType="1"/>
          </p:cNvSpPr>
          <p:nvPr/>
        </p:nvSpPr>
        <p:spPr bwMode="auto">
          <a:xfrm flipV="1">
            <a:off x="2565400"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4" name="Line 2056"/>
          <p:cNvSpPr>
            <a:spLocks noChangeShapeType="1"/>
          </p:cNvSpPr>
          <p:nvPr/>
        </p:nvSpPr>
        <p:spPr bwMode="auto">
          <a:xfrm flipV="1">
            <a:off x="2570163" y="4408488"/>
            <a:ext cx="0"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5" name="Line 2057"/>
          <p:cNvSpPr>
            <a:spLocks noChangeShapeType="1"/>
          </p:cNvSpPr>
          <p:nvPr/>
        </p:nvSpPr>
        <p:spPr bwMode="auto">
          <a:xfrm flipV="1">
            <a:off x="2570163" y="4408488"/>
            <a:ext cx="1587"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6" name="Line 2058"/>
          <p:cNvSpPr>
            <a:spLocks noChangeShapeType="1"/>
          </p:cNvSpPr>
          <p:nvPr/>
        </p:nvSpPr>
        <p:spPr bwMode="auto">
          <a:xfrm flipV="1">
            <a:off x="2573338" y="4395788"/>
            <a:ext cx="1587"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7" name="Line 2059"/>
          <p:cNvSpPr>
            <a:spLocks noChangeShapeType="1"/>
          </p:cNvSpPr>
          <p:nvPr/>
        </p:nvSpPr>
        <p:spPr bwMode="auto">
          <a:xfrm flipV="1">
            <a:off x="2578100" y="4391025"/>
            <a:ext cx="1588" cy="222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8" name="Line 2060"/>
          <p:cNvSpPr>
            <a:spLocks noChangeShapeType="1"/>
          </p:cNvSpPr>
          <p:nvPr/>
        </p:nvSpPr>
        <p:spPr bwMode="auto">
          <a:xfrm flipV="1">
            <a:off x="2600325"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19" name="Line 2061"/>
          <p:cNvSpPr>
            <a:spLocks noChangeShapeType="1"/>
          </p:cNvSpPr>
          <p:nvPr/>
        </p:nvSpPr>
        <p:spPr bwMode="auto">
          <a:xfrm flipV="1">
            <a:off x="2603500" y="4403725"/>
            <a:ext cx="1588"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0" name="Line 2062"/>
          <p:cNvSpPr>
            <a:spLocks noChangeShapeType="1"/>
          </p:cNvSpPr>
          <p:nvPr/>
        </p:nvSpPr>
        <p:spPr bwMode="auto">
          <a:xfrm flipV="1">
            <a:off x="2614613" y="4405313"/>
            <a:ext cx="1587"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1" name="Line 2063"/>
          <p:cNvSpPr>
            <a:spLocks noChangeShapeType="1"/>
          </p:cNvSpPr>
          <p:nvPr/>
        </p:nvSpPr>
        <p:spPr bwMode="auto">
          <a:xfrm flipV="1">
            <a:off x="2640013" y="4400550"/>
            <a:ext cx="1587" cy="1270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2" name="Line 2064"/>
          <p:cNvSpPr>
            <a:spLocks noChangeShapeType="1"/>
          </p:cNvSpPr>
          <p:nvPr/>
        </p:nvSpPr>
        <p:spPr bwMode="auto">
          <a:xfrm flipV="1">
            <a:off x="2667000"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3" name="Line 2065"/>
          <p:cNvSpPr>
            <a:spLocks noChangeShapeType="1"/>
          </p:cNvSpPr>
          <p:nvPr/>
        </p:nvSpPr>
        <p:spPr bwMode="auto">
          <a:xfrm flipV="1">
            <a:off x="2689225" y="4395788"/>
            <a:ext cx="0" cy="174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4" name="Line 2066"/>
          <p:cNvSpPr>
            <a:spLocks noChangeShapeType="1"/>
          </p:cNvSpPr>
          <p:nvPr/>
        </p:nvSpPr>
        <p:spPr bwMode="auto">
          <a:xfrm flipV="1">
            <a:off x="2689225" y="4408488"/>
            <a:ext cx="1588"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5" name="Line 2067"/>
          <p:cNvSpPr>
            <a:spLocks noChangeShapeType="1"/>
          </p:cNvSpPr>
          <p:nvPr/>
        </p:nvSpPr>
        <p:spPr bwMode="auto">
          <a:xfrm flipV="1">
            <a:off x="2697163"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6" name="Line 2068"/>
          <p:cNvSpPr>
            <a:spLocks noChangeShapeType="1"/>
          </p:cNvSpPr>
          <p:nvPr/>
        </p:nvSpPr>
        <p:spPr bwMode="auto">
          <a:xfrm flipV="1">
            <a:off x="2700338" y="4408488"/>
            <a:ext cx="1587"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7" name="Line 2069"/>
          <p:cNvSpPr>
            <a:spLocks noChangeShapeType="1"/>
          </p:cNvSpPr>
          <p:nvPr/>
        </p:nvSpPr>
        <p:spPr bwMode="auto">
          <a:xfrm flipV="1">
            <a:off x="2705100" y="4408488"/>
            <a:ext cx="1588"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8" name="Line 2070"/>
          <p:cNvSpPr>
            <a:spLocks noChangeShapeType="1"/>
          </p:cNvSpPr>
          <p:nvPr/>
        </p:nvSpPr>
        <p:spPr bwMode="auto">
          <a:xfrm flipV="1">
            <a:off x="2722563"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29" name="Line 2071"/>
          <p:cNvSpPr>
            <a:spLocks noChangeShapeType="1"/>
          </p:cNvSpPr>
          <p:nvPr/>
        </p:nvSpPr>
        <p:spPr bwMode="auto">
          <a:xfrm flipV="1">
            <a:off x="2743200" y="4408488"/>
            <a:ext cx="0"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0" name="Line 2072"/>
          <p:cNvSpPr>
            <a:spLocks noChangeShapeType="1"/>
          </p:cNvSpPr>
          <p:nvPr/>
        </p:nvSpPr>
        <p:spPr bwMode="auto">
          <a:xfrm flipV="1">
            <a:off x="2762250" y="4410075"/>
            <a:ext cx="1588" cy="31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1" name="Line 2073"/>
          <p:cNvSpPr>
            <a:spLocks noChangeShapeType="1"/>
          </p:cNvSpPr>
          <p:nvPr/>
        </p:nvSpPr>
        <p:spPr bwMode="auto">
          <a:xfrm flipV="1">
            <a:off x="2763838" y="4408488"/>
            <a:ext cx="1587"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2" name="Line 2074"/>
          <p:cNvSpPr>
            <a:spLocks noChangeShapeType="1"/>
          </p:cNvSpPr>
          <p:nvPr/>
        </p:nvSpPr>
        <p:spPr bwMode="auto">
          <a:xfrm flipV="1">
            <a:off x="2779713" y="4408488"/>
            <a:ext cx="1587"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3" name="Line 2075"/>
          <p:cNvSpPr>
            <a:spLocks noChangeShapeType="1"/>
          </p:cNvSpPr>
          <p:nvPr/>
        </p:nvSpPr>
        <p:spPr bwMode="auto">
          <a:xfrm flipV="1">
            <a:off x="2792413" y="4408488"/>
            <a:ext cx="1587"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4" name="Line 2076"/>
          <p:cNvSpPr>
            <a:spLocks noChangeShapeType="1"/>
          </p:cNvSpPr>
          <p:nvPr/>
        </p:nvSpPr>
        <p:spPr bwMode="auto">
          <a:xfrm flipV="1">
            <a:off x="2801938" y="4398963"/>
            <a:ext cx="0" cy="1428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5" name="Line 2077"/>
          <p:cNvSpPr>
            <a:spLocks noChangeShapeType="1"/>
          </p:cNvSpPr>
          <p:nvPr/>
        </p:nvSpPr>
        <p:spPr bwMode="auto">
          <a:xfrm flipV="1">
            <a:off x="2805113" y="4384675"/>
            <a:ext cx="0" cy="2857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6" name="Line 2078"/>
          <p:cNvSpPr>
            <a:spLocks noChangeShapeType="1"/>
          </p:cNvSpPr>
          <p:nvPr/>
        </p:nvSpPr>
        <p:spPr bwMode="auto">
          <a:xfrm flipV="1">
            <a:off x="2813050" y="4408488"/>
            <a:ext cx="0"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7" name="Line 2079"/>
          <p:cNvSpPr>
            <a:spLocks noChangeShapeType="1"/>
          </p:cNvSpPr>
          <p:nvPr/>
        </p:nvSpPr>
        <p:spPr bwMode="auto">
          <a:xfrm flipV="1">
            <a:off x="2816225" y="4394200"/>
            <a:ext cx="0" cy="19050"/>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8" name="Line 2080"/>
          <p:cNvSpPr>
            <a:spLocks noChangeShapeType="1"/>
          </p:cNvSpPr>
          <p:nvPr/>
        </p:nvSpPr>
        <p:spPr bwMode="auto">
          <a:xfrm flipV="1">
            <a:off x="2816225" y="4405313"/>
            <a:ext cx="1588" cy="7937"/>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39" name="Line 2081"/>
          <p:cNvSpPr>
            <a:spLocks noChangeShapeType="1"/>
          </p:cNvSpPr>
          <p:nvPr/>
        </p:nvSpPr>
        <p:spPr bwMode="auto">
          <a:xfrm flipV="1">
            <a:off x="2836863" y="4408488"/>
            <a:ext cx="1587" cy="4762"/>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40" name="Line 2082"/>
          <p:cNvSpPr>
            <a:spLocks noChangeShapeType="1"/>
          </p:cNvSpPr>
          <p:nvPr/>
        </p:nvSpPr>
        <p:spPr bwMode="auto">
          <a:xfrm flipV="1">
            <a:off x="2840038" y="4403725"/>
            <a:ext cx="1587" cy="9525"/>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grpSp>
        <p:nvGrpSpPr>
          <p:cNvPr id="5" name="Group 689"/>
          <p:cNvGrpSpPr>
            <a:grpSpLocks/>
          </p:cNvGrpSpPr>
          <p:nvPr/>
        </p:nvGrpSpPr>
        <p:grpSpPr bwMode="auto">
          <a:xfrm>
            <a:off x="1371600" y="914400"/>
            <a:ext cx="1066800" cy="1092200"/>
            <a:chOff x="1447800" y="1638300"/>
            <a:chExt cx="1422400" cy="1397000"/>
          </a:xfrm>
        </p:grpSpPr>
        <p:sp>
          <p:nvSpPr>
            <p:cNvPr id="1344" name="Freeform 10"/>
            <p:cNvSpPr>
              <a:spLocks/>
            </p:cNvSpPr>
            <p:nvPr/>
          </p:nvSpPr>
          <p:spPr bwMode="auto">
            <a:xfrm>
              <a:off x="1524000" y="1638300"/>
              <a:ext cx="1225550" cy="609600"/>
            </a:xfrm>
            <a:custGeom>
              <a:avLst/>
              <a:gdLst>
                <a:gd name="T0" fmla="*/ 2147483647 w 772"/>
                <a:gd name="T1" fmla="*/ 2147483647 h 384"/>
                <a:gd name="T2" fmla="*/ 2147483647 w 772"/>
                <a:gd name="T3" fmla="*/ 2147483647 h 384"/>
                <a:gd name="T4" fmla="*/ 2147483647 w 772"/>
                <a:gd name="T5" fmla="*/ 2147483647 h 384"/>
                <a:gd name="T6" fmla="*/ 2147483647 w 772"/>
                <a:gd name="T7" fmla="*/ 2147483647 h 384"/>
                <a:gd name="T8" fmla="*/ 2147483647 w 772"/>
                <a:gd name="T9" fmla="*/ 2147483647 h 384"/>
                <a:gd name="T10" fmla="*/ 2147483647 w 772"/>
                <a:gd name="T11" fmla="*/ 0 h 384"/>
                <a:gd name="T12" fmla="*/ 2147483647 w 772"/>
                <a:gd name="T13" fmla="*/ 2147483647 h 384"/>
                <a:gd name="T14" fmla="*/ 2147483647 w 772"/>
                <a:gd name="T15" fmla="*/ 2147483647 h 384"/>
                <a:gd name="T16" fmla="*/ 2147483647 w 772"/>
                <a:gd name="T17" fmla="*/ 2147483647 h 384"/>
                <a:gd name="T18" fmla="*/ 2147483647 w 772"/>
                <a:gd name="T19" fmla="*/ 2147483647 h 384"/>
                <a:gd name="T20" fmla="*/ 2147483647 w 772"/>
                <a:gd name="T21" fmla="*/ 2147483647 h 384"/>
                <a:gd name="T22" fmla="*/ 2147483647 w 772"/>
                <a:gd name="T23" fmla="*/ 2147483647 h 384"/>
                <a:gd name="T24" fmla="*/ 2147483647 w 772"/>
                <a:gd name="T25" fmla="*/ 2147483647 h 384"/>
                <a:gd name="T26" fmla="*/ 2147483647 w 772"/>
                <a:gd name="T27" fmla="*/ 2147483647 h 384"/>
                <a:gd name="T28" fmla="*/ 2147483647 w 772"/>
                <a:gd name="T29" fmla="*/ 2147483647 h 384"/>
                <a:gd name="T30" fmla="*/ 2147483647 w 772"/>
                <a:gd name="T31" fmla="*/ 2147483647 h 384"/>
                <a:gd name="T32" fmla="*/ 2147483647 w 772"/>
                <a:gd name="T33" fmla="*/ 2147483647 h 384"/>
                <a:gd name="T34" fmla="*/ 2147483647 w 772"/>
                <a:gd name="T35" fmla="*/ 2147483647 h 384"/>
                <a:gd name="T36" fmla="*/ 2147483647 w 772"/>
                <a:gd name="T37" fmla="*/ 2147483647 h 384"/>
                <a:gd name="T38" fmla="*/ 2147483647 w 772"/>
                <a:gd name="T39" fmla="*/ 2147483647 h 384"/>
                <a:gd name="T40" fmla="*/ 2147483647 w 772"/>
                <a:gd name="T41" fmla="*/ 2147483647 h 384"/>
                <a:gd name="T42" fmla="*/ 2147483647 w 772"/>
                <a:gd name="T43" fmla="*/ 2147483647 h 384"/>
                <a:gd name="T44" fmla="*/ 2147483647 w 772"/>
                <a:gd name="T45" fmla="*/ 2147483647 h 384"/>
                <a:gd name="T46" fmla="*/ 2147483647 w 772"/>
                <a:gd name="T47" fmla="*/ 2147483647 h 384"/>
                <a:gd name="T48" fmla="*/ 2147483647 w 772"/>
                <a:gd name="T49" fmla="*/ 2147483647 h 384"/>
                <a:gd name="T50" fmla="*/ 2147483647 w 772"/>
                <a:gd name="T51" fmla="*/ 2147483647 h 384"/>
                <a:gd name="T52" fmla="*/ 2147483647 w 772"/>
                <a:gd name="T53" fmla="*/ 2147483647 h 384"/>
                <a:gd name="T54" fmla="*/ 2147483647 w 772"/>
                <a:gd name="T55" fmla="*/ 2147483647 h 384"/>
                <a:gd name="T56" fmla="*/ 2147483647 w 772"/>
                <a:gd name="T57" fmla="*/ 2147483647 h 384"/>
                <a:gd name="T58" fmla="*/ 2147483647 w 772"/>
                <a:gd name="T59" fmla="*/ 2147483647 h 384"/>
                <a:gd name="T60" fmla="*/ 2147483647 w 772"/>
                <a:gd name="T61" fmla="*/ 2147483647 h 384"/>
                <a:gd name="T62" fmla="*/ 2147483647 w 772"/>
                <a:gd name="T63" fmla="*/ 2147483647 h 384"/>
                <a:gd name="T64" fmla="*/ 2147483647 w 772"/>
                <a:gd name="T65" fmla="*/ 2147483647 h 384"/>
                <a:gd name="T66" fmla="*/ 2147483647 w 772"/>
                <a:gd name="T67" fmla="*/ 2147483647 h 384"/>
                <a:gd name="T68" fmla="*/ 2147483647 w 772"/>
                <a:gd name="T69" fmla="*/ 2147483647 h 384"/>
                <a:gd name="T70" fmla="*/ 2147483647 w 772"/>
                <a:gd name="T71" fmla="*/ 2147483647 h 384"/>
                <a:gd name="T72" fmla="*/ 2147483647 w 772"/>
                <a:gd name="T73" fmla="*/ 2147483647 h 3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2"/>
                <a:gd name="T112" fmla="*/ 0 h 384"/>
                <a:gd name="T113" fmla="*/ 772 w 772"/>
                <a:gd name="T114" fmla="*/ 384 h 3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2" h="384">
                  <a:moveTo>
                    <a:pt x="29" y="218"/>
                  </a:moveTo>
                  <a:cubicBezTo>
                    <a:pt x="129" y="54"/>
                    <a:pt x="0" y="238"/>
                    <a:pt x="132" y="128"/>
                  </a:cubicBezTo>
                  <a:cubicBezTo>
                    <a:pt x="140" y="121"/>
                    <a:pt x="133" y="106"/>
                    <a:pt x="138" y="96"/>
                  </a:cubicBezTo>
                  <a:cubicBezTo>
                    <a:pt x="145" y="81"/>
                    <a:pt x="161" y="72"/>
                    <a:pt x="170" y="58"/>
                  </a:cubicBezTo>
                  <a:cubicBezTo>
                    <a:pt x="172" y="47"/>
                    <a:pt x="168" y="32"/>
                    <a:pt x="177" y="26"/>
                  </a:cubicBezTo>
                  <a:cubicBezTo>
                    <a:pt x="189" y="17"/>
                    <a:pt x="274" y="3"/>
                    <a:pt x="292" y="0"/>
                  </a:cubicBezTo>
                  <a:cubicBezTo>
                    <a:pt x="300" y="2"/>
                    <a:pt x="311" y="1"/>
                    <a:pt x="317" y="7"/>
                  </a:cubicBezTo>
                  <a:cubicBezTo>
                    <a:pt x="325" y="15"/>
                    <a:pt x="325" y="29"/>
                    <a:pt x="330" y="39"/>
                  </a:cubicBezTo>
                  <a:cubicBezTo>
                    <a:pt x="346" y="71"/>
                    <a:pt x="370" y="97"/>
                    <a:pt x="388" y="128"/>
                  </a:cubicBezTo>
                  <a:cubicBezTo>
                    <a:pt x="400" y="180"/>
                    <a:pt x="428" y="210"/>
                    <a:pt x="394" y="263"/>
                  </a:cubicBezTo>
                  <a:cubicBezTo>
                    <a:pt x="381" y="303"/>
                    <a:pt x="381" y="306"/>
                    <a:pt x="337" y="314"/>
                  </a:cubicBezTo>
                  <a:cubicBezTo>
                    <a:pt x="226" y="305"/>
                    <a:pt x="263" y="329"/>
                    <a:pt x="234" y="250"/>
                  </a:cubicBezTo>
                  <a:cubicBezTo>
                    <a:pt x="236" y="237"/>
                    <a:pt x="237" y="224"/>
                    <a:pt x="241" y="211"/>
                  </a:cubicBezTo>
                  <a:cubicBezTo>
                    <a:pt x="243" y="204"/>
                    <a:pt x="251" y="199"/>
                    <a:pt x="253" y="192"/>
                  </a:cubicBezTo>
                  <a:cubicBezTo>
                    <a:pt x="265" y="145"/>
                    <a:pt x="260" y="57"/>
                    <a:pt x="317" y="39"/>
                  </a:cubicBezTo>
                  <a:cubicBezTo>
                    <a:pt x="353" y="49"/>
                    <a:pt x="390" y="55"/>
                    <a:pt x="426" y="64"/>
                  </a:cubicBezTo>
                  <a:cubicBezTo>
                    <a:pt x="472" y="76"/>
                    <a:pt x="512" y="106"/>
                    <a:pt x="554" y="128"/>
                  </a:cubicBezTo>
                  <a:cubicBezTo>
                    <a:pt x="569" y="196"/>
                    <a:pt x="548" y="130"/>
                    <a:pt x="580" y="179"/>
                  </a:cubicBezTo>
                  <a:cubicBezTo>
                    <a:pt x="584" y="185"/>
                    <a:pt x="593" y="231"/>
                    <a:pt x="593" y="231"/>
                  </a:cubicBezTo>
                  <a:cubicBezTo>
                    <a:pt x="582" y="299"/>
                    <a:pt x="564" y="322"/>
                    <a:pt x="497" y="333"/>
                  </a:cubicBezTo>
                  <a:cubicBezTo>
                    <a:pt x="457" y="328"/>
                    <a:pt x="419" y="320"/>
                    <a:pt x="381" y="307"/>
                  </a:cubicBezTo>
                  <a:cubicBezTo>
                    <a:pt x="347" y="262"/>
                    <a:pt x="342" y="200"/>
                    <a:pt x="394" y="167"/>
                  </a:cubicBezTo>
                  <a:cubicBezTo>
                    <a:pt x="398" y="160"/>
                    <a:pt x="400" y="151"/>
                    <a:pt x="407" y="147"/>
                  </a:cubicBezTo>
                  <a:cubicBezTo>
                    <a:pt x="418" y="140"/>
                    <a:pt x="432" y="139"/>
                    <a:pt x="445" y="135"/>
                  </a:cubicBezTo>
                  <a:cubicBezTo>
                    <a:pt x="478" y="123"/>
                    <a:pt x="508" y="108"/>
                    <a:pt x="541" y="96"/>
                  </a:cubicBezTo>
                  <a:cubicBezTo>
                    <a:pt x="609" y="103"/>
                    <a:pt x="612" y="94"/>
                    <a:pt x="644" y="141"/>
                  </a:cubicBezTo>
                  <a:cubicBezTo>
                    <a:pt x="654" y="172"/>
                    <a:pt x="672" y="199"/>
                    <a:pt x="682" y="231"/>
                  </a:cubicBezTo>
                  <a:cubicBezTo>
                    <a:pt x="680" y="271"/>
                    <a:pt x="689" y="314"/>
                    <a:pt x="676" y="352"/>
                  </a:cubicBezTo>
                  <a:cubicBezTo>
                    <a:pt x="670" y="369"/>
                    <a:pt x="631" y="384"/>
                    <a:pt x="631" y="384"/>
                  </a:cubicBezTo>
                  <a:cubicBezTo>
                    <a:pt x="594" y="362"/>
                    <a:pt x="566" y="350"/>
                    <a:pt x="541" y="314"/>
                  </a:cubicBezTo>
                  <a:cubicBezTo>
                    <a:pt x="537" y="300"/>
                    <a:pt x="523" y="289"/>
                    <a:pt x="522" y="275"/>
                  </a:cubicBezTo>
                  <a:cubicBezTo>
                    <a:pt x="520" y="240"/>
                    <a:pt x="528" y="166"/>
                    <a:pt x="567" y="154"/>
                  </a:cubicBezTo>
                  <a:cubicBezTo>
                    <a:pt x="579" y="145"/>
                    <a:pt x="586" y="130"/>
                    <a:pt x="599" y="122"/>
                  </a:cubicBezTo>
                  <a:cubicBezTo>
                    <a:pt x="631" y="101"/>
                    <a:pt x="676" y="112"/>
                    <a:pt x="714" y="109"/>
                  </a:cubicBezTo>
                  <a:cubicBezTo>
                    <a:pt x="708" y="105"/>
                    <a:pt x="687" y="97"/>
                    <a:pt x="695" y="96"/>
                  </a:cubicBezTo>
                  <a:cubicBezTo>
                    <a:pt x="714" y="93"/>
                    <a:pt x="734" y="100"/>
                    <a:pt x="753" y="103"/>
                  </a:cubicBezTo>
                  <a:cubicBezTo>
                    <a:pt x="760" y="104"/>
                    <a:pt x="772" y="109"/>
                    <a:pt x="772" y="109"/>
                  </a:cubicBezTo>
                </a:path>
              </a:pathLst>
            </a:custGeom>
            <a:noFill/>
            <a:ln w="38100" cmpd="sng">
              <a:solidFill>
                <a:srgbClr val="33CC33"/>
              </a:solidFill>
              <a:round/>
              <a:headEnd/>
              <a:tailEnd/>
            </a:ln>
          </p:spPr>
          <p:txBody>
            <a:bodyPr/>
            <a:lstStyle/>
            <a:p>
              <a:pPr algn="l" eaLnBrk="1" hangingPunct="1"/>
              <a:endParaRPr lang="en-US" sz="2800" b="0">
                <a:solidFill>
                  <a:srgbClr val="FFFF00"/>
                </a:solidFill>
                <a:latin typeface="Arial" charset="0"/>
              </a:endParaRPr>
            </a:p>
          </p:txBody>
        </p:sp>
        <p:sp>
          <p:nvSpPr>
            <p:cNvPr id="1345" name="Freeform 4"/>
            <p:cNvSpPr>
              <a:spLocks/>
            </p:cNvSpPr>
            <p:nvPr/>
          </p:nvSpPr>
          <p:spPr bwMode="auto">
            <a:xfrm>
              <a:off x="1574800" y="1765300"/>
              <a:ext cx="1295400" cy="1270000"/>
            </a:xfrm>
            <a:custGeom>
              <a:avLst/>
              <a:gdLst>
                <a:gd name="T0" fmla="*/ 2147483647 w 816"/>
                <a:gd name="T1" fmla="*/ 2147483647 h 800"/>
                <a:gd name="T2" fmla="*/ 2147483647 w 816"/>
                <a:gd name="T3" fmla="*/ 2147483647 h 800"/>
                <a:gd name="T4" fmla="*/ 2147483647 w 816"/>
                <a:gd name="T5" fmla="*/ 2147483647 h 800"/>
                <a:gd name="T6" fmla="*/ 2147483647 w 816"/>
                <a:gd name="T7" fmla="*/ 2147483647 h 800"/>
                <a:gd name="T8" fmla="*/ 2147483647 w 816"/>
                <a:gd name="T9" fmla="*/ 2147483647 h 800"/>
                <a:gd name="T10" fmla="*/ 2147483647 w 816"/>
                <a:gd name="T11" fmla="*/ 2147483647 h 800"/>
                <a:gd name="T12" fmla="*/ 2147483647 w 816"/>
                <a:gd name="T13" fmla="*/ 2147483647 h 800"/>
                <a:gd name="T14" fmla="*/ 2147483647 w 816"/>
                <a:gd name="T15" fmla="*/ 2147483647 h 800"/>
                <a:gd name="T16" fmla="*/ 2147483647 w 816"/>
                <a:gd name="T17" fmla="*/ 2147483647 h 800"/>
                <a:gd name="T18" fmla="*/ 2147483647 w 816"/>
                <a:gd name="T19" fmla="*/ 2147483647 h 800"/>
                <a:gd name="T20" fmla="*/ 2147483647 w 816"/>
                <a:gd name="T21" fmla="*/ 2147483647 h 800"/>
                <a:gd name="T22" fmla="*/ 2147483647 w 816"/>
                <a:gd name="T23" fmla="*/ 2147483647 h 800"/>
                <a:gd name="T24" fmla="*/ 2147483647 w 816"/>
                <a:gd name="T25" fmla="*/ 2147483647 h 800"/>
                <a:gd name="T26" fmla="*/ 2147483647 w 816"/>
                <a:gd name="T27" fmla="*/ 2147483647 h 800"/>
                <a:gd name="T28" fmla="*/ 2147483647 w 816"/>
                <a:gd name="T29" fmla="*/ 2147483647 h 800"/>
                <a:gd name="T30" fmla="*/ 2147483647 w 816"/>
                <a:gd name="T31" fmla="*/ 2147483647 h 800"/>
                <a:gd name="T32" fmla="*/ 2147483647 w 816"/>
                <a:gd name="T33" fmla="*/ 2147483647 h 800"/>
                <a:gd name="T34" fmla="*/ 2147483647 w 816"/>
                <a:gd name="T35" fmla="*/ 2147483647 h 800"/>
                <a:gd name="T36" fmla="*/ 2147483647 w 816"/>
                <a:gd name="T37" fmla="*/ 2147483647 h 800"/>
                <a:gd name="T38" fmla="*/ 2147483647 w 816"/>
                <a:gd name="T39" fmla="*/ 2147483647 h 8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6"/>
                <a:gd name="T61" fmla="*/ 0 h 800"/>
                <a:gd name="T62" fmla="*/ 816 w 816"/>
                <a:gd name="T63" fmla="*/ 800 h 8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6" h="800">
                  <a:moveTo>
                    <a:pt x="64" y="544"/>
                  </a:moveTo>
                  <a:cubicBezTo>
                    <a:pt x="204" y="420"/>
                    <a:pt x="344" y="296"/>
                    <a:pt x="352" y="304"/>
                  </a:cubicBezTo>
                  <a:cubicBezTo>
                    <a:pt x="360" y="312"/>
                    <a:pt x="168" y="592"/>
                    <a:pt x="112" y="592"/>
                  </a:cubicBezTo>
                  <a:cubicBezTo>
                    <a:pt x="56" y="592"/>
                    <a:pt x="0" y="376"/>
                    <a:pt x="16" y="304"/>
                  </a:cubicBezTo>
                  <a:cubicBezTo>
                    <a:pt x="32" y="232"/>
                    <a:pt x="136" y="112"/>
                    <a:pt x="208" y="160"/>
                  </a:cubicBezTo>
                  <a:cubicBezTo>
                    <a:pt x="280" y="208"/>
                    <a:pt x="456" y="552"/>
                    <a:pt x="448" y="592"/>
                  </a:cubicBezTo>
                  <a:cubicBezTo>
                    <a:pt x="440" y="632"/>
                    <a:pt x="184" y="480"/>
                    <a:pt x="160" y="400"/>
                  </a:cubicBezTo>
                  <a:cubicBezTo>
                    <a:pt x="136" y="320"/>
                    <a:pt x="224" y="112"/>
                    <a:pt x="304" y="112"/>
                  </a:cubicBezTo>
                  <a:cubicBezTo>
                    <a:pt x="384" y="112"/>
                    <a:pt x="672" y="328"/>
                    <a:pt x="640" y="400"/>
                  </a:cubicBezTo>
                  <a:cubicBezTo>
                    <a:pt x="608" y="472"/>
                    <a:pt x="200" y="592"/>
                    <a:pt x="112" y="544"/>
                  </a:cubicBezTo>
                  <a:cubicBezTo>
                    <a:pt x="24" y="496"/>
                    <a:pt x="72" y="128"/>
                    <a:pt x="112" y="112"/>
                  </a:cubicBezTo>
                  <a:cubicBezTo>
                    <a:pt x="152" y="96"/>
                    <a:pt x="296" y="336"/>
                    <a:pt x="352" y="448"/>
                  </a:cubicBezTo>
                  <a:cubicBezTo>
                    <a:pt x="408" y="560"/>
                    <a:pt x="424" y="800"/>
                    <a:pt x="448" y="784"/>
                  </a:cubicBezTo>
                  <a:cubicBezTo>
                    <a:pt x="472" y="768"/>
                    <a:pt x="504" y="432"/>
                    <a:pt x="496" y="352"/>
                  </a:cubicBezTo>
                  <a:cubicBezTo>
                    <a:pt x="488" y="272"/>
                    <a:pt x="400" y="256"/>
                    <a:pt x="400" y="304"/>
                  </a:cubicBezTo>
                  <a:cubicBezTo>
                    <a:pt x="400" y="352"/>
                    <a:pt x="464" y="608"/>
                    <a:pt x="496" y="640"/>
                  </a:cubicBezTo>
                  <a:cubicBezTo>
                    <a:pt x="528" y="672"/>
                    <a:pt x="576" y="592"/>
                    <a:pt x="592" y="496"/>
                  </a:cubicBezTo>
                  <a:cubicBezTo>
                    <a:pt x="608" y="400"/>
                    <a:pt x="560" y="128"/>
                    <a:pt x="592" y="64"/>
                  </a:cubicBezTo>
                  <a:cubicBezTo>
                    <a:pt x="624" y="0"/>
                    <a:pt x="752" y="88"/>
                    <a:pt x="784" y="112"/>
                  </a:cubicBezTo>
                  <a:cubicBezTo>
                    <a:pt x="816" y="136"/>
                    <a:pt x="800" y="172"/>
                    <a:pt x="784" y="208"/>
                  </a:cubicBezTo>
                </a:path>
              </a:pathLst>
            </a:custGeom>
            <a:noFill/>
            <a:ln w="38100" cmpd="sng">
              <a:solidFill>
                <a:schemeClr val="accent1"/>
              </a:solidFill>
              <a:round/>
              <a:headEnd/>
              <a:tailEnd/>
            </a:ln>
          </p:spPr>
          <p:txBody>
            <a:bodyPr/>
            <a:lstStyle/>
            <a:p>
              <a:pPr algn="l" eaLnBrk="1" hangingPunct="1"/>
              <a:endParaRPr lang="en-US" sz="2800" b="0">
                <a:solidFill>
                  <a:srgbClr val="FFFF00"/>
                </a:solidFill>
                <a:latin typeface="Arial" charset="0"/>
              </a:endParaRPr>
            </a:p>
          </p:txBody>
        </p:sp>
        <p:sp>
          <p:nvSpPr>
            <p:cNvPr id="1346" name="Freeform 6"/>
            <p:cNvSpPr>
              <a:spLocks/>
            </p:cNvSpPr>
            <p:nvPr/>
          </p:nvSpPr>
          <p:spPr bwMode="auto">
            <a:xfrm>
              <a:off x="1447800" y="2019300"/>
              <a:ext cx="1327150" cy="682625"/>
            </a:xfrm>
            <a:custGeom>
              <a:avLst/>
              <a:gdLst>
                <a:gd name="T0" fmla="*/ 2147483647 w 836"/>
                <a:gd name="T1" fmla="*/ 2147483647 h 430"/>
                <a:gd name="T2" fmla="*/ 2147483647 w 836"/>
                <a:gd name="T3" fmla="*/ 2147483647 h 430"/>
                <a:gd name="T4" fmla="*/ 2147483647 w 836"/>
                <a:gd name="T5" fmla="*/ 2147483647 h 430"/>
                <a:gd name="T6" fmla="*/ 2147483647 w 836"/>
                <a:gd name="T7" fmla="*/ 2147483647 h 430"/>
                <a:gd name="T8" fmla="*/ 2147483647 w 836"/>
                <a:gd name="T9" fmla="*/ 2147483647 h 430"/>
                <a:gd name="T10" fmla="*/ 2147483647 w 836"/>
                <a:gd name="T11" fmla="*/ 2147483647 h 430"/>
                <a:gd name="T12" fmla="*/ 2147483647 w 836"/>
                <a:gd name="T13" fmla="*/ 2147483647 h 430"/>
                <a:gd name="T14" fmla="*/ 2147483647 w 836"/>
                <a:gd name="T15" fmla="*/ 2147483647 h 430"/>
                <a:gd name="T16" fmla="*/ 2147483647 w 836"/>
                <a:gd name="T17" fmla="*/ 2147483647 h 430"/>
                <a:gd name="T18" fmla="*/ 2147483647 w 836"/>
                <a:gd name="T19" fmla="*/ 2147483647 h 430"/>
                <a:gd name="T20" fmla="*/ 2147483647 w 836"/>
                <a:gd name="T21" fmla="*/ 2147483647 h 430"/>
                <a:gd name="T22" fmla="*/ 2147483647 w 836"/>
                <a:gd name="T23" fmla="*/ 2147483647 h 430"/>
                <a:gd name="T24" fmla="*/ 2147483647 w 836"/>
                <a:gd name="T25" fmla="*/ 2147483647 h 430"/>
                <a:gd name="T26" fmla="*/ 2147483647 w 836"/>
                <a:gd name="T27" fmla="*/ 2147483647 h 430"/>
                <a:gd name="T28" fmla="*/ 2147483647 w 836"/>
                <a:gd name="T29" fmla="*/ 2147483647 h 430"/>
                <a:gd name="T30" fmla="*/ 2147483647 w 836"/>
                <a:gd name="T31" fmla="*/ 2147483647 h 430"/>
                <a:gd name="T32" fmla="*/ 2147483647 w 836"/>
                <a:gd name="T33" fmla="*/ 2147483647 h 430"/>
                <a:gd name="T34" fmla="*/ 2147483647 w 836"/>
                <a:gd name="T35" fmla="*/ 2147483647 h 430"/>
                <a:gd name="T36" fmla="*/ 2147483647 w 836"/>
                <a:gd name="T37" fmla="*/ 2147483647 h 430"/>
                <a:gd name="T38" fmla="*/ 2147483647 w 836"/>
                <a:gd name="T39" fmla="*/ 2147483647 h 430"/>
                <a:gd name="T40" fmla="*/ 2147483647 w 836"/>
                <a:gd name="T41" fmla="*/ 2147483647 h 430"/>
                <a:gd name="T42" fmla="*/ 2147483647 w 836"/>
                <a:gd name="T43" fmla="*/ 2147483647 h 430"/>
                <a:gd name="T44" fmla="*/ 2147483647 w 836"/>
                <a:gd name="T45" fmla="*/ 2147483647 h 430"/>
                <a:gd name="T46" fmla="*/ 2147483647 w 836"/>
                <a:gd name="T47" fmla="*/ 2147483647 h 430"/>
                <a:gd name="T48" fmla="*/ 2147483647 w 836"/>
                <a:gd name="T49" fmla="*/ 2147483647 h 430"/>
                <a:gd name="T50" fmla="*/ 2147483647 w 836"/>
                <a:gd name="T51" fmla="*/ 2147483647 h 430"/>
                <a:gd name="T52" fmla="*/ 2147483647 w 836"/>
                <a:gd name="T53" fmla="*/ 2147483647 h 430"/>
                <a:gd name="T54" fmla="*/ 2147483647 w 836"/>
                <a:gd name="T55" fmla="*/ 2147483647 h 430"/>
                <a:gd name="T56" fmla="*/ 2147483647 w 836"/>
                <a:gd name="T57" fmla="*/ 2147483647 h 430"/>
                <a:gd name="T58" fmla="*/ 2147483647 w 836"/>
                <a:gd name="T59" fmla="*/ 2147483647 h 430"/>
                <a:gd name="T60" fmla="*/ 2147483647 w 836"/>
                <a:gd name="T61" fmla="*/ 2147483647 h 430"/>
                <a:gd name="T62" fmla="*/ 2147483647 w 836"/>
                <a:gd name="T63" fmla="*/ 2147483647 h 430"/>
                <a:gd name="T64" fmla="*/ 2147483647 w 836"/>
                <a:gd name="T65" fmla="*/ 2147483647 h 4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6"/>
                <a:gd name="T100" fmla="*/ 0 h 430"/>
                <a:gd name="T101" fmla="*/ 836 w 836"/>
                <a:gd name="T102" fmla="*/ 430 h 4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6" h="430">
                  <a:moveTo>
                    <a:pt x="93" y="231"/>
                  </a:moveTo>
                  <a:cubicBezTo>
                    <a:pt x="97" y="214"/>
                    <a:pt x="95" y="194"/>
                    <a:pt x="106" y="180"/>
                  </a:cubicBezTo>
                  <a:cubicBezTo>
                    <a:pt x="126" y="154"/>
                    <a:pt x="179" y="134"/>
                    <a:pt x="208" y="122"/>
                  </a:cubicBezTo>
                  <a:cubicBezTo>
                    <a:pt x="290" y="127"/>
                    <a:pt x="333" y="137"/>
                    <a:pt x="407" y="154"/>
                  </a:cubicBezTo>
                  <a:cubicBezTo>
                    <a:pt x="442" y="176"/>
                    <a:pt x="482" y="206"/>
                    <a:pt x="522" y="218"/>
                  </a:cubicBezTo>
                  <a:cubicBezTo>
                    <a:pt x="545" y="265"/>
                    <a:pt x="570" y="316"/>
                    <a:pt x="599" y="359"/>
                  </a:cubicBezTo>
                  <a:cubicBezTo>
                    <a:pt x="586" y="391"/>
                    <a:pt x="594" y="389"/>
                    <a:pt x="567" y="404"/>
                  </a:cubicBezTo>
                  <a:cubicBezTo>
                    <a:pt x="550" y="413"/>
                    <a:pt x="516" y="430"/>
                    <a:pt x="516" y="430"/>
                  </a:cubicBezTo>
                  <a:cubicBezTo>
                    <a:pt x="490" y="428"/>
                    <a:pt x="465" y="426"/>
                    <a:pt x="439" y="423"/>
                  </a:cubicBezTo>
                  <a:cubicBezTo>
                    <a:pt x="428" y="422"/>
                    <a:pt x="416" y="424"/>
                    <a:pt x="407" y="417"/>
                  </a:cubicBezTo>
                  <a:cubicBezTo>
                    <a:pt x="377" y="394"/>
                    <a:pt x="350" y="299"/>
                    <a:pt x="324" y="263"/>
                  </a:cubicBezTo>
                  <a:cubicBezTo>
                    <a:pt x="315" y="208"/>
                    <a:pt x="313" y="157"/>
                    <a:pt x="349" y="110"/>
                  </a:cubicBezTo>
                  <a:cubicBezTo>
                    <a:pt x="355" y="89"/>
                    <a:pt x="361" y="67"/>
                    <a:pt x="368" y="46"/>
                  </a:cubicBezTo>
                  <a:cubicBezTo>
                    <a:pt x="370" y="39"/>
                    <a:pt x="375" y="26"/>
                    <a:pt x="375" y="26"/>
                  </a:cubicBezTo>
                  <a:cubicBezTo>
                    <a:pt x="423" y="33"/>
                    <a:pt x="444" y="30"/>
                    <a:pt x="477" y="65"/>
                  </a:cubicBezTo>
                  <a:cubicBezTo>
                    <a:pt x="442" y="71"/>
                    <a:pt x="420" y="68"/>
                    <a:pt x="400" y="97"/>
                  </a:cubicBezTo>
                  <a:cubicBezTo>
                    <a:pt x="405" y="180"/>
                    <a:pt x="438" y="287"/>
                    <a:pt x="375" y="353"/>
                  </a:cubicBezTo>
                  <a:cubicBezTo>
                    <a:pt x="373" y="361"/>
                    <a:pt x="373" y="371"/>
                    <a:pt x="368" y="378"/>
                  </a:cubicBezTo>
                  <a:cubicBezTo>
                    <a:pt x="358" y="390"/>
                    <a:pt x="302" y="396"/>
                    <a:pt x="292" y="398"/>
                  </a:cubicBezTo>
                  <a:cubicBezTo>
                    <a:pt x="268" y="396"/>
                    <a:pt x="244" y="399"/>
                    <a:pt x="221" y="391"/>
                  </a:cubicBezTo>
                  <a:cubicBezTo>
                    <a:pt x="190" y="381"/>
                    <a:pt x="149" y="272"/>
                    <a:pt x="132" y="244"/>
                  </a:cubicBezTo>
                  <a:cubicBezTo>
                    <a:pt x="125" y="214"/>
                    <a:pt x="120" y="194"/>
                    <a:pt x="106" y="167"/>
                  </a:cubicBezTo>
                  <a:cubicBezTo>
                    <a:pt x="112" y="108"/>
                    <a:pt x="120" y="85"/>
                    <a:pt x="151" y="39"/>
                  </a:cubicBezTo>
                  <a:cubicBezTo>
                    <a:pt x="160" y="12"/>
                    <a:pt x="176" y="14"/>
                    <a:pt x="202" y="1"/>
                  </a:cubicBezTo>
                  <a:cubicBezTo>
                    <a:pt x="259" y="10"/>
                    <a:pt x="256" y="22"/>
                    <a:pt x="285" y="65"/>
                  </a:cubicBezTo>
                  <a:cubicBezTo>
                    <a:pt x="287" y="76"/>
                    <a:pt x="296" y="87"/>
                    <a:pt x="292" y="97"/>
                  </a:cubicBezTo>
                  <a:cubicBezTo>
                    <a:pt x="290" y="104"/>
                    <a:pt x="274" y="96"/>
                    <a:pt x="272" y="103"/>
                  </a:cubicBezTo>
                  <a:cubicBezTo>
                    <a:pt x="256" y="160"/>
                    <a:pt x="280" y="268"/>
                    <a:pt x="215" y="302"/>
                  </a:cubicBezTo>
                  <a:cubicBezTo>
                    <a:pt x="199" y="332"/>
                    <a:pt x="197" y="344"/>
                    <a:pt x="164" y="353"/>
                  </a:cubicBezTo>
                  <a:cubicBezTo>
                    <a:pt x="139" y="422"/>
                    <a:pt x="57" y="322"/>
                    <a:pt x="36" y="289"/>
                  </a:cubicBezTo>
                  <a:cubicBezTo>
                    <a:pt x="24" y="243"/>
                    <a:pt x="0" y="204"/>
                    <a:pt x="23" y="154"/>
                  </a:cubicBezTo>
                  <a:cubicBezTo>
                    <a:pt x="29" y="140"/>
                    <a:pt x="48" y="137"/>
                    <a:pt x="61" y="129"/>
                  </a:cubicBezTo>
                  <a:cubicBezTo>
                    <a:pt x="67" y="125"/>
                    <a:pt x="80" y="116"/>
                    <a:pt x="80" y="116"/>
                  </a:cubicBezTo>
                  <a:cubicBezTo>
                    <a:pt x="164" y="137"/>
                    <a:pt x="268" y="160"/>
                    <a:pt x="324" y="231"/>
                  </a:cubicBezTo>
                  <a:cubicBezTo>
                    <a:pt x="320" y="237"/>
                    <a:pt x="312" y="242"/>
                    <a:pt x="311" y="250"/>
                  </a:cubicBezTo>
                  <a:cubicBezTo>
                    <a:pt x="310" y="257"/>
                    <a:pt x="314" y="264"/>
                    <a:pt x="317" y="270"/>
                  </a:cubicBezTo>
                  <a:cubicBezTo>
                    <a:pt x="334" y="309"/>
                    <a:pt x="347" y="299"/>
                    <a:pt x="279" y="282"/>
                  </a:cubicBezTo>
                  <a:cubicBezTo>
                    <a:pt x="287" y="291"/>
                    <a:pt x="295" y="300"/>
                    <a:pt x="304" y="308"/>
                  </a:cubicBezTo>
                  <a:cubicBezTo>
                    <a:pt x="318" y="320"/>
                    <a:pt x="349" y="340"/>
                    <a:pt x="349" y="340"/>
                  </a:cubicBezTo>
                  <a:cubicBezTo>
                    <a:pt x="381" y="318"/>
                    <a:pt x="451" y="338"/>
                    <a:pt x="484" y="340"/>
                  </a:cubicBezTo>
                  <a:cubicBezTo>
                    <a:pt x="529" y="338"/>
                    <a:pt x="574" y="340"/>
                    <a:pt x="618" y="334"/>
                  </a:cubicBezTo>
                  <a:cubicBezTo>
                    <a:pt x="630" y="333"/>
                    <a:pt x="666" y="309"/>
                    <a:pt x="676" y="302"/>
                  </a:cubicBezTo>
                  <a:cubicBezTo>
                    <a:pt x="689" y="294"/>
                    <a:pt x="714" y="276"/>
                    <a:pt x="714" y="276"/>
                  </a:cubicBezTo>
                  <a:cubicBezTo>
                    <a:pt x="744" y="202"/>
                    <a:pt x="703" y="98"/>
                    <a:pt x="644" y="46"/>
                  </a:cubicBezTo>
                  <a:cubicBezTo>
                    <a:pt x="611" y="17"/>
                    <a:pt x="601" y="19"/>
                    <a:pt x="560" y="7"/>
                  </a:cubicBezTo>
                  <a:cubicBezTo>
                    <a:pt x="534" y="14"/>
                    <a:pt x="477" y="24"/>
                    <a:pt x="452" y="46"/>
                  </a:cubicBezTo>
                  <a:cubicBezTo>
                    <a:pt x="434" y="62"/>
                    <a:pt x="433" y="119"/>
                    <a:pt x="413" y="148"/>
                  </a:cubicBezTo>
                  <a:cubicBezTo>
                    <a:pt x="403" y="179"/>
                    <a:pt x="387" y="191"/>
                    <a:pt x="356" y="199"/>
                  </a:cubicBezTo>
                  <a:cubicBezTo>
                    <a:pt x="334" y="260"/>
                    <a:pt x="341" y="320"/>
                    <a:pt x="394" y="359"/>
                  </a:cubicBezTo>
                  <a:cubicBezTo>
                    <a:pt x="443" y="349"/>
                    <a:pt x="481" y="335"/>
                    <a:pt x="528" y="321"/>
                  </a:cubicBezTo>
                  <a:cubicBezTo>
                    <a:pt x="563" y="296"/>
                    <a:pt x="573" y="266"/>
                    <a:pt x="586" y="225"/>
                  </a:cubicBezTo>
                  <a:cubicBezTo>
                    <a:pt x="582" y="211"/>
                    <a:pt x="579" y="197"/>
                    <a:pt x="567" y="186"/>
                  </a:cubicBezTo>
                  <a:cubicBezTo>
                    <a:pt x="553" y="174"/>
                    <a:pt x="522" y="154"/>
                    <a:pt x="522" y="154"/>
                  </a:cubicBezTo>
                  <a:cubicBezTo>
                    <a:pt x="518" y="155"/>
                    <a:pt x="474" y="160"/>
                    <a:pt x="471" y="174"/>
                  </a:cubicBezTo>
                  <a:cubicBezTo>
                    <a:pt x="460" y="224"/>
                    <a:pt x="501" y="253"/>
                    <a:pt x="541" y="263"/>
                  </a:cubicBezTo>
                  <a:cubicBezTo>
                    <a:pt x="582" y="250"/>
                    <a:pt x="540" y="269"/>
                    <a:pt x="567" y="231"/>
                  </a:cubicBezTo>
                  <a:cubicBezTo>
                    <a:pt x="572" y="225"/>
                    <a:pt x="604" y="204"/>
                    <a:pt x="612" y="199"/>
                  </a:cubicBezTo>
                  <a:cubicBezTo>
                    <a:pt x="625" y="158"/>
                    <a:pt x="586" y="107"/>
                    <a:pt x="554" y="84"/>
                  </a:cubicBezTo>
                  <a:cubicBezTo>
                    <a:pt x="548" y="65"/>
                    <a:pt x="541" y="46"/>
                    <a:pt x="535" y="26"/>
                  </a:cubicBezTo>
                  <a:cubicBezTo>
                    <a:pt x="576" y="0"/>
                    <a:pt x="624" y="23"/>
                    <a:pt x="669" y="33"/>
                  </a:cubicBezTo>
                  <a:cubicBezTo>
                    <a:pt x="682" y="42"/>
                    <a:pt x="698" y="46"/>
                    <a:pt x="708" y="58"/>
                  </a:cubicBezTo>
                  <a:cubicBezTo>
                    <a:pt x="712" y="63"/>
                    <a:pt x="710" y="73"/>
                    <a:pt x="714" y="78"/>
                  </a:cubicBezTo>
                  <a:cubicBezTo>
                    <a:pt x="725" y="91"/>
                    <a:pt x="740" y="98"/>
                    <a:pt x="752" y="110"/>
                  </a:cubicBezTo>
                  <a:cubicBezTo>
                    <a:pt x="760" y="117"/>
                    <a:pt x="765" y="127"/>
                    <a:pt x="772" y="135"/>
                  </a:cubicBezTo>
                  <a:cubicBezTo>
                    <a:pt x="817" y="124"/>
                    <a:pt x="795" y="108"/>
                    <a:pt x="816" y="71"/>
                  </a:cubicBezTo>
                  <a:cubicBezTo>
                    <a:pt x="820" y="64"/>
                    <a:pt x="825" y="59"/>
                    <a:pt x="829" y="52"/>
                  </a:cubicBezTo>
                  <a:cubicBezTo>
                    <a:pt x="832" y="46"/>
                    <a:pt x="836" y="33"/>
                    <a:pt x="836" y="33"/>
                  </a:cubicBezTo>
                </a:path>
              </a:pathLst>
            </a:custGeom>
            <a:noFill/>
            <a:ln w="38100" cmpd="sng">
              <a:solidFill>
                <a:srgbClr val="F40000"/>
              </a:solidFill>
              <a:round/>
              <a:headEnd/>
              <a:tailEnd/>
            </a:ln>
          </p:spPr>
          <p:txBody>
            <a:bodyPr/>
            <a:lstStyle/>
            <a:p>
              <a:pPr algn="l" eaLnBrk="1" hangingPunct="1"/>
              <a:endParaRPr lang="en-US" sz="2800" b="0">
                <a:solidFill>
                  <a:srgbClr val="FFFF00"/>
                </a:solidFill>
                <a:latin typeface="Arial" charset="0"/>
              </a:endParaRPr>
            </a:p>
          </p:txBody>
        </p:sp>
        <p:sp>
          <p:nvSpPr>
            <p:cNvPr id="1347" name="Freeform 7"/>
            <p:cNvSpPr>
              <a:spLocks/>
            </p:cNvSpPr>
            <p:nvPr/>
          </p:nvSpPr>
          <p:spPr bwMode="auto">
            <a:xfrm rot="-2184741">
              <a:off x="1524000" y="1790700"/>
              <a:ext cx="1271588" cy="1189038"/>
            </a:xfrm>
            <a:custGeom>
              <a:avLst/>
              <a:gdLst>
                <a:gd name="T0" fmla="*/ 2147483647 w 801"/>
                <a:gd name="T1" fmla="*/ 2147483647 h 749"/>
                <a:gd name="T2" fmla="*/ 2147483647 w 801"/>
                <a:gd name="T3" fmla="*/ 2147483647 h 749"/>
                <a:gd name="T4" fmla="*/ 2147483647 w 801"/>
                <a:gd name="T5" fmla="*/ 2147483647 h 749"/>
                <a:gd name="T6" fmla="*/ 2147483647 w 801"/>
                <a:gd name="T7" fmla="*/ 2147483647 h 749"/>
                <a:gd name="T8" fmla="*/ 2147483647 w 801"/>
                <a:gd name="T9" fmla="*/ 2147483647 h 749"/>
                <a:gd name="T10" fmla="*/ 2147483647 w 801"/>
                <a:gd name="T11" fmla="*/ 2147483647 h 749"/>
                <a:gd name="T12" fmla="*/ 2147483647 w 801"/>
                <a:gd name="T13" fmla="*/ 2147483647 h 749"/>
                <a:gd name="T14" fmla="*/ 2147483647 w 801"/>
                <a:gd name="T15" fmla="*/ 2147483647 h 749"/>
                <a:gd name="T16" fmla="*/ 2147483647 w 801"/>
                <a:gd name="T17" fmla="*/ 2147483647 h 749"/>
                <a:gd name="T18" fmla="*/ 2147483647 w 801"/>
                <a:gd name="T19" fmla="*/ 2147483647 h 749"/>
                <a:gd name="T20" fmla="*/ 2147483647 w 801"/>
                <a:gd name="T21" fmla="*/ 2147483647 h 749"/>
                <a:gd name="T22" fmla="*/ 2147483647 w 801"/>
                <a:gd name="T23" fmla="*/ 2147483647 h 749"/>
                <a:gd name="T24" fmla="*/ 2147483647 w 801"/>
                <a:gd name="T25" fmla="*/ 2147483647 h 749"/>
                <a:gd name="T26" fmla="*/ 2147483647 w 801"/>
                <a:gd name="T27" fmla="*/ 2147483647 h 749"/>
                <a:gd name="T28" fmla="*/ 2147483647 w 801"/>
                <a:gd name="T29" fmla="*/ 2147483647 h 749"/>
                <a:gd name="T30" fmla="*/ 2147483647 w 801"/>
                <a:gd name="T31" fmla="*/ 2147483647 h 749"/>
                <a:gd name="T32" fmla="*/ 2147483647 w 801"/>
                <a:gd name="T33" fmla="*/ 2147483647 h 749"/>
                <a:gd name="T34" fmla="*/ 2147483647 w 801"/>
                <a:gd name="T35" fmla="*/ 2147483647 h 749"/>
                <a:gd name="T36" fmla="*/ 2147483647 w 801"/>
                <a:gd name="T37" fmla="*/ 2147483647 h 749"/>
                <a:gd name="T38" fmla="*/ 2147483647 w 801"/>
                <a:gd name="T39" fmla="*/ 2147483647 h 749"/>
                <a:gd name="T40" fmla="*/ 2147483647 w 801"/>
                <a:gd name="T41" fmla="*/ 2147483647 h 749"/>
                <a:gd name="T42" fmla="*/ 2147483647 w 801"/>
                <a:gd name="T43" fmla="*/ 2147483647 h 749"/>
                <a:gd name="T44" fmla="*/ 2147483647 w 801"/>
                <a:gd name="T45" fmla="*/ 2147483647 h 749"/>
                <a:gd name="T46" fmla="*/ 2147483647 w 801"/>
                <a:gd name="T47" fmla="*/ 2147483647 h 749"/>
                <a:gd name="T48" fmla="*/ 2147483647 w 801"/>
                <a:gd name="T49" fmla="*/ 2147483647 h 749"/>
                <a:gd name="T50" fmla="*/ 2147483647 w 801"/>
                <a:gd name="T51" fmla="*/ 2147483647 h 749"/>
                <a:gd name="T52" fmla="*/ 2147483647 w 801"/>
                <a:gd name="T53" fmla="*/ 2147483647 h 749"/>
                <a:gd name="T54" fmla="*/ 2147483647 w 801"/>
                <a:gd name="T55" fmla="*/ 2147483647 h 749"/>
                <a:gd name="T56" fmla="*/ 2147483647 w 801"/>
                <a:gd name="T57" fmla="*/ 2147483647 h 749"/>
                <a:gd name="T58" fmla="*/ 2147483647 w 801"/>
                <a:gd name="T59" fmla="*/ 2147483647 h 749"/>
                <a:gd name="T60" fmla="*/ 2147483647 w 801"/>
                <a:gd name="T61" fmla="*/ 2147483647 h 749"/>
                <a:gd name="T62" fmla="*/ 2147483647 w 801"/>
                <a:gd name="T63" fmla="*/ 2147483647 h 749"/>
                <a:gd name="T64" fmla="*/ 2147483647 w 801"/>
                <a:gd name="T65" fmla="*/ 2147483647 h 749"/>
                <a:gd name="T66" fmla="*/ 2147483647 w 801"/>
                <a:gd name="T67" fmla="*/ 2147483647 h 749"/>
                <a:gd name="T68" fmla="*/ 2147483647 w 801"/>
                <a:gd name="T69" fmla="*/ 2147483647 h 749"/>
                <a:gd name="T70" fmla="*/ 2147483647 w 801"/>
                <a:gd name="T71" fmla="*/ 2147483647 h 749"/>
                <a:gd name="T72" fmla="*/ 2147483647 w 801"/>
                <a:gd name="T73" fmla="*/ 2147483647 h 749"/>
                <a:gd name="T74" fmla="*/ 2147483647 w 801"/>
                <a:gd name="T75" fmla="*/ 2147483647 h 749"/>
                <a:gd name="T76" fmla="*/ 2147483647 w 801"/>
                <a:gd name="T77" fmla="*/ 2147483647 h 749"/>
                <a:gd name="T78" fmla="*/ 2147483647 w 801"/>
                <a:gd name="T79" fmla="*/ 2147483647 h 749"/>
                <a:gd name="T80" fmla="*/ 2147483647 w 801"/>
                <a:gd name="T81" fmla="*/ 2147483647 h 749"/>
                <a:gd name="T82" fmla="*/ 2147483647 w 801"/>
                <a:gd name="T83" fmla="*/ 2147483647 h 749"/>
                <a:gd name="T84" fmla="*/ 2147483647 w 801"/>
                <a:gd name="T85" fmla="*/ 2147483647 h 749"/>
                <a:gd name="T86" fmla="*/ 2147483647 w 801"/>
                <a:gd name="T87" fmla="*/ 2147483647 h 749"/>
                <a:gd name="T88" fmla="*/ 2147483647 w 801"/>
                <a:gd name="T89" fmla="*/ 2147483647 h 7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1"/>
                <a:gd name="T136" fmla="*/ 0 h 749"/>
                <a:gd name="T137" fmla="*/ 801 w 801"/>
                <a:gd name="T138" fmla="*/ 749 h 7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1" h="749">
                  <a:moveTo>
                    <a:pt x="232" y="397"/>
                  </a:moveTo>
                  <a:cubicBezTo>
                    <a:pt x="234" y="391"/>
                    <a:pt x="238" y="385"/>
                    <a:pt x="238" y="378"/>
                  </a:cubicBezTo>
                  <a:cubicBezTo>
                    <a:pt x="238" y="371"/>
                    <a:pt x="230" y="365"/>
                    <a:pt x="232" y="358"/>
                  </a:cubicBezTo>
                  <a:cubicBezTo>
                    <a:pt x="248" y="293"/>
                    <a:pt x="298" y="294"/>
                    <a:pt x="353" y="275"/>
                  </a:cubicBezTo>
                  <a:cubicBezTo>
                    <a:pt x="372" y="247"/>
                    <a:pt x="410" y="245"/>
                    <a:pt x="443" y="237"/>
                  </a:cubicBezTo>
                  <a:cubicBezTo>
                    <a:pt x="475" y="239"/>
                    <a:pt x="507" y="238"/>
                    <a:pt x="539" y="243"/>
                  </a:cubicBezTo>
                  <a:cubicBezTo>
                    <a:pt x="579" y="250"/>
                    <a:pt x="597" y="311"/>
                    <a:pt x="616" y="339"/>
                  </a:cubicBezTo>
                  <a:cubicBezTo>
                    <a:pt x="594" y="439"/>
                    <a:pt x="491" y="393"/>
                    <a:pt x="392" y="397"/>
                  </a:cubicBezTo>
                  <a:cubicBezTo>
                    <a:pt x="358" y="403"/>
                    <a:pt x="316" y="406"/>
                    <a:pt x="347" y="358"/>
                  </a:cubicBezTo>
                  <a:cubicBezTo>
                    <a:pt x="337" y="306"/>
                    <a:pt x="341" y="268"/>
                    <a:pt x="379" y="230"/>
                  </a:cubicBezTo>
                  <a:cubicBezTo>
                    <a:pt x="385" y="196"/>
                    <a:pt x="400" y="180"/>
                    <a:pt x="392" y="147"/>
                  </a:cubicBezTo>
                  <a:cubicBezTo>
                    <a:pt x="407" y="118"/>
                    <a:pt x="419" y="113"/>
                    <a:pt x="449" y="102"/>
                  </a:cubicBezTo>
                  <a:cubicBezTo>
                    <a:pt x="430" y="100"/>
                    <a:pt x="405" y="82"/>
                    <a:pt x="392" y="96"/>
                  </a:cubicBezTo>
                  <a:cubicBezTo>
                    <a:pt x="381" y="108"/>
                    <a:pt x="406" y="125"/>
                    <a:pt x="411" y="141"/>
                  </a:cubicBezTo>
                  <a:cubicBezTo>
                    <a:pt x="415" y="153"/>
                    <a:pt x="415" y="166"/>
                    <a:pt x="417" y="179"/>
                  </a:cubicBezTo>
                  <a:cubicBezTo>
                    <a:pt x="411" y="190"/>
                    <a:pt x="406" y="202"/>
                    <a:pt x="398" y="211"/>
                  </a:cubicBezTo>
                  <a:cubicBezTo>
                    <a:pt x="391" y="219"/>
                    <a:pt x="380" y="222"/>
                    <a:pt x="373" y="230"/>
                  </a:cubicBezTo>
                  <a:cubicBezTo>
                    <a:pt x="369" y="235"/>
                    <a:pt x="371" y="246"/>
                    <a:pt x="366" y="250"/>
                  </a:cubicBezTo>
                  <a:cubicBezTo>
                    <a:pt x="347" y="266"/>
                    <a:pt x="302" y="288"/>
                    <a:pt x="302" y="288"/>
                  </a:cubicBezTo>
                  <a:cubicBezTo>
                    <a:pt x="294" y="301"/>
                    <a:pt x="285" y="313"/>
                    <a:pt x="277" y="326"/>
                  </a:cubicBezTo>
                  <a:cubicBezTo>
                    <a:pt x="268" y="339"/>
                    <a:pt x="273" y="358"/>
                    <a:pt x="264" y="371"/>
                  </a:cubicBezTo>
                  <a:cubicBezTo>
                    <a:pt x="255" y="385"/>
                    <a:pt x="233" y="387"/>
                    <a:pt x="219" y="390"/>
                  </a:cubicBezTo>
                  <a:cubicBezTo>
                    <a:pt x="186" y="455"/>
                    <a:pt x="238" y="371"/>
                    <a:pt x="136" y="422"/>
                  </a:cubicBezTo>
                  <a:cubicBezTo>
                    <a:pt x="135" y="423"/>
                    <a:pt x="149" y="474"/>
                    <a:pt x="149" y="474"/>
                  </a:cubicBezTo>
                  <a:cubicBezTo>
                    <a:pt x="168" y="531"/>
                    <a:pt x="152" y="490"/>
                    <a:pt x="213" y="538"/>
                  </a:cubicBezTo>
                  <a:cubicBezTo>
                    <a:pt x="234" y="555"/>
                    <a:pt x="277" y="589"/>
                    <a:pt x="277" y="589"/>
                  </a:cubicBezTo>
                  <a:cubicBezTo>
                    <a:pt x="288" y="585"/>
                    <a:pt x="298" y="579"/>
                    <a:pt x="309" y="576"/>
                  </a:cubicBezTo>
                  <a:cubicBezTo>
                    <a:pt x="336" y="570"/>
                    <a:pt x="365" y="572"/>
                    <a:pt x="392" y="563"/>
                  </a:cubicBezTo>
                  <a:cubicBezTo>
                    <a:pt x="405" y="559"/>
                    <a:pt x="412" y="544"/>
                    <a:pt x="424" y="538"/>
                  </a:cubicBezTo>
                  <a:cubicBezTo>
                    <a:pt x="434" y="533"/>
                    <a:pt x="445" y="533"/>
                    <a:pt x="456" y="531"/>
                  </a:cubicBezTo>
                  <a:cubicBezTo>
                    <a:pt x="462" y="527"/>
                    <a:pt x="468" y="521"/>
                    <a:pt x="475" y="518"/>
                  </a:cubicBezTo>
                  <a:cubicBezTo>
                    <a:pt x="485" y="513"/>
                    <a:pt x="497" y="512"/>
                    <a:pt x="507" y="506"/>
                  </a:cubicBezTo>
                  <a:cubicBezTo>
                    <a:pt x="598" y="449"/>
                    <a:pt x="528" y="467"/>
                    <a:pt x="609" y="454"/>
                  </a:cubicBezTo>
                  <a:cubicBezTo>
                    <a:pt x="597" y="388"/>
                    <a:pt x="582" y="331"/>
                    <a:pt x="545" y="275"/>
                  </a:cubicBezTo>
                  <a:cubicBezTo>
                    <a:pt x="531" y="202"/>
                    <a:pt x="551" y="281"/>
                    <a:pt x="520" y="218"/>
                  </a:cubicBezTo>
                  <a:cubicBezTo>
                    <a:pt x="502" y="182"/>
                    <a:pt x="499" y="144"/>
                    <a:pt x="481" y="109"/>
                  </a:cubicBezTo>
                  <a:cubicBezTo>
                    <a:pt x="483" y="94"/>
                    <a:pt x="489" y="79"/>
                    <a:pt x="488" y="64"/>
                  </a:cubicBezTo>
                  <a:cubicBezTo>
                    <a:pt x="487" y="51"/>
                    <a:pt x="462" y="34"/>
                    <a:pt x="481" y="19"/>
                  </a:cubicBezTo>
                  <a:cubicBezTo>
                    <a:pt x="500" y="4"/>
                    <a:pt x="528" y="7"/>
                    <a:pt x="552" y="0"/>
                  </a:cubicBezTo>
                  <a:cubicBezTo>
                    <a:pt x="577" y="12"/>
                    <a:pt x="608" y="14"/>
                    <a:pt x="629" y="32"/>
                  </a:cubicBezTo>
                  <a:cubicBezTo>
                    <a:pt x="655" y="54"/>
                    <a:pt x="672" y="89"/>
                    <a:pt x="693" y="115"/>
                  </a:cubicBezTo>
                  <a:cubicBezTo>
                    <a:pt x="713" y="170"/>
                    <a:pt x="737" y="177"/>
                    <a:pt x="705" y="224"/>
                  </a:cubicBezTo>
                  <a:cubicBezTo>
                    <a:pt x="682" y="295"/>
                    <a:pt x="705" y="276"/>
                    <a:pt x="648" y="294"/>
                  </a:cubicBezTo>
                  <a:cubicBezTo>
                    <a:pt x="629" y="348"/>
                    <a:pt x="581" y="341"/>
                    <a:pt x="533" y="352"/>
                  </a:cubicBezTo>
                  <a:cubicBezTo>
                    <a:pt x="477" y="350"/>
                    <a:pt x="421" y="356"/>
                    <a:pt x="366" y="346"/>
                  </a:cubicBezTo>
                  <a:cubicBezTo>
                    <a:pt x="356" y="344"/>
                    <a:pt x="357" y="329"/>
                    <a:pt x="353" y="320"/>
                  </a:cubicBezTo>
                  <a:cubicBezTo>
                    <a:pt x="323" y="252"/>
                    <a:pt x="347" y="298"/>
                    <a:pt x="315" y="243"/>
                  </a:cubicBezTo>
                  <a:cubicBezTo>
                    <a:pt x="313" y="235"/>
                    <a:pt x="312" y="226"/>
                    <a:pt x="309" y="218"/>
                  </a:cubicBezTo>
                  <a:cubicBezTo>
                    <a:pt x="306" y="211"/>
                    <a:pt x="296" y="206"/>
                    <a:pt x="296" y="198"/>
                  </a:cubicBezTo>
                  <a:cubicBezTo>
                    <a:pt x="299" y="143"/>
                    <a:pt x="311" y="85"/>
                    <a:pt x="366" y="70"/>
                  </a:cubicBezTo>
                  <a:cubicBezTo>
                    <a:pt x="452" y="104"/>
                    <a:pt x="519" y="153"/>
                    <a:pt x="571" y="230"/>
                  </a:cubicBezTo>
                  <a:cubicBezTo>
                    <a:pt x="573" y="241"/>
                    <a:pt x="572" y="252"/>
                    <a:pt x="577" y="262"/>
                  </a:cubicBezTo>
                  <a:cubicBezTo>
                    <a:pt x="588" y="285"/>
                    <a:pt x="616" y="326"/>
                    <a:pt x="616" y="326"/>
                  </a:cubicBezTo>
                  <a:cubicBezTo>
                    <a:pt x="620" y="341"/>
                    <a:pt x="630" y="355"/>
                    <a:pt x="629" y="371"/>
                  </a:cubicBezTo>
                  <a:cubicBezTo>
                    <a:pt x="622" y="463"/>
                    <a:pt x="571" y="496"/>
                    <a:pt x="488" y="512"/>
                  </a:cubicBezTo>
                  <a:cubicBezTo>
                    <a:pt x="452" y="510"/>
                    <a:pt x="413" y="520"/>
                    <a:pt x="379" y="506"/>
                  </a:cubicBezTo>
                  <a:cubicBezTo>
                    <a:pt x="299" y="474"/>
                    <a:pt x="285" y="363"/>
                    <a:pt x="245" y="301"/>
                  </a:cubicBezTo>
                  <a:cubicBezTo>
                    <a:pt x="243" y="290"/>
                    <a:pt x="241" y="279"/>
                    <a:pt x="238" y="269"/>
                  </a:cubicBezTo>
                  <a:cubicBezTo>
                    <a:pt x="232" y="249"/>
                    <a:pt x="219" y="211"/>
                    <a:pt x="219" y="211"/>
                  </a:cubicBezTo>
                  <a:cubicBezTo>
                    <a:pt x="226" y="109"/>
                    <a:pt x="214" y="109"/>
                    <a:pt x="309" y="128"/>
                  </a:cubicBezTo>
                  <a:cubicBezTo>
                    <a:pt x="317" y="134"/>
                    <a:pt x="327" y="139"/>
                    <a:pt x="334" y="147"/>
                  </a:cubicBezTo>
                  <a:cubicBezTo>
                    <a:pt x="344" y="159"/>
                    <a:pt x="360" y="186"/>
                    <a:pt x="360" y="186"/>
                  </a:cubicBezTo>
                  <a:cubicBezTo>
                    <a:pt x="377" y="240"/>
                    <a:pt x="350" y="161"/>
                    <a:pt x="385" y="230"/>
                  </a:cubicBezTo>
                  <a:cubicBezTo>
                    <a:pt x="397" y="254"/>
                    <a:pt x="405" y="287"/>
                    <a:pt x="411" y="314"/>
                  </a:cubicBezTo>
                  <a:cubicBezTo>
                    <a:pt x="386" y="339"/>
                    <a:pt x="383" y="354"/>
                    <a:pt x="353" y="378"/>
                  </a:cubicBezTo>
                  <a:cubicBezTo>
                    <a:pt x="340" y="412"/>
                    <a:pt x="327" y="436"/>
                    <a:pt x="302" y="461"/>
                  </a:cubicBezTo>
                  <a:cubicBezTo>
                    <a:pt x="282" y="525"/>
                    <a:pt x="240" y="508"/>
                    <a:pt x="174" y="512"/>
                  </a:cubicBezTo>
                  <a:cubicBezTo>
                    <a:pt x="140" y="522"/>
                    <a:pt x="105" y="526"/>
                    <a:pt x="72" y="538"/>
                  </a:cubicBezTo>
                  <a:cubicBezTo>
                    <a:pt x="28" y="526"/>
                    <a:pt x="32" y="502"/>
                    <a:pt x="8" y="467"/>
                  </a:cubicBezTo>
                  <a:cubicBezTo>
                    <a:pt x="6" y="452"/>
                    <a:pt x="0" y="437"/>
                    <a:pt x="1" y="422"/>
                  </a:cubicBezTo>
                  <a:cubicBezTo>
                    <a:pt x="2" y="407"/>
                    <a:pt x="63" y="360"/>
                    <a:pt x="78" y="352"/>
                  </a:cubicBezTo>
                  <a:cubicBezTo>
                    <a:pt x="103" y="290"/>
                    <a:pt x="109" y="251"/>
                    <a:pt x="181" y="237"/>
                  </a:cubicBezTo>
                  <a:cubicBezTo>
                    <a:pt x="215" y="254"/>
                    <a:pt x="234" y="258"/>
                    <a:pt x="238" y="314"/>
                  </a:cubicBezTo>
                  <a:cubicBezTo>
                    <a:pt x="239" y="328"/>
                    <a:pt x="221" y="335"/>
                    <a:pt x="213" y="346"/>
                  </a:cubicBezTo>
                  <a:cubicBezTo>
                    <a:pt x="225" y="413"/>
                    <a:pt x="204" y="434"/>
                    <a:pt x="245" y="499"/>
                  </a:cubicBezTo>
                  <a:cubicBezTo>
                    <a:pt x="251" y="530"/>
                    <a:pt x="255" y="554"/>
                    <a:pt x="270" y="582"/>
                  </a:cubicBezTo>
                  <a:cubicBezTo>
                    <a:pt x="285" y="653"/>
                    <a:pt x="263" y="574"/>
                    <a:pt x="302" y="646"/>
                  </a:cubicBezTo>
                  <a:cubicBezTo>
                    <a:pt x="325" y="690"/>
                    <a:pt x="332" y="734"/>
                    <a:pt x="385" y="749"/>
                  </a:cubicBezTo>
                  <a:cubicBezTo>
                    <a:pt x="412" y="735"/>
                    <a:pt x="433" y="718"/>
                    <a:pt x="462" y="710"/>
                  </a:cubicBezTo>
                  <a:cubicBezTo>
                    <a:pt x="477" y="673"/>
                    <a:pt x="491" y="649"/>
                    <a:pt x="520" y="621"/>
                  </a:cubicBezTo>
                  <a:cubicBezTo>
                    <a:pt x="534" y="545"/>
                    <a:pt x="507" y="640"/>
                    <a:pt x="584" y="563"/>
                  </a:cubicBezTo>
                  <a:cubicBezTo>
                    <a:pt x="593" y="554"/>
                    <a:pt x="588" y="538"/>
                    <a:pt x="590" y="525"/>
                  </a:cubicBezTo>
                  <a:cubicBezTo>
                    <a:pt x="574" y="469"/>
                    <a:pt x="552" y="454"/>
                    <a:pt x="571" y="397"/>
                  </a:cubicBezTo>
                  <a:cubicBezTo>
                    <a:pt x="548" y="345"/>
                    <a:pt x="536" y="299"/>
                    <a:pt x="526" y="243"/>
                  </a:cubicBezTo>
                  <a:cubicBezTo>
                    <a:pt x="519" y="166"/>
                    <a:pt x="510" y="164"/>
                    <a:pt x="577" y="141"/>
                  </a:cubicBezTo>
                  <a:cubicBezTo>
                    <a:pt x="581" y="135"/>
                    <a:pt x="582" y="124"/>
                    <a:pt x="590" y="122"/>
                  </a:cubicBezTo>
                  <a:cubicBezTo>
                    <a:pt x="607" y="119"/>
                    <a:pt x="624" y="127"/>
                    <a:pt x="641" y="128"/>
                  </a:cubicBezTo>
                  <a:cubicBezTo>
                    <a:pt x="671" y="131"/>
                    <a:pt x="701" y="132"/>
                    <a:pt x="731" y="134"/>
                  </a:cubicBezTo>
                  <a:cubicBezTo>
                    <a:pt x="744" y="132"/>
                    <a:pt x="756" y="131"/>
                    <a:pt x="769" y="128"/>
                  </a:cubicBezTo>
                  <a:cubicBezTo>
                    <a:pt x="801" y="121"/>
                    <a:pt x="793" y="122"/>
                    <a:pt x="782" y="122"/>
                  </a:cubicBezTo>
                </a:path>
              </a:pathLst>
            </a:custGeom>
            <a:noFill/>
            <a:ln w="38100" cmpd="sng">
              <a:solidFill>
                <a:srgbClr val="FFFF00"/>
              </a:solidFill>
              <a:round/>
              <a:headEnd/>
              <a:tailEnd/>
            </a:ln>
          </p:spPr>
          <p:txBody>
            <a:bodyPr/>
            <a:lstStyle/>
            <a:p>
              <a:pPr algn="l" eaLnBrk="1" hangingPunct="1"/>
              <a:endParaRPr lang="en-US" sz="2800" b="0">
                <a:solidFill>
                  <a:srgbClr val="FFFF00"/>
                </a:solidFill>
                <a:latin typeface="Arial" charset="0"/>
              </a:endParaRPr>
            </a:p>
          </p:txBody>
        </p:sp>
      </p:grpSp>
      <p:sp>
        <p:nvSpPr>
          <p:cNvPr id="1348" name="TextBox 670"/>
          <p:cNvSpPr txBox="1">
            <a:spLocks noChangeArrowheads="1"/>
          </p:cNvSpPr>
          <p:nvPr/>
        </p:nvSpPr>
        <p:spPr bwMode="auto">
          <a:xfrm>
            <a:off x="1371600" y="2133600"/>
            <a:ext cx="1828800" cy="461962"/>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Protein(s)</a:t>
            </a:r>
          </a:p>
        </p:txBody>
      </p:sp>
      <p:cxnSp>
        <p:nvCxnSpPr>
          <p:cNvPr id="1349" name="Straight Arrow Connector 672"/>
          <p:cNvCxnSpPr>
            <a:cxnSpLocks noChangeShapeType="1"/>
          </p:cNvCxnSpPr>
          <p:nvPr/>
        </p:nvCxnSpPr>
        <p:spPr bwMode="auto">
          <a:xfrm>
            <a:off x="2743200" y="1370013"/>
            <a:ext cx="2971800" cy="1587"/>
          </a:xfrm>
          <a:prstGeom prst="straightConnector1">
            <a:avLst/>
          </a:prstGeom>
          <a:noFill/>
          <a:ln w="25400" algn="ctr">
            <a:solidFill>
              <a:srgbClr val="FFFF00"/>
            </a:solidFill>
            <a:round/>
            <a:headEnd/>
            <a:tailEnd type="arrow" w="med" len="med"/>
          </a:ln>
        </p:spPr>
      </p:cxnSp>
      <p:sp>
        <p:nvSpPr>
          <p:cNvPr id="1350" name="TextBox 673"/>
          <p:cNvSpPr txBox="1">
            <a:spLocks noChangeArrowheads="1"/>
          </p:cNvSpPr>
          <p:nvPr/>
        </p:nvSpPr>
        <p:spPr bwMode="auto">
          <a:xfrm>
            <a:off x="2819400" y="969963"/>
            <a:ext cx="2743200" cy="400050"/>
          </a:xfrm>
          <a:prstGeom prst="rect">
            <a:avLst/>
          </a:prstGeom>
          <a:noFill/>
          <a:ln w="9525">
            <a:noFill/>
            <a:miter lim="800000"/>
            <a:headEnd/>
            <a:tailEnd/>
          </a:ln>
        </p:spPr>
        <p:txBody>
          <a:bodyPr>
            <a:spAutoFit/>
          </a:bodyPr>
          <a:lstStyle/>
          <a:p>
            <a:pPr eaLnBrk="1" hangingPunct="1"/>
            <a:r>
              <a:rPr lang="en-US" sz="2000" b="0">
                <a:solidFill>
                  <a:srgbClr val="FFFFFF"/>
                </a:solidFill>
                <a:latin typeface="Arial" charset="0"/>
              </a:rPr>
              <a:t>Proteolytic digestion</a:t>
            </a:r>
          </a:p>
        </p:txBody>
      </p:sp>
      <p:grpSp>
        <p:nvGrpSpPr>
          <p:cNvPr id="6" name="Group 21"/>
          <p:cNvGrpSpPr>
            <a:grpSpLocks/>
          </p:cNvGrpSpPr>
          <p:nvPr/>
        </p:nvGrpSpPr>
        <p:grpSpPr bwMode="auto">
          <a:xfrm>
            <a:off x="6132513" y="914400"/>
            <a:ext cx="1411287" cy="990600"/>
            <a:chOff x="3408" y="1488"/>
            <a:chExt cx="889" cy="624"/>
          </a:xfrm>
        </p:grpSpPr>
        <p:sp>
          <p:nvSpPr>
            <p:cNvPr id="1352" name="Freeform 13"/>
            <p:cNvSpPr>
              <a:spLocks/>
            </p:cNvSpPr>
            <p:nvPr/>
          </p:nvSpPr>
          <p:spPr bwMode="auto">
            <a:xfrm>
              <a:off x="3552" y="1488"/>
              <a:ext cx="457" cy="205"/>
            </a:xfrm>
            <a:custGeom>
              <a:avLst/>
              <a:gdLst>
                <a:gd name="T0" fmla="*/ 22 w 457"/>
                <a:gd name="T1" fmla="*/ 205 h 205"/>
                <a:gd name="T2" fmla="*/ 105 w 457"/>
                <a:gd name="T3" fmla="*/ 58 h 205"/>
                <a:gd name="T4" fmla="*/ 207 w 457"/>
                <a:gd name="T5" fmla="*/ 77 h 205"/>
                <a:gd name="T6" fmla="*/ 316 w 457"/>
                <a:gd name="T7" fmla="*/ 160 h 205"/>
                <a:gd name="T8" fmla="*/ 374 w 457"/>
                <a:gd name="T9" fmla="*/ 128 h 205"/>
                <a:gd name="T10" fmla="*/ 387 w 457"/>
                <a:gd name="T11" fmla="*/ 84 h 205"/>
                <a:gd name="T12" fmla="*/ 431 w 457"/>
                <a:gd name="T13" fmla="*/ 39 h 205"/>
                <a:gd name="T14" fmla="*/ 457 w 457"/>
                <a:gd name="T15" fmla="*/ 0 h 205"/>
                <a:gd name="T16" fmla="*/ 0 60000 65536"/>
                <a:gd name="T17" fmla="*/ 0 60000 65536"/>
                <a:gd name="T18" fmla="*/ 0 60000 65536"/>
                <a:gd name="T19" fmla="*/ 0 60000 65536"/>
                <a:gd name="T20" fmla="*/ 0 60000 65536"/>
                <a:gd name="T21" fmla="*/ 0 60000 65536"/>
                <a:gd name="T22" fmla="*/ 0 60000 65536"/>
                <a:gd name="T23" fmla="*/ 0 60000 65536"/>
                <a:gd name="T24" fmla="*/ 0 w 457"/>
                <a:gd name="T25" fmla="*/ 0 h 205"/>
                <a:gd name="T26" fmla="*/ 457 w 457"/>
                <a:gd name="T27" fmla="*/ 205 h 2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7" h="205">
                  <a:moveTo>
                    <a:pt x="22" y="205"/>
                  </a:moveTo>
                  <a:cubicBezTo>
                    <a:pt x="0" y="146"/>
                    <a:pt x="48" y="76"/>
                    <a:pt x="105" y="58"/>
                  </a:cubicBezTo>
                  <a:cubicBezTo>
                    <a:pt x="144" y="62"/>
                    <a:pt x="171" y="66"/>
                    <a:pt x="207" y="77"/>
                  </a:cubicBezTo>
                  <a:cubicBezTo>
                    <a:pt x="245" y="101"/>
                    <a:pt x="273" y="146"/>
                    <a:pt x="316" y="160"/>
                  </a:cubicBezTo>
                  <a:cubicBezTo>
                    <a:pt x="339" y="151"/>
                    <a:pt x="358" y="148"/>
                    <a:pt x="374" y="128"/>
                  </a:cubicBezTo>
                  <a:cubicBezTo>
                    <a:pt x="384" y="116"/>
                    <a:pt x="378" y="96"/>
                    <a:pt x="387" y="84"/>
                  </a:cubicBezTo>
                  <a:cubicBezTo>
                    <a:pt x="399" y="67"/>
                    <a:pt x="416" y="54"/>
                    <a:pt x="431" y="39"/>
                  </a:cubicBezTo>
                  <a:cubicBezTo>
                    <a:pt x="442" y="28"/>
                    <a:pt x="457" y="0"/>
                    <a:pt x="457" y="0"/>
                  </a:cubicBezTo>
                </a:path>
              </a:pathLst>
            </a:custGeom>
            <a:noFill/>
            <a:ln w="38100" cmpd="sng">
              <a:solidFill>
                <a:schemeClr val="accent1"/>
              </a:solidFill>
              <a:round/>
              <a:headEnd/>
              <a:tailEnd/>
            </a:ln>
          </p:spPr>
          <p:txBody>
            <a:bodyPr/>
            <a:lstStyle/>
            <a:p>
              <a:pPr algn="l" eaLnBrk="1" hangingPunct="1"/>
              <a:endParaRPr lang="en-US" sz="2800" b="0">
                <a:solidFill>
                  <a:srgbClr val="FFFF00"/>
                </a:solidFill>
                <a:latin typeface="Arial" charset="0"/>
              </a:endParaRPr>
            </a:p>
          </p:txBody>
        </p:sp>
        <p:sp>
          <p:nvSpPr>
            <p:cNvPr id="1353" name="Freeform 14"/>
            <p:cNvSpPr>
              <a:spLocks/>
            </p:cNvSpPr>
            <p:nvPr/>
          </p:nvSpPr>
          <p:spPr bwMode="auto">
            <a:xfrm>
              <a:off x="3408" y="1632"/>
              <a:ext cx="457" cy="205"/>
            </a:xfrm>
            <a:custGeom>
              <a:avLst/>
              <a:gdLst>
                <a:gd name="T0" fmla="*/ 22 w 457"/>
                <a:gd name="T1" fmla="*/ 205 h 205"/>
                <a:gd name="T2" fmla="*/ 105 w 457"/>
                <a:gd name="T3" fmla="*/ 58 h 205"/>
                <a:gd name="T4" fmla="*/ 207 w 457"/>
                <a:gd name="T5" fmla="*/ 77 h 205"/>
                <a:gd name="T6" fmla="*/ 316 w 457"/>
                <a:gd name="T7" fmla="*/ 160 h 205"/>
                <a:gd name="T8" fmla="*/ 374 w 457"/>
                <a:gd name="T9" fmla="*/ 128 h 205"/>
                <a:gd name="T10" fmla="*/ 387 w 457"/>
                <a:gd name="T11" fmla="*/ 84 h 205"/>
                <a:gd name="T12" fmla="*/ 431 w 457"/>
                <a:gd name="T13" fmla="*/ 39 h 205"/>
                <a:gd name="T14" fmla="*/ 457 w 457"/>
                <a:gd name="T15" fmla="*/ 0 h 205"/>
                <a:gd name="T16" fmla="*/ 0 60000 65536"/>
                <a:gd name="T17" fmla="*/ 0 60000 65536"/>
                <a:gd name="T18" fmla="*/ 0 60000 65536"/>
                <a:gd name="T19" fmla="*/ 0 60000 65536"/>
                <a:gd name="T20" fmla="*/ 0 60000 65536"/>
                <a:gd name="T21" fmla="*/ 0 60000 65536"/>
                <a:gd name="T22" fmla="*/ 0 60000 65536"/>
                <a:gd name="T23" fmla="*/ 0 60000 65536"/>
                <a:gd name="T24" fmla="*/ 0 w 457"/>
                <a:gd name="T25" fmla="*/ 0 h 205"/>
                <a:gd name="T26" fmla="*/ 457 w 457"/>
                <a:gd name="T27" fmla="*/ 205 h 2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7" h="205">
                  <a:moveTo>
                    <a:pt x="22" y="205"/>
                  </a:moveTo>
                  <a:cubicBezTo>
                    <a:pt x="0" y="146"/>
                    <a:pt x="48" y="76"/>
                    <a:pt x="105" y="58"/>
                  </a:cubicBezTo>
                  <a:cubicBezTo>
                    <a:pt x="144" y="62"/>
                    <a:pt x="171" y="66"/>
                    <a:pt x="207" y="77"/>
                  </a:cubicBezTo>
                  <a:cubicBezTo>
                    <a:pt x="245" y="101"/>
                    <a:pt x="273" y="146"/>
                    <a:pt x="316" y="160"/>
                  </a:cubicBezTo>
                  <a:cubicBezTo>
                    <a:pt x="339" y="151"/>
                    <a:pt x="358" y="148"/>
                    <a:pt x="374" y="128"/>
                  </a:cubicBezTo>
                  <a:cubicBezTo>
                    <a:pt x="384" y="116"/>
                    <a:pt x="378" y="96"/>
                    <a:pt x="387" y="84"/>
                  </a:cubicBezTo>
                  <a:cubicBezTo>
                    <a:pt x="399" y="67"/>
                    <a:pt x="416" y="54"/>
                    <a:pt x="431" y="39"/>
                  </a:cubicBezTo>
                  <a:cubicBezTo>
                    <a:pt x="442" y="28"/>
                    <a:pt x="457" y="0"/>
                    <a:pt x="457" y="0"/>
                  </a:cubicBezTo>
                </a:path>
              </a:pathLst>
            </a:custGeom>
            <a:noFill/>
            <a:ln w="38100" cmpd="sng">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54" name="Freeform 15"/>
            <p:cNvSpPr>
              <a:spLocks/>
            </p:cNvSpPr>
            <p:nvPr/>
          </p:nvSpPr>
          <p:spPr bwMode="auto">
            <a:xfrm>
              <a:off x="3840" y="1824"/>
              <a:ext cx="457" cy="205"/>
            </a:xfrm>
            <a:custGeom>
              <a:avLst/>
              <a:gdLst>
                <a:gd name="T0" fmla="*/ 22 w 457"/>
                <a:gd name="T1" fmla="*/ 205 h 205"/>
                <a:gd name="T2" fmla="*/ 105 w 457"/>
                <a:gd name="T3" fmla="*/ 58 h 205"/>
                <a:gd name="T4" fmla="*/ 207 w 457"/>
                <a:gd name="T5" fmla="*/ 77 h 205"/>
                <a:gd name="T6" fmla="*/ 316 w 457"/>
                <a:gd name="T7" fmla="*/ 160 h 205"/>
                <a:gd name="T8" fmla="*/ 374 w 457"/>
                <a:gd name="T9" fmla="*/ 128 h 205"/>
                <a:gd name="T10" fmla="*/ 387 w 457"/>
                <a:gd name="T11" fmla="*/ 84 h 205"/>
                <a:gd name="T12" fmla="*/ 431 w 457"/>
                <a:gd name="T13" fmla="*/ 39 h 205"/>
                <a:gd name="T14" fmla="*/ 457 w 457"/>
                <a:gd name="T15" fmla="*/ 0 h 205"/>
                <a:gd name="T16" fmla="*/ 0 60000 65536"/>
                <a:gd name="T17" fmla="*/ 0 60000 65536"/>
                <a:gd name="T18" fmla="*/ 0 60000 65536"/>
                <a:gd name="T19" fmla="*/ 0 60000 65536"/>
                <a:gd name="T20" fmla="*/ 0 60000 65536"/>
                <a:gd name="T21" fmla="*/ 0 60000 65536"/>
                <a:gd name="T22" fmla="*/ 0 60000 65536"/>
                <a:gd name="T23" fmla="*/ 0 60000 65536"/>
                <a:gd name="T24" fmla="*/ 0 w 457"/>
                <a:gd name="T25" fmla="*/ 0 h 205"/>
                <a:gd name="T26" fmla="*/ 457 w 457"/>
                <a:gd name="T27" fmla="*/ 205 h 2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7" h="205">
                  <a:moveTo>
                    <a:pt x="22" y="205"/>
                  </a:moveTo>
                  <a:cubicBezTo>
                    <a:pt x="0" y="146"/>
                    <a:pt x="48" y="76"/>
                    <a:pt x="105" y="58"/>
                  </a:cubicBezTo>
                  <a:cubicBezTo>
                    <a:pt x="144" y="62"/>
                    <a:pt x="171" y="66"/>
                    <a:pt x="207" y="77"/>
                  </a:cubicBezTo>
                  <a:cubicBezTo>
                    <a:pt x="245" y="101"/>
                    <a:pt x="273" y="146"/>
                    <a:pt x="316" y="160"/>
                  </a:cubicBezTo>
                  <a:cubicBezTo>
                    <a:pt x="339" y="151"/>
                    <a:pt x="358" y="148"/>
                    <a:pt x="374" y="128"/>
                  </a:cubicBezTo>
                  <a:cubicBezTo>
                    <a:pt x="384" y="116"/>
                    <a:pt x="378" y="96"/>
                    <a:pt x="387" y="84"/>
                  </a:cubicBezTo>
                  <a:cubicBezTo>
                    <a:pt x="399" y="67"/>
                    <a:pt x="416" y="54"/>
                    <a:pt x="431" y="39"/>
                  </a:cubicBezTo>
                  <a:cubicBezTo>
                    <a:pt x="442" y="28"/>
                    <a:pt x="457" y="0"/>
                    <a:pt x="457" y="0"/>
                  </a:cubicBezTo>
                </a:path>
              </a:pathLst>
            </a:custGeom>
            <a:noFill/>
            <a:ln w="38100" cmpd="sng">
              <a:solidFill>
                <a:srgbClr val="F40000"/>
              </a:solidFill>
              <a:round/>
              <a:headEnd/>
              <a:tailEnd/>
            </a:ln>
          </p:spPr>
          <p:txBody>
            <a:bodyPr/>
            <a:lstStyle/>
            <a:p>
              <a:pPr algn="l" eaLnBrk="1" hangingPunct="1"/>
              <a:endParaRPr lang="en-US" sz="2800" b="0">
                <a:solidFill>
                  <a:srgbClr val="FFFF00"/>
                </a:solidFill>
                <a:latin typeface="Arial" charset="0"/>
              </a:endParaRPr>
            </a:p>
          </p:txBody>
        </p:sp>
        <p:sp>
          <p:nvSpPr>
            <p:cNvPr id="1355" name="Freeform 16"/>
            <p:cNvSpPr>
              <a:spLocks/>
            </p:cNvSpPr>
            <p:nvPr/>
          </p:nvSpPr>
          <p:spPr bwMode="auto">
            <a:xfrm flipH="1">
              <a:off x="3936" y="1632"/>
              <a:ext cx="327" cy="259"/>
            </a:xfrm>
            <a:custGeom>
              <a:avLst/>
              <a:gdLst>
                <a:gd name="T0" fmla="*/ 1 w 457"/>
                <a:gd name="T1" fmla="*/ 1683 h 205"/>
                <a:gd name="T2" fmla="*/ 5 w 457"/>
                <a:gd name="T3" fmla="*/ 474 h 205"/>
                <a:gd name="T4" fmla="*/ 10 w 457"/>
                <a:gd name="T5" fmla="*/ 630 h 205"/>
                <a:gd name="T6" fmla="*/ 15 w 457"/>
                <a:gd name="T7" fmla="*/ 1309 h 205"/>
                <a:gd name="T8" fmla="*/ 19 w 457"/>
                <a:gd name="T9" fmla="*/ 1054 h 205"/>
                <a:gd name="T10" fmla="*/ 19 w 457"/>
                <a:gd name="T11" fmla="*/ 689 h 205"/>
                <a:gd name="T12" fmla="*/ 21 w 457"/>
                <a:gd name="T13" fmla="*/ 320 h 205"/>
                <a:gd name="T14" fmla="*/ 22 w 457"/>
                <a:gd name="T15" fmla="*/ 0 h 205"/>
                <a:gd name="T16" fmla="*/ 0 60000 65536"/>
                <a:gd name="T17" fmla="*/ 0 60000 65536"/>
                <a:gd name="T18" fmla="*/ 0 60000 65536"/>
                <a:gd name="T19" fmla="*/ 0 60000 65536"/>
                <a:gd name="T20" fmla="*/ 0 60000 65536"/>
                <a:gd name="T21" fmla="*/ 0 60000 65536"/>
                <a:gd name="T22" fmla="*/ 0 60000 65536"/>
                <a:gd name="T23" fmla="*/ 0 60000 65536"/>
                <a:gd name="T24" fmla="*/ 0 w 457"/>
                <a:gd name="T25" fmla="*/ 0 h 205"/>
                <a:gd name="T26" fmla="*/ 457 w 457"/>
                <a:gd name="T27" fmla="*/ 205 h 2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7" h="205">
                  <a:moveTo>
                    <a:pt x="22" y="205"/>
                  </a:moveTo>
                  <a:cubicBezTo>
                    <a:pt x="0" y="146"/>
                    <a:pt x="48" y="76"/>
                    <a:pt x="105" y="58"/>
                  </a:cubicBezTo>
                  <a:cubicBezTo>
                    <a:pt x="144" y="62"/>
                    <a:pt x="171" y="66"/>
                    <a:pt x="207" y="77"/>
                  </a:cubicBezTo>
                  <a:cubicBezTo>
                    <a:pt x="245" y="101"/>
                    <a:pt x="273" y="146"/>
                    <a:pt x="316" y="160"/>
                  </a:cubicBezTo>
                  <a:cubicBezTo>
                    <a:pt x="339" y="151"/>
                    <a:pt x="358" y="148"/>
                    <a:pt x="374" y="128"/>
                  </a:cubicBezTo>
                  <a:cubicBezTo>
                    <a:pt x="384" y="116"/>
                    <a:pt x="378" y="96"/>
                    <a:pt x="387" y="84"/>
                  </a:cubicBezTo>
                  <a:cubicBezTo>
                    <a:pt x="399" y="67"/>
                    <a:pt x="416" y="54"/>
                    <a:pt x="431" y="39"/>
                  </a:cubicBezTo>
                  <a:cubicBezTo>
                    <a:pt x="442" y="28"/>
                    <a:pt x="457" y="0"/>
                    <a:pt x="457" y="0"/>
                  </a:cubicBezTo>
                </a:path>
              </a:pathLst>
            </a:custGeom>
            <a:noFill/>
            <a:ln w="38100" cmpd="sng">
              <a:solidFill>
                <a:srgbClr val="33CC33"/>
              </a:solidFill>
              <a:round/>
              <a:headEnd/>
              <a:tailEnd/>
            </a:ln>
          </p:spPr>
          <p:txBody>
            <a:bodyPr/>
            <a:lstStyle/>
            <a:p>
              <a:pPr algn="l" eaLnBrk="1" hangingPunct="1"/>
              <a:endParaRPr lang="en-US" sz="2800" b="0">
                <a:solidFill>
                  <a:srgbClr val="FFFF00"/>
                </a:solidFill>
                <a:latin typeface="Arial" charset="0"/>
              </a:endParaRPr>
            </a:p>
          </p:txBody>
        </p:sp>
        <p:sp>
          <p:nvSpPr>
            <p:cNvPr id="1356" name="Freeform 17"/>
            <p:cNvSpPr>
              <a:spLocks/>
            </p:cNvSpPr>
            <p:nvPr/>
          </p:nvSpPr>
          <p:spPr bwMode="auto">
            <a:xfrm>
              <a:off x="3840" y="1536"/>
              <a:ext cx="224" cy="576"/>
            </a:xfrm>
            <a:custGeom>
              <a:avLst/>
              <a:gdLst>
                <a:gd name="T0" fmla="*/ 179 w 224"/>
                <a:gd name="T1" fmla="*/ 576 h 576"/>
                <a:gd name="T2" fmla="*/ 166 w 224"/>
                <a:gd name="T3" fmla="*/ 557 h 576"/>
                <a:gd name="T4" fmla="*/ 140 w 224"/>
                <a:gd name="T5" fmla="*/ 538 h 576"/>
                <a:gd name="T6" fmla="*/ 102 w 224"/>
                <a:gd name="T7" fmla="*/ 461 h 576"/>
                <a:gd name="T8" fmla="*/ 44 w 224"/>
                <a:gd name="T9" fmla="*/ 371 h 576"/>
                <a:gd name="T10" fmla="*/ 19 w 224"/>
                <a:gd name="T11" fmla="*/ 301 h 576"/>
                <a:gd name="T12" fmla="*/ 25 w 224"/>
                <a:gd name="T13" fmla="*/ 263 h 576"/>
                <a:gd name="T14" fmla="*/ 64 w 224"/>
                <a:gd name="T15" fmla="*/ 237 h 576"/>
                <a:gd name="T16" fmla="*/ 160 w 224"/>
                <a:gd name="T17" fmla="*/ 275 h 576"/>
                <a:gd name="T18" fmla="*/ 204 w 224"/>
                <a:gd name="T19" fmla="*/ 250 h 576"/>
                <a:gd name="T20" fmla="*/ 179 w 224"/>
                <a:gd name="T21" fmla="*/ 122 h 576"/>
                <a:gd name="T22" fmla="*/ 198 w 224"/>
                <a:gd name="T23" fmla="*/ 109 h 576"/>
                <a:gd name="T24" fmla="*/ 217 w 224"/>
                <a:gd name="T25" fmla="*/ 103 h 576"/>
                <a:gd name="T26" fmla="*/ 140 w 224"/>
                <a:gd name="T27" fmla="*/ 39 h 576"/>
                <a:gd name="T28" fmla="*/ 6 w 224"/>
                <a:gd name="T29" fmla="*/ 64 h 5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4"/>
                <a:gd name="T46" fmla="*/ 0 h 576"/>
                <a:gd name="T47" fmla="*/ 224 w 224"/>
                <a:gd name="T48" fmla="*/ 576 h 5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4" h="576">
                  <a:moveTo>
                    <a:pt x="179" y="576"/>
                  </a:moveTo>
                  <a:cubicBezTo>
                    <a:pt x="175" y="570"/>
                    <a:pt x="171" y="562"/>
                    <a:pt x="166" y="557"/>
                  </a:cubicBezTo>
                  <a:cubicBezTo>
                    <a:pt x="158" y="550"/>
                    <a:pt x="147" y="546"/>
                    <a:pt x="140" y="538"/>
                  </a:cubicBezTo>
                  <a:cubicBezTo>
                    <a:pt x="98" y="486"/>
                    <a:pt x="129" y="507"/>
                    <a:pt x="102" y="461"/>
                  </a:cubicBezTo>
                  <a:cubicBezTo>
                    <a:pt x="85" y="431"/>
                    <a:pt x="63" y="400"/>
                    <a:pt x="44" y="371"/>
                  </a:cubicBezTo>
                  <a:cubicBezTo>
                    <a:pt x="38" y="345"/>
                    <a:pt x="31" y="325"/>
                    <a:pt x="19" y="301"/>
                  </a:cubicBezTo>
                  <a:cubicBezTo>
                    <a:pt x="21" y="288"/>
                    <a:pt x="18" y="273"/>
                    <a:pt x="25" y="263"/>
                  </a:cubicBezTo>
                  <a:cubicBezTo>
                    <a:pt x="34" y="250"/>
                    <a:pt x="64" y="237"/>
                    <a:pt x="64" y="237"/>
                  </a:cubicBezTo>
                  <a:cubicBezTo>
                    <a:pt x="98" y="245"/>
                    <a:pt x="126" y="265"/>
                    <a:pt x="160" y="275"/>
                  </a:cubicBezTo>
                  <a:cubicBezTo>
                    <a:pt x="193" y="297"/>
                    <a:pt x="194" y="282"/>
                    <a:pt x="204" y="250"/>
                  </a:cubicBezTo>
                  <a:cubicBezTo>
                    <a:pt x="196" y="127"/>
                    <a:pt x="201" y="193"/>
                    <a:pt x="179" y="122"/>
                  </a:cubicBezTo>
                  <a:cubicBezTo>
                    <a:pt x="185" y="118"/>
                    <a:pt x="191" y="112"/>
                    <a:pt x="198" y="109"/>
                  </a:cubicBezTo>
                  <a:cubicBezTo>
                    <a:pt x="204" y="106"/>
                    <a:pt x="216" y="110"/>
                    <a:pt x="217" y="103"/>
                  </a:cubicBezTo>
                  <a:cubicBezTo>
                    <a:pt x="224" y="59"/>
                    <a:pt x="168" y="46"/>
                    <a:pt x="140" y="39"/>
                  </a:cubicBezTo>
                  <a:cubicBezTo>
                    <a:pt x="0" y="45"/>
                    <a:pt x="6" y="0"/>
                    <a:pt x="6" y="64"/>
                  </a:cubicBezTo>
                </a:path>
              </a:pathLst>
            </a:custGeom>
            <a:noFill/>
            <a:ln w="38100" cmpd="sng">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57" name="Freeform 18"/>
            <p:cNvSpPr>
              <a:spLocks/>
            </p:cNvSpPr>
            <p:nvPr/>
          </p:nvSpPr>
          <p:spPr bwMode="auto">
            <a:xfrm>
              <a:off x="3648" y="1680"/>
              <a:ext cx="359" cy="221"/>
            </a:xfrm>
            <a:custGeom>
              <a:avLst/>
              <a:gdLst>
                <a:gd name="T0" fmla="*/ 0 w 359"/>
                <a:gd name="T1" fmla="*/ 157 h 221"/>
                <a:gd name="T2" fmla="*/ 26 w 359"/>
                <a:gd name="T3" fmla="*/ 137 h 221"/>
                <a:gd name="T4" fmla="*/ 45 w 359"/>
                <a:gd name="T5" fmla="*/ 105 h 221"/>
                <a:gd name="T6" fmla="*/ 96 w 359"/>
                <a:gd name="T7" fmla="*/ 80 h 221"/>
                <a:gd name="T8" fmla="*/ 180 w 359"/>
                <a:gd name="T9" fmla="*/ 35 h 221"/>
                <a:gd name="T10" fmla="*/ 263 w 359"/>
                <a:gd name="T11" fmla="*/ 9 h 221"/>
                <a:gd name="T12" fmla="*/ 314 w 359"/>
                <a:gd name="T13" fmla="*/ 99 h 221"/>
                <a:gd name="T14" fmla="*/ 314 w 359"/>
                <a:gd name="T15" fmla="*/ 182 h 221"/>
                <a:gd name="T16" fmla="*/ 352 w 359"/>
                <a:gd name="T17" fmla="*/ 201 h 221"/>
                <a:gd name="T18" fmla="*/ 359 w 359"/>
                <a:gd name="T19" fmla="*/ 221 h 2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9"/>
                <a:gd name="T31" fmla="*/ 0 h 221"/>
                <a:gd name="T32" fmla="*/ 359 w 359"/>
                <a:gd name="T33" fmla="*/ 221 h 2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9" h="221">
                  <a:moveTo>
                    <a:pt x="0" y="157"/>
                  </a:moveTo>
                  <a:cubicBezTo>
                    <a:pt x="9" y="150"/>
                    <a:pt x="19" y="145"/>
                    <a:pt x="26" y="137"/>
                  </a:cubicBezTo>
                  <a:cubicBezTo>
                    <a:pt x="34" y="128"/>
                    <a:pt x="35" y="113"/>
                    <a:pt x="45" y="105"/>
                  </a:cubicBezTo>
                  <a:cubicBezTo>
                    <a:pt x="60" y="93"/>
                    <a:pt x="80" y="90"/>
                    <a:pt x="96" y="80"/>
                  </a:cubicBezTo>
                  <a:cubicBezTo>
                    <a:pt x="175" y="30"/>
                    <a:pt x="93" y="60"/>
                    <a:pt x="180" y="35"/>
                  </a:cubicBezTo>
                  <a:cubicBezTo>
                    <a:pt x="217" y="10"/>
                    <a:pt x="222" y="0"/>
                    <a:pt x="263" y="9"/>
                  </a:cubicBezTo>
                  <a:cubicBezTo>
                    <a:pt x="294" y="41"/>
                    <a:pt x="307" y="54"/>
                    <a:pt x="314" y="99"/>
                  </a:cubicBezTo>
                  <a:cubicBezTo>
                    <a:pt x="308" y="129"/>
                    <a:pt x="292" y="155"/>
                    <a:pt x="314" y="182"/>
                  </a:cubicBezTo>
                  <a:cubicBezTo>
                    <a:pt x="323" y="193"/>
                    <a:pt x="340" y="193"/>
                    <a:pt x="352" y="201"/>
                  </a:cubicBezTo>
                  <a:cubicBezTo>
                    <a:pt x="354" y="208"/>
                    <a:pt x="359" y="221"/>
                    <a:pt x="359" y="221"/>
                  </a:cubicBezTo>
                </a:path>
              </a:pathLst>
            </a:custGeom>
            <a:noFill/>
            <a:ln w="38100" cmpd="sng">
              <a:solidFill>
                <a:srgbClr val="F40000"/>
              </a:solidFill>
              <a:round/>
              <a:headEnd/>
              <a:tailEnd/>
            </a:ln>
          </p:spPr>
          <p:txBody>
            <a:bodyPr/>
            <a:lstStyle/>
            <a:p>
              <a:pPr algn="l" eaLnBrk="1" hangingPunct="1"/>
              <a:endParaRPr lang="en-US" sz="2800" b="0">
                <a:solidFill>
                  <a:srgbClr val="FFFF00"/>
                </a:solidFill>
                <a:latin typeface="Arial" charset="0"/>
              </a:endParaRPr>
            </a:p>
          </p:txBody>
        </p:sp>
        <p:sp>
          <p:nvSpPr>
            <p:cNvPr id="1358" name="Freeform 19"/>
            <p:cNvSpPr>
              <a:spLocks/>
            </p:cNvSpPr>
            <p:nvPr/>
          </p:nvSpPr>
          <p:spPr bwMode="auto">
            <a:xfrm>
              <a:off x="3648" y="1632"/>
              <a:ext cx="318" cy="189"/>
            </a:xfrm>
            <a:custGeom>
              <a:avLst/>
              <a:gdLst>
                <a:gd name="T0" fmla="*/ 301 w 318"/>
                <a:gd name="T1" fmla="*/ 189 h 189"/>
                <a:gd name="T2" fmla="*/ 301 w 318"/>
                <a:gd name="T3" fmla="*/ 41 h 189"/>
                <a:gd name="T4" fmla="*/ 294 w 318"/>
                <a:gd name="T5" fmla="*/ 9 h 189"/>
                <a:gd name="T6" fmla="*/ 250 w 318"/>
                <a:gd name="T7" fmla="*/ 3 h 189"/>
                <a:gd name="T8" fmla="*/ 154 w 318"/>
                <a:gd name="T9" fmla="*/ 16 h 189"/>
                <a:gd name="T10" fmla="*/ 134 w 318"/>
                <a:gd name="T11" fmla="*/ 54 h 189"/>
                <a:gd name="T12" fmla="*/ 102 w 318"/>
                <a:gd name="T13" fmla="*/ 80 h 189"/>
                <a:gd name="T14" fmla="*/ 0 w 318"/>
                <a:gd name="T15" fmla="*/ 54 h 189"/>
                <a:gd name="T16" fmla="*/ 0 60000 65536"/>
                <a:gd name="T17" fmla="*/ 0 60000 65536"/>
                <a:gd name="T18" fmla="*/ 0 60000 65536"/>
                <a:gd name="T19" fmla="*/ 0 60000 65536"/>
                <a:gd name="T20" fmla="*/ 0 60000 65536"/>
                <a:gd name="T21" fmla="*/ 0 60000 65536"/>
                <a:gd name="T22" fmla="*/ 0 60000 65536"/>
                <a:gd name="T23" fmla="*/ 0 60000 65536"/>
                <a:gd name="T24" fmla="*/ 0 w 318"/>
                <a:gd name="T25" fmla="*/ 0 h 189"/>
                <a:gd name="T26" fmla="*/ 318 w 318"/>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8" h="189">
                  <a:moveTo>
                    <a:pt x="301" y="189"/>
                  </a:moveTo>
                  <a:cubicBezTo>
                    <a:pt x="318" y="133"/>
                    <a:pt x="312" y="100"/>
                    <a:pt x="301" y="41"/>
                  </a:cubicBezTo>
                  <a:cubicBezTo>
                    <a:pt x="299" y="30"/>
                    <a:pt x="303" y="16"/>
                    <a:pt x="294" y="9"/>
                  </a:cubicBezTo>
                  <a:cubicBezTo>
                    <a:pt x="282" y="0"/>
                    <a:pt x="265" y="5"/>
                    <a:pt x="250" y="3"/>
                  </a:cubicBezTo>
                  <a:cubicBezTo>
                    <a:pt x="218" y="7"/>
                    <a:pt x="185" y="7"/>
                    <a:pt x="154" y="16"/>
                  </a:cubicBezTo>
                  <a:cubicBezTo>
                    <a:pt x="144" y="19"/>
                    <a:pt x="138" y="47"/>
                    <a:pt x="134" y="54"/>
                  </a:cubicBezTo>
                  <a:cubicBezTo>
                    <a:pt x="122" y="78"/>
                    <a:pt x="125" y="72"/>
                    <a:pt x="102" y="80"/>
                  </a:cubicBezTo>
                  <a:cubicBezTo>
                    <a:pt x="66" y="72"/>
                    <a:pt x="37" y="54"/>
                    <a:pt x="0" y="54"/>
                  </a:cubicBezTo>
                </a:path>
              </a:pathLst>
            </a:custGeom>
            <a:noFill/>
            <a:ln w="38100" cmpd="sng">
              <a:solidFill>
                <a:srgbClr val="33CC33"/>
              </a:solidFill>
              <a:round/>
              <a:headEnd/>
              <a:tailEnd/>
            </a:ln>
          </p:spPr>
          <p:txBody>
            <a:bodyPr/>
            <a:lstStyle/>
            <a:p>
              <a:pPr algn="l" eaLnBrk="1" hangingPunct="1"/>
              <a:endParaRPr lang="en-US" sz="2800" b="0">
                <a:solidFill>
                  <a:srgbClr val="FFFF00"/>
                </a:solidFill>
                <a:latin typeface="Arial" charset="0"/>
              </a:endParaRPr>
            </a:p>
          </p:txBody>
        </p:sp>
        <p:sp>
          <p:nvSpPr>
            <p:cNvPr id="1359" name="Freeform 20"/>
            <p:cNvSpPr>
              <a:spLocks/>
            </p:cNvSpPr>
            <p:nvPr/>
          </p:nvSpPr>
          <p:spPr bwMode="auto">
            <a:xfrm>
              <a:off x="3648" y="1728"/>
              <a:ext cx="294" cy="230"/>
            </a:xfrm>
            <a:custGeom>
              <a:avLst/>
              <a:gdLst>
                <a:gd name="T0" fmla="*/ 109 w 294"/>
                <a:gd name="T1" fmla="*/ 175 h 230"/>
                <a:gd name="T2" fmla="*/ 179 w 294"/>
                <a:gd name="T3" fmla="*/ 8 h 230"/>
                <a:gd name="T4" fmla="*/ 269 w 294"/>
                <a:gd name="T5" fmla="*/ 21 h 230"/>
                <a:gd name="T6" fmla="*/ 294 w 294"/>
                <a:gd name="T7" fmla="*/ 85 h 230"/>
                <a:gd name="T8" fmla="*/ 281 w 294"/>
                <a:gd name="T9" fmla="*/ 111 h 230"/>
                <a:gd name="T10" fmla="*/ 269 w 294"/>
                <a:gd name="T11" fmla="*/ 149 h 230"/>
                <a:gd name="T12" fmla="*/ 192 w 294"/>
                <a:gd name="T13" fmla="*/ 175 h 230"/>
                <a:gd name="T14" fmla="*/ 134 w 294"/>
                <a:gd name="T15" fmla="*/ 207 h 230"/>
                <a:gd name="T16" fmla="*/ 121 w 294"/>
                <a:gd name="T17" fmla="*/ 226 h 230"/>
                <a:gd name="T18" fmla="*/ 0 w 294"/>
                <a:gd name="T19" fmla="*/ 219 h 2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4"/>
                <a:gd name="T31" fmla="*/ 0 h 230"/>
                <a:gd name="T32" fmla="*/ 294 w 294"/>
                <a:gd name="T33" fmla="*/ 230 h 2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4" h="230">
                  <a:moveTo>
                    <a:pt x="109" y="175"/>
                  </a:moveTo>
                  <a:cubicBezTo>
                    <a:pt x="123" y="121"/>
                    <a:pt x="131" y="41"/>
                    <a:pt x="179" y="8"/>
                  </a:cubicBezTo>
                  <a:cubicBezTo>
                    <a:pt x="209" y="11"/>
                    <a:pt x="247" y="0"/>
                    <a:pt x="269" y="21"/>
                  </a:cubicBezTo>
                  <a:cubicBezTo>
                    <a:pt x="282" y="33"/>
                    <a:pt x="283" y="68"/>
                    <a:pt x="294" y="85"/>
                  </a:cubicBezTo>
                  <a:cubicBezTo>
                    <a:pt x="290" y="94"/>
                    <a:pt x="285" y="102"/>
                    <a:pt x="281" y="111"/>
                  </a:cubicBezTo>
                  <a:cubicBezTo>
                    <a:pt x="276" y="123"/>
                    <a:pt x="282" y="145"/>
                    <a:pt x="269" y="149"/>
                  </a:cubicBezTo>
                  <a:cubicBezTo>
                    <a:pt x="243" y="157"/>
                    <a:pt x="217" y="166"/>
                    <a:pt x="192" y="175"/>
                  </a:cubicBezTo>
                  <a:cubicBezTo>
                    <a:pt x="172" y="195"/>
                    <a:pt x="160" y="197"/>
                    <a:pt x="134" y="207"/>
                  </a:cubicBezTo>
                  <a:cubicBezTo>
                    <a:pt x="130" y="213"/>
                    <a:pt x="129" y="225"/>
                    <a:pt x="121" y="226"/>
                  </a:cubicBezTo>
                  <a:cubicBezTo>
                    <a:pt x="81" y="230"/>
                    <a:pt x="0" y="219"/>
                    <a:pt x="0" y="219"/>
                  </a:cubicBezTo>
                </a:path>
              </a:pathLst>
            </a:custGeom>
            <a:noFill/>
            <a:ln w="38100" cmpd="sng">
              <a:solidFill>
                <a:schemeClr val="accent1"/>
              </a:solidFill>
              <a:round/>
              <a:headEnd/>
              <a:tailEnd/>
            </a:ln>
          </p:spPr>
          <p:txBody>
            <a:bodyPr/>
            <a:lstStyle/>
            <a:p>
              <a:pPr algn="l" eaLnBrk="1" hangingPunct="1"/>
              <a:endParaRPr lang="en-US" sz="2800" b="0">
                <a:solidFill>
                  <a:srgbClr val="FFFF00"/>
                </a:solidFill>
                <a:latin typeface="Arial" charset="0"/>
              </a:endParaRPr>
            </a:p>
          </p:txBody>
        </p:sp>
      </p:grpSp>
      <p:sp>
        <p:nvSpPr>
          <p:cNvPr id="1360" name="TextBox 683"/>
          <p:cNvSpPr txBox="1">
            <a:spLocks noChangeArrowheads="1"/>
          </p:cNvSpPr>
          <p:nvPr/>
        </p:nvSpPr>
        <p:spPr bwMode="auto">
          <a:xfrm>
            <a:off x="6248400" y="2052638"/>
            <a:ext cx="1828800" cy="461962"/>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Peptides</a:t>
            </a:r>
          </a:p>
        </p:txBody>
      </p:sp>
      <p:sp>
        <p:nvSpPr>
          <p:cNvPr id="1362" name="Oval 681"/>
          <p:cNvSpPr>
            <a:spLocks noChangeArrowheads="1"/>
          </p:cNvSpPr>
          <p:nvPr/>
        </p:nvSpPr>
        <p:spPr bwMode="auto">
          <a:xfrm>
            <a:off x="1089950" y="3124200"/>
            <a:ext cx="304800" cy="304800"/>
          </a:xfrm>
          <a:prstGeom prst="ellipse">
            <a:avLst/>
          </a:prstGeom>
          <a:noFill/>
          <a:ln w="28575" algn="ctr">
            <a:solidFill>
              <a:schemeClr val="accent1"/>
            </a:solidFill>
            <a:round/>
            <a:headEnd/>
            <a:tailEnd/>
          </a:ln>
        </p:spPr>
        <p:txBody>
          <a:bodyPr/>
          <a:lstStyle/>
          <a:p>
            <a:pPr algn="l" eaLnBrk="1" hangingPunct="1"/>
            <a:endParaRPr lang="en-US" sz="2800" b="0">
              <a:solidFill>
                <a:srgbClr val="FFFF00"/>
              </a:solidFill>
              <a:latin typeface="Arial" charset="0"/>
            </a:endParaRPr>
          </a:p>
        </p:txBody>
      </p:sp>
      <p:cxnSp>
        <p:nvCxnSpPr>
          <p:cNvPr id="1366" name="Straight Arrow Connector 1365"/>
          <p:cNvCxnSpPr/>
          <p:nvPr/>
        </p:nvCxnSpPr>
        <p:spPr bwMode="auto">
          <a:xfrm rot="5400000">
            <a:off x="914400" y="4876800"/>
            <a:ext cx="609600" cy="1588"/>
          </a:xfrm>
          <a:prstGeom prst="straightConnector1">
            <a:avLst/>
          </a:prstGeom>
          <a:solidFill>
            <a:schemeClr val="accent1"/>
          </a:solidFill>
          <a:ln w="19050" cap="flat" cmpd="sng" algn="ctr">
            <a:solidFill>
              <a:srgbClr val="FFFFFF"/>
            </a:solidFill>
            <a:prstDash val="solid"/>
            <a:round/>
            <a:headEnd type="none" w="med" len="med"/>
            <a:tailEnd type="arrow"/>
          </a:ln>
          <a:effectLst/>
        </p:spPr>
      </p:cxnSp>
      <p:sp>
        <p:nvSpPr>
          <p:cNvPr id="687" name="AutoShape 794"/>
          <p:cNvSpPr>
            <a:spLocks noChangeAspect="1" noChangeArrowheads="1" noTextEdit="1"/>
          </p:cNvSpPr>
          <p:nvPr/>
        </p:nvSpPr>
        <p:spPr bwMode="auto">
          <a:xfrm>
            <a:off x="64625" y="5313363"/>
            <a:ext cx="2790825" cy="1544637"/>
          </a:xfrm>
          <a:prstGeom prst="rect">
            <a:avLst/>
          </a:prstGeom>
          <a:noFill/>
          <a:ln w="9525">
            <a:noFill/>
            <a:miter lim="800000"/>
            <a:headEnd/>
            <a:tailEnd/>
          </a:ln>
        </p:spPr>
        <p:txBody>
          <a:bodyPr/>
          <a:lstStyle/>
          <a:p>
            <a:pPr algn="l" eaLnBrk="1" hangingPunct="1"/>
            <a:endParaRPr lang="en-US" sz="2800" b="0">
              <a:solidFill>
                <a:srgbClr val="FFFF00"/>
              </a:solidFill>
              <a:latin typeface="Arial" charset="0"/>
            </a:endParaRPr>
          </a:p>
        </p:txBody>
      </p:sp>
      <p:sp>
        <p:nvSpPr>
          <p:cNvPr id="860" name="Line 795"/>
          <p:cNvSpPr>
            <a:spLocks noChangeShapeType="1"/>
          </p:cNvSpPr>
          <p:nvPr/>
        </p:nvSpPr>
        <p:spPr bwMode="auto">
          <a:xfrm>
            <a:off x="383713" y="6473825"/>
            <a:ext cx="2595562" cy="1588"/>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061" name="Line 796"/>
          <p:cNvSpPr>
            <a:spLocks noChangeShapeType="1"/>
          </p:cNvSpPr>
          <p:nvPr/>
        </p:nvSpPr>
        <p:spPr bwMode="auto">
          <a:xfrm>
            <a:off x="478963" y="6473825"/>
            <a:ext cx="1587" cy="23813"/>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43" name="Rectangle 797"/>
          <p:cNvSpPr>
            <a:spLocks noChangeArrowheads="1"/>
          </p:cNvSpPr>
          <p:nvPr/>
        </p:nvSpPr>
        <p:spPr bwMode="auto">
          <a:xfrm>
            <a:off x="396413" y="6497638"/>
            <a:ext cx="211137" cy="153987"/>
          </a:xfrm>
          <a:prstGeom prst="rect">
            <a:avLst/>
          </a:prstGeom>
          <a:noFill/>
          <a:ln w="9525">
            <a:noFill/>
            <a:miter lim="800000"/>
            <a:headEnd/>
            <a:tailEnd/>
          </a:ln>
        </p:spPr>
        <p:txBody>
          <a:bodyPr wrap="none" lIns="0" tIns="0" rIns="0" bIns="0">
            <a:spAutoFit/>
          </a:bodyPr>
          <a:lstStyle/>
          <a:p>
            <a:pPr algn="l" eaLnBrk="1" hangingPunct="1"/>
            <a:r>
              <a:rPr lang="en-US" sz="1000" b="0">
                <a:solidFill>
                  <a:srgbClr val="FFFF00"/>
                </a:solidFill>
                <a:latin typeface="Arial" charset="0"/>
              </a:rPr>
              <a:t>200</a:t>
            </a:r>
          </a:p>
        </p:txBody>
      </p:sp>
      <p:sp>
        <p:nvSpPr>
          <p:cNvPr id="1351" name="Line 798"/>
          <p:cNvSpPr>
            <a:spLocks noChangeShapeType="1"/>
          </p:cNvSpPr>
          <p:nvPr/>
        </p:nvSpPr>
        <p:spPr bwMode="auto">
          <a:xfrm>
            <a:off x="959975" y="6473825"/>
            <a:ext cx="1588" cy="23813"/>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63" name="Line 800"/>
          <p:cNvSpPr>
            <a:spLocks noChangeShapeType="1"/>
          </p:cNvSpPr>
          <p:nvPr/>
        </p:nvSpPr>
        <p:spPr bwMode="auto">
          <a:xfrm>
            <a:off x="1440988" y="6473825"/>
            <a:ext cx="1587" cy="23813"/>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64" name="Rectangle 801"/>
          <p:cNvSpPr>
            <a:spLocks noChangeArrowheads="1"/>
          </p:cNvSpPr>
          <p:nvPr/>
        </p:nvSpPr>
        <p:spPr bwMode="auto">
          <a:xfrm>
            <a:off x="1360025" y="6497638"/>
            <a:ext cx="211138" cy="153987"/>
          </a:xfrm>
          <a:prstGeom prst="rect">
            <a:avLst/>
          </a:prstGeom>
          <a:noFill/>
          <a:ln w="9525">
            <a:noFill/>
            <a:miter lim="800000"/>
            <a:headEnd/>
            <a:tailEnd/>
          </a:ln>
        </p:spPr>
        <p:txBody>
          <a:bodyPr wrap="none" lIns="0" tIns="0" rIns="0" bIns="0">
            <a:spAutoFit/>
          </a:bodyPr>
          <a:lstStyle/>
          <a:p>
            <a:pPr algn="l" eaLnBrk="1" hangingPunct="1"/>
            <a:r>
              <a:rPr lang="en-US" sz="1000" b="0">
                <a:solidFill>
                  <a:srgbClr val="FFFF00"/>
                </a:solidFill>
                <a:latin typeface="Arial" charset="0"/>
              </a:rPr>
              <a:t>600</a:t>
            </a:r>
          </a:p>
        </p:txBody>
      </p:sp>
      <p:sp>
        <p:nvSpPr>
          <p:cNvPr id="1365" name="Line 802"/>
          <p:cNvSpPr>
            <a:spLocks noChangeShapeType="1"/>
          </p:cNvSpPr>
          <p:nvPr/>
        </p:nvSpPr>
        <p:spPr bwMode="auto">
          <a:xfrm>
            <a:off x="1920413" y="6473825"/>
            <a:ext cx="1587" cy="23813"/>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67" name="Line 804"/>
          <p:cNvSpPr>
            <a:spLocks noChangeShapeType="1"/>
          </p:cNvSpPr>
          <p:nvPr/>
        </p:nvSpPr>
        <p:spPr bwMode="auto">
          <a:xfrm>
            <a:off x="2401425" y="6473825"/>
            <a:ext cx="1588" cy="23813"/>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68" name="Line 806"/>
          <p:cNvSpPr>
            <a:spLocks noChangeShapeType="1"/>
          </p:cNvSpPr>
          <p:nvPr/>
        </p:nvSpPr>
        <p:spPr bwMode="auto">
          <a:xfrm>
            <a:off x="2882438" y="6473825"/>
            <a:ext cx="1587" cy="23813"/>
          </a:xfrm>
          <a:prstGeom prst="line">
            <a:avLst/>
          </a:prstGeom>
          <a:noFill/>
          <a:ln w="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69" name="Rectangle 807"/>
          <p:cNvSpPr>
            <a:spLocks noChangeArrowheads="1"/>
          </p:cNvSpPr>
          <p:nvPr/>
        </p:nvSpPr>
        <p:spPr bwMode="auto">
          <a:xfrm>
            <a:off x="2274425" y="6497638"/>
            <a:ext cx="282575" cy="153987"/>
          </a:xfrm>
          <a:prstGeom prst="rect">
            <a:avLst/>
          </a:prstGeom>
          <a:noFill/>
          <a:ln w="9525">
            <a:noFill/>
            <a:miter lim="800000"/>
            <a:headEnd/>
            <a:tailEnd/>
          </a:ln>
        </p:spPr>
        <p:txBody>
          <a:bodyPr wrap="none" lIns="0" tIns="0" rIns="0" bIns="0">
            <a:spAutoFit/>
          </a:bodyPr>
          <a:lstStyle/>
          <a:p>
            <a:pPr algn="l" eaLnBrk="1" hangingPunct="1"/>
            <a:r>
              <a:rPr lang="en-US" sz="1000" b="0">
                <a:solidFill>
                  <a:srgbClr val="FFFF00"/>
                </a:solidFill>
                <a:latin typeface="Arial" charset="0"/>
              </a:rPr>
              <a:t>1000</a:t>
            </a:r>
          </a:p>
        </p:txBody>
      </p:sp>
      <p:sp>
        <p:nvSpPr>
          <p:cNvPr id="1370" name="Rectangle 808"/>
          <p:cNvSpPr>
            <a:spLocks noChangeArrowheads="1"/>
          </p:cNvSpPr>
          <p:nvPr/>
        </p:nvSpPr>
        <p:spPr bwMode="auto">
          <a:xfrm>
            <a:off x="1574338" y="6634163"/>
            <a:ext cx="249237" cy="185737"/>
          </a:xfrm>
          <a:prstGeom prst="rect">
            <a:avLst/>
          </a:prstGeom>
          <a:noFill/>
          <a:ln w="9525">
            <a:noFill/>
            <a:miter lim="800000"/>
            <a:headEnd/>
            <a:tailEnd/>
          </a:ln>
        </p:spPr>
        <p:txBody>
          <a:bodyPr wrap="none" lIns="0" tIns="0" rIns="0" bIns="0">
            <a:spAutoFit/>
          </a:bodyPr>
          <a:lstStyle/>
          <a:p>
            <a:pPr algn="l" eaLnBrk="1" hangingPunct="1"/>
            <a:r>
              <a:rPr lang="en-US" sz="1200" b="0">
                <a:solidFill>
                  <a:srgbClr val="FFFF00"/>
                </a:solidFill>
                <a:latin typeface="Arial" charset="0"/>
              </a:rPr>
              <a:t>m/z</a:t>
            </a:r>
          </a:p>
        </p:txBody>
      </p:sp>
      <p:sp>
        <p:nvSpPr>
          <p:cNvPr id="1371" name="Line 809"/>
          <p:cNvSpPr>
            <a:spLocks noChangeShapeType="1"/>
          </p:cNvSpPr>
          <p:nvPr/>
        </p:nvSpPr>
        <p:spPr bwMode="auto">
          <a:xfrm flipV="1">
            <a:off x="383713" y="5227638"/>
            <a:ext cx="1587" cy="12461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72" name="Line 810"/>
          <p:cNvSpPr>
            <a:spLocks noChangeShapeType="1"/>
          </p:cNvSpPr>
          <p:nvPr/>
        </p:nvSpPr>
        <p:spPr bwMode="auto">
          <a:xfrm flipV="1">
            <a:off x="44086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73" name="Line 811"/>
          <p:cNvSpPr>
            <a:spLocks noChangeShapeType="1"/>
          </p:cNvSpPr>
          <p:nvPr/>
        </p:nvSpPr>
        <p:spPr bwMode="auto">
          <a:xfrm flipV="1">
            <a:off x="444038" y="6457950"/>
            <a:ext cx="1587"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74" name="Line 812"/>
          <p:cNvSpPr>
            <a:spLocks noChangeShapeType="1"/>
          </p:cNvSpPr>
          <p:nvPr/>
        </p:nvSpPr>
        <p:spPr bwMode="auto">
          <a:xfrm flipV="1">
            <a:off x="445625"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75" name="Line 813"/>
          <p:cNvSpPr>
            <a:spLocks noChangeShapeType="1"/>
          </p:cNvSpPr>
          <p:nvPr/>
        </p:nvSpPr>
        <p:spPr bwMode="auto">
          <a:xfrm flipV="1">
            <a:off x="44880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76" name="Line 814"/>
          <p:cNvSpPr>
            <a:spLocks noChangeShapeType="1"/>
          </p:cNvSpPr>
          <p:nvPr/>
        </p:nvSpPr>
        <p:spPr bwMode="auto">
          <a:xfrm flipV="1">
            <a:off x="46150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77" name="Line 815"/>
          <p:cNvSpPr>
            <a:spLocks noChangeShapeType="1"/>
          </p:cNvSpPr>
          <p:nvPr/>
        </p:nvSpPr>
        <p:spPr bwMode="auto">
          <a:xfrm flipV="1">
            <a:off x="496425"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78" name="Line 816"/>
          <p:cNvSpPr>
            <a:spLocks noChangeShapeType="1"/>
          </p:cNvSpPr>
          <p:nvPr/>
        </p:nvSpPr>
        <p:spPr bwMode="auto">
          <a:xfrm flipV="1">
            <a:off x="502775"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79" name="Line 817"/>
          <p:cNvSpPr>
            <a:spLocks noChangeShapeType="1"/>
          </p:cNvSpPr>
          <p:nvPr/>
        </p:nvSpPr>
        <p:spPr bwMode="auto">
          <a:xfrm flipV="1">
            <a:off x="507538"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0" name="Line 818"/>
          <p:cNvSpPr>
            <a:spLocks noChangeShapeType="1"/>
          </p:cNvSpPr>
          <p:nvPr/>
        </p:nvSpPr>
        <p:spPr bwMode="auto">
          <a:xfrm flipV="1">
            <a:off x="510713" y="6440488"/>
            <a:ext cx="0" cy="333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1" name="Line 819"/>
          <p:cNvSpPr>
            <a:spLocks noChangeShapeType="1"/>
          </p:cNvSpPr>
          <p:nvPr/>
        </p:nvSpPr>
        <p:spPr bwMode="auto">
          <a:xfrm flipV="1">
            <a:off x="513888"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2" name="Line 820"/>
          <p:cNvSpPr>
            <a:spLocks noChangeShapeType="1"/>
          </p:cNvSpPr>
          <p:nvPr/>
        </p:nvSpPr>
        <p:spPr bwMode="auto">
          <a:xfrm flipV="1">
            <a:off x="518650"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3" name="Line 821"/>
          <p:cNvSpPr>
            <a:spLocks noChangeShapeType="1"/>
          </p:cNvSpPr>
          <p:nvPr/>
        </p:nvSpPr>
        <p:spPr bwMode="auto">
          <a:xfrm flipV="1">
            <a:off x="540875"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4" name="Line 822"/>
          <p:cNvSpPr>
            <a:spLocks noChangeShapeType="1"/>
          </p:cNvSpPr>
          <p:nvPr/>
        </p:nvSpPr>
        <p:spPr bwMode="auto">
          <a:xfrm flipV="1">
            <a:off x="54087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5" name="Line 823"/>
          <p:cNvSpPr>
            <a:spLocks noChangeShapeType="1"/>
          </p:cNvSpPr>
          <p:nvPr/>
        </p:nvSpPr>
        <p:spPr bwMode="auto">
          <a:xfrm flipV="1">
            <a:off x="54881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6" name="Line 824"/>
          <p:cNvSpPr>
            <a:spLocks noChangeShapeType="1"/>
          </p:cNvSpPr>
          <p:nvPr/>
        </p:nvSpPr>
        <p:spPr bwMode="auto">
          <a:xfrm flipV="1">
            <a:off x="55198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7" name="Line 825"/>
          <p:cNvSpPr>
            <a:spLocks noChangeShapeType="1"/>
          </p:cNvSpPr>
          <p:nvPr/>
        </p:nvSpPr>
        <p:spPr bwMode="auto">
          <a:xfrm flipV="1">
            <a:off x="55357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8" name="Line 826"/>
          <p:cNvSpPr>
            <a:spLocks noChangeShapeType="1"/>
          </p:cNvSpPr>
          <p:nvPr/>
        </p:nvSpPr>
        <p:spPr bwMode="auto">
          <a:xfrm flipV="1">
            <a:off x="556750"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89" name="Line 827"/>
          <p:cNvSpPr>
            <a:spLocks noChangeShapeType="1"/>
          </p:cNvSpPr>
          <p:nvPr/>
        </p:nvSpPr>
        <p:spPr bwMode="auto">
          <a:xfrm flipV="1">
            <a:off x="559925"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0" name="Line 828"/>
          <p:cNvSpPr>
            <a:spLocks noChangeShapeType="1"/>
          </p:cNvSpPr>
          <p:nvPr/>
        </p:nvSpPr>
        <p:spPr bwMode="auto">
          <a:xfrm flipV="1">
            <a:off x="563100"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1" name="Line 829"/>
          <p:cNvSpPr>
            <a:spLocks noChangeShapeType="1"/>
          </p:cNvSpPr>
          <p:nvPr/>
        </p:nvSpPr>
        <p:spPr bwMode="auto">
          <a:xfrm flipV="1">
            <a:off x="564688"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2" name="Line 830"/>
          <p:cNvSpPr>
            <a:spLocks noChangeShapeType="1"/>
          </p:cNvSpPr>
          <p:nvPr/>
        </p:nvSpPr>
        <p:spPr bwMode="auto">
          <a:xfrm flipV="1">
            <a:off x="567863"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3" name="Line 831"/>
          <p:cNvSpPr>
            <a:spLocks noChangeShapeType="1"/>
          </p:cNvSpPr>
          <p:nvPr/>
        </p:nvSpPr>
        <p:spPr bwMode="auto">
          <a:xfrm flipV="1">
            <a:off x="574213"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4" name="Line 832"/>
          <p:cNvSpPr>
            <a:spLocks noChangeShapeType="1"/>
          </p:cNvSpPr>
          <p:nvPr/>
        </p:nvSpPr>
        <p:spPr bwMode="auto">
          <a:xfrm flipV="1">
            <a:off x="575800"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5" name="Line 833"/>
          <p:cNvSpPr>
            <a:spLocks noChangeShapeType="1"/>
          </p:cNvSpPr>
          <p:nvPr/>
        </p:nvSpPr>
        <p:spPr bwMode="auto">
          <a:xfrm flipV="1">
            <a:off x="582150"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6" name="Line 834"/>
          <p:cNvSpPr>
            <a:spLocks noChangeShapeType="1"/>
          </p:cNvSpPr>
          <p:nvPr/>
        </p:nvSpPr>
        <p:spPr bwMode="auto">
          <a:xfrm flipV="1">
            <a:off x="585325"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7" name="Line 835"/>
          <p:cNvSpPr>
            <a:spLocks noChangeShapeType="1"/>
          </p:cNvSpPr>
          <p:nvPr/>
        </p:nvSpPr>
        <p:spPr bwMode="auto">
          <a:xfrm flipV="1">
            <a:off x="594850"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8" name="Line 836"/>
          <p:cNvSpPr>
            <a:spLocks noChangeShapeType="1"/>
          </p:cNvSpPr>
          <p:nvPr/>
        </p:nvSpPr>
        <p:spPr bwMode="auto">
          <a:xfrm flipV="1">
            <a:off x="601200"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399" name="Line 837"/>
          <p:cNvSpPr>
            <a:spLocks noChangeShapeType="1"/>
          </p:cNvSpPr>
          <p:nvPr/>
        </p:nvSpPr>
        <p:spPr bwMode="auto">
          <a:xfrm flipV="1">
            <a:off x="623425"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0" name="Line 838"/>
          <p:cNvSpPr>
            <a:spLocks noChangeShapeType="1"/>
          </p:cNvSpPr>
          <p:nvPr/>
        </p:nvSpPr>
        <p:spPr bwMode="auto">
          <a:xfrm flipV="1">
            <a:off x="625013"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1" name="Line 839"/>
          <p:cNvSpPr>
            <a:spLocks noChangeShapeType="1"/>
          </p:cNvSpPr>
          <p:nvPr/>
        </p:nvSpPr>
        <p:spPr bwMode="auto">
          <a:xfrm flipV="1">
            <a:off x="628188"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2" name="Line 840"/>
          <p:cNvSpPr>
            <a:spLocks noChangeShapeType="1"/>
          </p:cNvSpPr>
          <p:nvPr/>
        </p:nvSpPr>
        <p:spPr bwMode="auto">
          <a:xfrm flipV="1">
            <a:off x="637713"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3" name="Line 841"/>
          <p:cNvSpPr>
            <a:spLocks noChangeShapeType="1"/>
          </p:cNvSpPr>
          <p:nvPr/>
        </p:nvSpPr>
        <p:spPr bwMode="auto">
          <a:xfrm flipV="1">
            <a:off x="639300"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4" name="Line 842"/>
          <p:cNvSpPr>
            <a:spLocks noChangeShapeType="1"/>
          </p:cNvSpPr>
          <p:nvPr/>
        </p:nvSpPr>
        <p:spPr bwMode="auto">
          <a:xfrm flipV="1">
            <a:off x="642475"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5" name="Line 843"/>
          <p:cNvSpPr>
            <a:spLocks noChangeShapeType="1"/>
          </p:cNvSpPr>
          <p:nvPr/>
        </p:nvSpPr>
        <p:spPr bwMode="auto">
          <a:xfrm flipV="1">
            <a:off x="652000"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6" name="Line 844"/>
          <p:cNvSpPr>
            <a:spLocks noChangeShapeType="1"/>
          </p:cNvSpPr>
          <p:nvPr/>
        </p:nvSpPr>
        <p:spPr bwMode="auto">
          <a:xfrm flipV="1">
            <a:off x="656763"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7" name="Line 845"/>
          <p:cNvSpPr>
            <a:spLocks noChangeShapeType="1"/>
          </p:cNvSpPr>
          <p:nvPr/>
        </p:nvSpPr>
        <p:spPr bwMode="auto">
          <a:xfrm flipV="1">
            <a:off x="661525"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8" name="Line 846"/>
          <p:cNvSpPr>
            <a:spLocks noChangeShapeType="1"/>
          </p:cNvSpPr>
          <p:nvPr/>
        </p:nvSpPr>
        <p:spPr bwMode="auto">
          <a:xfrm flipV="1">
            <a:off x="675813"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09" name="Line 847"/>
          <p:cNvSpPr>
            <a:spLocks noChangeShapeType="1"/>
          </p:cNvSpPr>
          <p:nvPr/>
        </p:nvSpPr>
        <p:spPr bwMode="auto">
          <a:xfrm flipV="1">
            <a:off x="680575"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0" name="Line 848"/>
          <p:cNvSpPr>
            <a:spLocks noChangeShapeType="1"/>
          </p:cNvSpPr>
          <p:nvPr/>
        </p:nvSpPr>
        <p:spPr bwMode="auto">
          <a:xfrm flipV="1">
            <a:off x="682163"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1" name="Line 849"/>
          <p:cNvSpPr>
            <a:spLocks noChangeShapeType="1"/>
          </p:cNvSpPr>
          <p:nvPr/>
        </p:nvSpPr>
        <p:spPr bwMode="auto">
          <a:xfrm flipV="1">
            <a:off x="686925"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2" name="Line 850"/>
          <p:cNvSpPr>
            <a:spLocks noChangeShapeType="1"/>
          </p:cNvSpPr>
          <p:nvPr/>
        </p:nvSpPr>
        <p:spPr bwMode="auto">
          <a:xfrm flipV="1">
            <a:off x="688513" y="6453188"/>
            <a:ext cx="1587"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3" name="Line 851"/>
          <p:cNvSpPr>
            <a:spLocks noChangeShapeType="1"/>
          </p:cNvSpPr>
          <p:nvPr/>
        </p:nvSpPr>
        <p:spPr bwMode="auto">
          <a:xfrm flipV="1">
            <a:off x="693275" y="6462713"/>
            <a:ext cx="1588"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4" name="Line 852"/>
          <p:cNvSpPr>
            <a:spLocks noChangeShapeType="1"/>
          </p:cNvSpPr>
          <p:nvPr/>
        </p:nvSpPr>
        <p:spPr bwMode="auto">
          <a:xfrm flipV="1">
            <a:off x="69486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5" name="Line 853"/>
          <p:cNvSpPr>
            <a:spLocks noChangeShapeType="1"/>
          </p:cNvSpPr>
          <p:nvPr/>
        </p:nvSpPr>
        <p:spPr bwMode="auto">
          <a:xfrm flipV="1">
            <a:off x="699625"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6" name="Line 854"/>
          <p:cNvSpPr>
            <a:spLocks noChangeShapeType="1"/>
          </p:cNvSpPr>
          <p:nvPr/>
        </p:nvSpPr>
        <p:spPr bwMode="auto">
          <a:xfrm flipV="1">
            <a:off x="70597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7" name="Line 855"/>
          <p:cNvSpPr>
            <a:spLocks noChangeShapeType="1"/>
          </p:cNvSpPr>
          <p:nvPr/>
        </p:nvSpPr>
        <p:spPr bwMode="auto">
          <a:xfrm flipV="1">
            <a:off x="709150"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8" name="Line 856"/>
          <p:cNvSpPr>
            <a:spLocks noChangeShapeType="1"/>
          </p:cNvSpPr>
          <p:nvPr/>
        </p:nvSpPr>
        <p:spPr bwMode="auto">
          <a:xfrm flipV="1">
            <a:off x="718675"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19" name="Line 857"/>
          <p:cNvSpPr>
            <a:spLocks noChangeShapeType="1"/>
          </p:cNvSpPr>
          <p:nvPr/>
        </p:nvSpPr>
        <p:spPr bwMode="auto">
          <a:xfrm flipV="1">
            <a:off x="72185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0" name="Line 858"/>
          <p:cNvSpPr>
            <a:spLocks noChangeShapeType="1"/>
          </p:cNvSpPr>
          <p:nvPr/>
        </p:nvSpPr>
        <p:spPr bwMode="auto">
          <a:xfrm flipV="1">
            <a:off x="729788" y="6376988"/>
            <a:ext cx="1587" cy="968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1" name="Line 859"/>
          <p:cNvSpPr>
            <a:spLocks noChangeShapeType="1"/>
          </p:cNvSpPr>
          <p:nvPr/>
        </p:nvSpPr>
        <p:spPr bwMode="auto">
          <a:xfrm flipV="1">
            <a:off x="731375" y="6450013"/>
            <a:ext cx="1588" cy="238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2" name="Line 860"/>
          <p:cNvSpPr>
            <a:spLocks noChangeShapeType="1"/>
          </p:cNvSpPr>
          <p:nvPr/>
        </p:nvSpPr>
        <p:spPr bwMode="auto">
          <a:xfrm flipV="1">
            <a:off x="736138" y="6470650"/>
            <a:ext cx="1587"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3" name="Line 861"/>
          <p:cNvSpPr>
            <a:spLocks noChangeShapeType="1"/>
          </p:cNvSpPr>
          <p:nvPr/>
        </p:nvSpPr>
        <p:spPr bwMode="auto">
          <a:xfrm flipV="1">
            <a:off x="744075"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4" name="Line 862"/>
          <p:cNvSpPr>
            <a:spLocks noChangeShapeType="1"/>
          </p:cNvSpPr>
          <p:nvPr/>
        </p:nvSpPr>
        <p:spPr bwMode="auto">
          <a:xfrm flipV="1">
            <a:off x="747250"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5" name="Line 863"/>
          <p:cNvSpPr>
            <a:spLocks noChangeShapeType="1"/>
          </p:cNvSpPr>
          <p:nvPr/>
        </p:nvSpPr>
        <p:spPr bwMode="auto">
          <a:xfrm flipV="1">
            <a:off x="753600"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6" name="Line 864"/>
          <p:cNvSpPr>
            <a:spLocks noChangeShapeType="1"/>
          </p:cNvSpPr>
          <p:nvPr/>
        </p:nvSpPr>
        <p:spPr bwMode="auto">
          <a:xfrm flipV="1">
            <a:off x="755188"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7" name="Line 865"/>
          <p:cNvSpPr>
            <a:spLocks noChangeShapeType="1"/>
          </p:cNvSpPr>
          <p:nvPr/>
        </p:nvSpPr>
        <p:spPr bwMode="auto">
          <a:xfrm flipV="1">
            <a:off x="75995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8" name="Line 866"/>
          <p:cNvSpPr>
            <a:spLocks noChangeShapeType="1"/>
          </p:cNvSpPr>
          <p:nvPr/>
        </p:nvSpPr>
        <p:spPr bwMode="auto">
          <a:xfrm flipV="1">
            <a:off x="761538" y="6461125"/>
            <a:ext cx="1587"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29" name="Line 867"/>
          <p:cNvSpPr>
            <a:spLocks noChangeShapeType="1"/>
          </p:cNvSpPr>
          <p:nvPr/>
        </p:nvSpPr>
        <p:spPr bwMode="auto">
          <a:xfrm flipV="1">
            <a:off x="772650" y="6418263"/>
            <a:ext cx="0" cy="555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0" name="Line 868"/>
          <p:cNvSpPr>
            <a:spLocks noChangeShapeType="1"/>
          </p:cNvSpPr>
          <p:nvPr/>
        </p:nvSpPr>
        <p:spPr bwMode="auto">
          <a:xfrm flipV="1">
            <a:off x="77265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1" name="Line 869"/>
          <p:cNvSpPr>
            <a:spLocks noChangeShapeType="1"/>
          </p:cNvSpPr>
          <p:nvPr/>
        </p:nvSpPr>
        <p:spPr bwMode="auto">
          <a:xfrm flipV="1">
            <a:off x="780588"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2" name="Line 870"/>
          <p:cNvSpPr>
            <a:spLocks noChangeShapeType="1"/>
          </p:cNvSpPr>
          <p:nvPr/>
        </p:nvSpPr>
        <p:spPr bwMode="auto">
          <a:xfrm flipV="1">
            <a:off x="78058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3" name="Line 871"/>
          <p:cNvSpPr>
            <a:spLocks noChangeShapeType="1"/>
          </p:cNvSpPr>
          <p:nvPr/>
        </p:nvSpPr>
        <p:spPr bwMode="auto">
          <a:xfrm flipV="1">
            <a:off x="786938"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4" name="Line 872"/>
          <p:cNvSpPr>
            <a:spLocks noChangeShapeType="1"/>
          </p:cNvSpPr>
          <p:nvPr/>
        </p:nvSpPr>
        <p:spPr bwMode="auto">
          <a:xfrm flipV="1">
            <a:off x="793288" y="6432550"/>
            <a:ext cx="1587" cy="412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5" name="Line 873"/>
          <p:cNvSpPr>
            <a:spLocks noChangeShapeType="1"/>
          </p:cNvSpPr>
          <p:nvPr/>
        </p:nvSpPr>
        <p:spPr bwMode="auto">
          <a:xfrm flipV="1">
            <a:off x="796463"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6" name="Line 874"/>
          <p:cNvSpPr>
            <a:spLocks noChangeShapeType="1"/>
          </p:cNvSpPr>
          <p:nvPr/>
        </p:nvSpPr>
        <p:spPr bwMode="auto">
          <a:xfrm flipV="1">
            <a:off x="799638"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7" name="Line 875"/>
          <p:cNvSpPr>
            <a:spLocks noChangeShapeType="1"/>
          </p:cNvSpPr>
          <p:nvPr/>
        </p:nvSpPr>
        <p:spPr bwMode="auto">
          <a:xfrm flipV="1">
            <a:off x="813925"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8" name="Line 876"/>
          <p:cNvSpPr>
            <a:spLocks noChangeShapeType="1"/>
          </p:cNvSpPr>
          <p:nvPr/>
        </p:nvSpPr>
        <p:spPr bwMode="auto">
          <a:xfrm flipV="1">
            <a:off x="818688"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39" name="Line 877"/>
          <p:cNvSpPr>
            <a:spLocks noChangeShapeType="1"/>
          </p:cNvSpPr>
          <p:nvPr/>
        </p:nvSpPr>
        <p:spPr bwMode="auto">
          <a:xfrm flipV="1">
            <a:off x="837738" y="6470650"/>
            <a:ext cx="1587"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0" name="Line 878"/>
          <p:cNvSpPr>
            <a:spLocks noChangeShapeType="1"/>
          </p:cNvSpPr>
          <p:nvPr/>
        </p:nvSpPr>
        <p:spPr bwMode="auto">
          <a:xfrm flipV="1">
            <a:off x="840913"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1" name="Line 879"/>
          <p:cNvSpPr>
            <a:spLocks noChangeShapeType="1"/>
          </p:cNvSpPr>
          <p:nvPr/>
        </p:nvSpPr>
        <p:spPr bwMode="auto">
          <a:xfrm flipV="1">
            <a:off x="84408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2" name="Line 880"/>
          <p:cNvSpPr>
            <a:spLocks noChangeShapeType="1"/>
          </p:cNvSpPr>
          <p:nvPr/>
        </p:nvSpPr>
        <p:spPr bwMode="auto">
          <a:xfrm flipV="1">
            <a:off x="847263"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3" name="Line 881"/>
          <p:cNvSpPr>
            <a:spLocks noChangeShapeType="1"/>
          </p:cNvSpPr>
          <p:nvPr/>
        </p:nvSpPr>
        <p:spPr bwMode="auto">
          <a:xfrm flipV="1">
            <a:off x="85996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4" name="Line 882"/>
          <p:cNvSpPr>
            <a:spLocks noChangeShapeType="1"/>
          </p:cNvSpPr>
          <p:nvPr/>
        </p:nvSpPr>
        <p:spPr bwMode="auto">
          <a:xfrm flipV="1">
            <a:off x="864725"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5" name="Line 883"/>
          <p:cNvSpPr>
            <a:spLocks noChangeShapeType="1"/>
          </p:cNvSpPr>
          <p:nvPr/>
        </p:nvSpPr>
        <p:spPr bwMode="auto">
          <a:xfrm flipV="1">
            <a:off x="86631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6" name="Line 884"/>
          <p:cNvSpPr>
            <a:spLocks noChangeShapeType="1"/>
          </p:cNvSpPr>
          <p:nvPr/>
        </p:nvSpPr>
        <p:spPr bwMode="auto">
          <a:xfrm flipV="1">
            <a:off x="867900" y="6451600"/>
            <a:ext cx="1588"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7" name="Line 885"/>
          <p:cNvSpPr>
            <a:spLocks noChangeShapeType="1"/>
          </p:cNvSpPr>
          <p:nvPr/>
        </p:nvSpPr>
        <p:spPr bwMode="auto">
          <a:xfrm flipV="1">
            <a:off x="874250"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8" name="Line 886"/>
          <p:cNvSpPr>
            <a:spLocks noChangeShapeType="1"/>
          </p:cNvSpPr>
          <p:nvPr/>
        </p:nvSpPr>
        <p:spPr bwMode="auto">
          <a:xfrm flipV="1">
            <a:off x="88536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49" name="Line 887"/>
          <p:cNvSpPr>
            <a:spLocks noChangeShapeType="1"/>
          </p:cNvSpPr>
          <p:nvPr/>
        </p:nvSpPr>
        <p:spPr bwMode="auto">
          <a:xfrm flipV="1">
            <a:off x="888538" y="6376988"/>
            <a:ext cx="0" cy="968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0" name="Line 888"/>
          <p:cNvSpPr>
            <a:spLocks noChangeShapeType="1"/>
          </p:cNvSpPr>
          <p:nvPr/>
        </p:nvSpPr>
        <p:spPr bwMode="auto">
          <a:xfrm flipV="1">
            <a:off x="891713"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1" name="Line 889"/>
          <p:cNvSpPr>
            <a:spLocks noChangeShapeType="1"/>
          </p:cNvSpPr>
          <p:nvPr/>
        </p:nvSpPr>
        <p:spPr bwMode="auto">
          <a:xfrm flipV="1">
            <a:off x="893300" y="6462713"/>
            <a:ext cx="1588"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2" name="Line 890"/>
          <p:cNvSpPr>
            <a:spLocks noChangeShapeType="1"/>
          </p:cNvSpPr>
          <p:nvPr/>
        </p:nvSpPr>
        <p:spPr bwMode="auto">
          <a:xfrm flipV="1">
            <a:off x="899650"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3" name="Line 891"/>
          <p:cNvSpPr>
            <a:spLocks noChangeShapeType="1"/>
          </p:cNvSpPr>
          <p:nvPr/>
        </p:nvSpPr>
        <p:spPr bwMode="auto">
          <a:xfrm flipV="1">
            <a:off x="904413"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4" name="Line 892"/>
          <p:cNvSpPr>
            <a:spLocks noChangeShapeType="1"/>
          </p:cNvSpPr>
          <p:nvPr/>
        </p:nvSpPr>
        <p:spPr bwMode="auto">
          <a:xfrm flipV="1">
            <a:off x="907588" y="6461125"/>
            <a:ext cx="1587"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5" name="Line 893"/>
          <p:cNvSpPr>
            <a:spLocks noChangeShapeType="1"/>
          </p:cNvSpPr>
          <p:nvPr/>
        </p:nvSpPr>
        <p:spPr bwMode="auto">
          <a:xfrm flipV="1">
            <a:off x="910763" y="6456363"/>
            <a:ext cx="0"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6" name="Line 894"/>
          <p:cNvSpPr>
            <a:spLocks noChangeShapeType="1"/>
          </p:cNvSpPr>
          <p:nvPr/>
        </p:nvSpPr>
        <p:spPr bwMode="auto">
          <a:xfrm flipV="1">
            <a:off x="915525"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7" name="Line 895"/>
          <p:cNvSpPr>
            <a:spLocks noChangeShapeType="1"/>
          </p:cNvSpPr>
          <p:nvPr/>
        </p:nvSpPr>
        <p:spPr bwMode="auto">
          <a:xfrm flipV="1">
            <a:off x="92028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8" name="Line 896"/>
          <p:cNvSpPr>
            <a:spLocks noChangeShapeType="1"/>
          </p:cNvSpPr>
          <p:nvPr/>
        </p:nvSpPr>
        <p:spPr bwMode="auto">
          <a:xfrm flipV="1">
            <a:off x="92346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59" name="Line 897"/>
          <p:cNvSpPr>
            <a:spLocks noChangeShapeType="1"/>
          </p:cNvSpPr>
          <p:nvPr/>
        </p:nvSpPr>
        <p:spPr bwMode="auto">
          <a:xfrm flipV="1">
            <a:off x="926638"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0" name="Line 898"/>
          <p:cNvSpPr>
            <a:spLocks noChangeShapeType="1"/>
          </p:cNvSpPr>
          <p:nvPr/>
        </p:nvSpPr>
        <p:spPr bwMode="auto">
          <a:xfrm flipV="1">
            <a:off x="931400" y="6213475"/>
            <a:ext cx="1588" cy="260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1" name="Line 899"/>
          <p:cNvSpPr>
            <a:spLocks noChangeShapeType="1"/>
          </p:cNvSpPr>
          <p:nvPr/>
        </p:nvSpPr>
        <p:spPr bwMode="auto">
          <a:xfrm flipV="1">
            <a:off x="932988" y="6457950"/>
            <a:ext cx="1587"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2" name="Line 900"/>
          <p:cNvSpPr>
            <a:spLocks noChangeShapeType="1"/>
          </p:cNvSpPr>
          <p:nvPr/>
        </p:nvSpPr>
        <p:spPr bwMode="auto">
          <a:xfrm flipV="1">
            <a:off x="934575"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3" name="Line 901"/>
          <p:cNvSpPr>
            <a:spLocks noChangeShapeType="1"/>
          </p:cNvSpPr>
          <p:nvPr/>
        </p:nvSpPr>
        <p:spPr bwMode="auto">
          <a:xfrm flipV="1">
            <a:off x="948863"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4" name="Line 902"/>
          <p:cNvSpPr>
            <a:spLocks noChangeShapeType="1"/>
          </p:cNvSpPr>
          <p:nvPr/>
        </p:nvSpPr>
        <p:spPr bwMode="auto">
          <a:xfrm flipV="1">
            <a:off x="948863" y="6454775"/>
            <a:ext cx="1587"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5" name="Line 903"/>
          <p:cNvSpPr>
            <a:spLocks noChangeShapeType="1"/>
          </p:cNvSpPr>
          <p:nvPr/>
        </p:nvSpPr>
        <p:spPr bwMode="auto">
          <a:xfrm flipV="1">
            <a:off x="955213" y="6450013"/>
            <a:ext cx="0" cy="238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6" name="Line 904"/>
          <p:cNvSpPr>
            <a:spLocks noChangeShapeType="1"/>
          </p:cNvSpPr>
          <p:nvPr/>
        </p:nvSpPr>
        <p:spPr bwMode="auto">
          <a:xfrm flipV="1">
            <a:off x="958388"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7" name="Line 905"/>
          <p:cNvSpPr>
            <a:spLocks noChangeShapeType="1"/>
          </p:cNvSpPr>
          <p:nvPr/>
        </p:nvSpPr>
        <p:spPr bwMode="auto">
          <a:xfrm flipV="1">
            <a:off x="959975"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8" name="Line 906"/>
          <p:cNvSpPr>
            <a:spLocks noChangeShapeType="1"/>
          </p:cNvSpPr>
          <p:nvPr/>
        </p:nvSpPr>
        <p:spPr bwMode="auto">
          <a:xfrm flipV="1">
            <a:off x="963150"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69" name="Line 907"/>
          <p:cNvSpPr>
            <a:spLocks noChangeShapeType="1"/>
          </p:cNvSpPr>
          <p:nvPr/>
        </p:nvSpPr>
        <p:spPr bwMode="auto">
          <a:xfrm flipV="1">
            <a:off x="967913" y="6470650"/>
            <a:ext cx="1587"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0" name="Line 908"/>
          <p:cNvSpPr>
            <a:spLocks noChangeShapeType="1"/>
          </p:cNvSpPr>
          <p:nvPr/>
        </p:nvSpPr>
        <p:spPr bwMode="auto">
          <a:xfrm flipV="1">
            <a:off x="971088"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1" name="Line 909"/>
          <p:cNvSpPr>
            <a:spLocks noChangeShapeType="1"/>
          </p:cNvSpPr>
          <p:nvPr/>
        </p:nvSpPr>
        <p:spPr bwMode="auto">
          <a:xfrm flipV="1">
            <a:off x="972675"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2" name="Line 910"/>
          <p:cNvSpPr>
            <a:spLocks noChangeShapeType="1"/>
          </p:cNvSpPr>
          <p:nvPr/>
        </p:nvSpPr>
        <p:spPr bwMode="auto">
          <a:xfrm flipV="1">
            <a:off x="982200"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3" name="Line 911"/>
          <p:cNvSpPr>
            <a:spLocks noChangeShapeType="1"/>
          </p:cNvSpPr>
          <p:nvPr/>
        </p:nvSpPr>
        <p:spPr bwMode="auto">
          <a:xfrm flipV="1">
            <a:off x="986963" y="6443663"/>
            <a:ext cx="1587"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4" name="Line 912"/>
          <p:cNvSpPr>
            <a:spLocks noChangeShapeType="1"/>
          </p:cNvSpPr>
          <p:nvPr/>
        </p:nvSpPr>
        <p:spPr bwMode="auto">
          <a:xfrm flipV="1">
            <a:off x="990138"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5" name="Line 913"/>
          <p:cNvSpPr>
            <a:spLocks noChangeShapeType="1"/>
          </p:cNvSpPr>
          <p:nvPr/>
        </p:nvSpPr>
        <p:spPr bwMode="auto">
          <a:xfrm flipV="1">
            <a:off x="99331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6" name="Line 914"/>
          <p:cNvSpPr>
            <a:spLocks noChangeShapeType="1"/>
          </p:cNvSpPr>
          <p:nvPr/>
        </p:nvSpPr>
        <p:spPr bwMode="auto">
          <a:xfrm flipV="1">
            <a:off x="996488"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7" name="Line 915"/>
          <p:cNvSpPr>
            <a:spLocks noChangeShapeType="1"/>
          </p:cNvSpPr>
          <p:nvPr/>
        </p:nvSpPr>
        <p:spPr bwMode="auto">
          <a:xfrm flipV="1">
            <a:off x="1001250" y="6372225"/>
            <a:ext cx="1588" cy="1016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8" name="Line 916"/>
          <p:cNvSpPr>
            <a:spLocks noChangeShapeType="1"/>
          </p:cNvSpPr>
          <p:nvPr/>
        </p:nvSpPr>
        <p:spPr bwMode="auto">
          <a:xfrm flipV="1">
            <a:off x="1004425" y="6453188"/>
            <a:ext cx="1588"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79" name="Line 917"/>
          <p:cNvSpPr>
            <a:spLocks noChangeShapeType="1"/>
          </p:cNvSpPr>
          <p:nvPr/>
        </p:nvSpPr>
        <p:spPr bwMode="auto">
          <a:xfrm flipV="1">
            <a:off x="100601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0" name="Line 918"/>
          <p:cNvSpPr>
            <a:spLocks noChangeShapeType="1"/>
          </p:cNvSpPr>
          <p:nvPr/>
        </p:nvSpPr>
        <p:spPr bwMode="auto">
          <a:xfrm flipV="1">
            <a:off x="1009188"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1" name="Line 919"/>
          <p:cNvSpPr>
            <a:spLocks noChangeShapeType="1"/>
          </p:cNvSpPr>
          <p:nvPr/>
        </p:nvSpPr>
        <p:spPr bwMode="auto">
          <a:xfrm flipV="1">
            <a:off x="102506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2" name="Line 920"/>
          <p:cNvSpPr>
            <a:spLocks noChangeShapeType="1"/>
          </p:cNvSpPr>
          <p:nvPr/>
        </p:nvSpPr>
        <p:spPr bwMode="auto">
          <a:xfrm flipV="1">
            <a:off x="1028238" y="6419850"/>
            <a:ext cx="1587" cy="539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3" name="Line 921"/>
          <p:cNvSpPr>
            <a:spLocks noChangeShapeType="1"/>
          </p:cNvSpPr>
          <p:nvPr/>
        </p:nvSpPr>
        <p:spPr bwMode="auto">
          <a:xfrm flipV="1">
            <a:off x="1029825" y="6461125"/>
            <a:ext cx="0"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4" name="Line 922"/>
          <p:cNvSpPr>
            <a:spLocks noChangeShapeType="1"/>
          </p:cNvSpPr>
          <p:nvPr/>
        </p:nvSpPr>
        <p:spPr bwMode="auto">
          <a:xfrm flipV="1">
            <a:off x="103458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5" name="Line 923"/>
          <p:cNvSpPr>
            <a:spLocks noChangeShapeType="1"/>
          </p:cNvSpPr>
          <p:nvPr/>
        </p:nvSpPr>
        <p:spPr bwMode="auto">
          <a:xfrm flipV="1">
            <a:off x="103617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6" name="Line 924"/>
          <p:cNvSpPr>
            <a:spLocks noChangeShapeType="1"/>
          </p:cNvSpPr>
          <p:nvPr/>
        </p:nvSpPr>
        <p:spPr bwMode="auto">
          <a:xfrm flipV="1">
            <a:off x="103776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7" name="Line 925"/>
          <p:cNvSpPr>
            <a:spLocks noChangeShapeType="1"/>
          </p:cNvSpPr>
          <p:nvPr/>
        </p:nvSpPr>
        <p:spPr bwMode="auto">
          <a:xfrm flipV="1">
            <a:off x="103935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8" name="Line 926"/>
          <p:cNvSpPr>
            <a:spLocks noChangeShapeType="1"/>
          </p:cNvSpPr>
          <p:nvPr/>
        </p:nvSpPr>
        <p:spPr bwMode="auto">
          <a:xfrm flipV="1">
            <a:off x="1045700" y="6461125"/>
            <a:ext cx="0"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89" name="Line 927"/>
          <p:cNvSpPr>
            <a:spLocks noChangeShapeType="1"/>
          </p:cNvSpPr>
          <p:nvPr/>
        </p:nvSpPr>
        <p:spPr bwMode="auto">
          <a:xfrm flipV="1">
            <a:off x="1048875"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0" name="Line 928"/>
          <p:cNvSpPr>
            <a:spLocks noChangeShapeType="1"/>
          </p:cNvSpPr>
          <p:nvPr/>
        </p:nvSpPr>
        <p:spPr bwMode="auto">
          <a:xfrm flipV="1">
            <a:off x="1050463" y="6457950"/>
            <a:ext cx="1587"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1" name="Line 929"/>
          <p:cNvSpPr>
            <a:spLocks noChangeShapeType="1"/>
          </p:cNvSpPr>
          <p:nvPr/>
        </p:nvSpPr>
        <p:spPr bwMode="auto">
          <a:xfrm flipV="1">
            <a:off x="1053638"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2" name="Line 930"/>
          <p:cNvSpPr>
            <a:spLocks noChangeShapeType="1"/>
          </p:cNvSpPr>
          <p:nvPr/>
        </p:nvSpPr>
        <p:spPr bwMode="auto">
          <a:xfrm flipV="1">
            <a:off x="1059988"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3" name="Line 931"/>
          <p:cNvSpPr>
            <a:spLocks noChangeShapeType="1"/>
          </p:cNvSpPr>
          <p:nvPr/>
        </p:nvSpPr>
        <p:spPr bwMode="auto">
          <a:xfrm flipV="1">
            <a:off x="1061575"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4" name="Line 932"/>
          <p:cNvSpPr>
            <a:spLocks noChangeShapeType="1"/>
          </p:cNvSpPr>
          <p:nvPr/>
        </p:nvSpPr>
        <p:spPr bwMode="auto">
          <a:xfrm flipV="1">
            <a:off x="106633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5" name="Line 933"/>
          <p:cNvSpPr>
            <a:spLocks noChangeShapeType="1"/>
          </p:cNvSpPr>
          <p:nvPr/>
        </p:nvSpPr>
        <p:spPr bwMode="auto">
          <a:xfrm flipV="1">
            <a:off x="106951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6" name="Line 934"/>
          <p:cNvSpPr>
            <a:spLocks noChangeShapeType="1"/>
          </p:cNvSpPr>
          <p:nvPr/>
        </p:nvSpPr>
        <p:spPr bwMode="auto">
          <a:xfrm flipV="1">
            <a:off x="1071100"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7" name="Line 935"/>
          <p:cNvSpPr>
            <a:spLocks noChangeShapeType="1"/>
          </p:cNvSpPr>
          <p:nvPr/>
        </p:nvSpPr>
        <p:spPr bwMode="auto">
          <a:xfrm flipV="1">
            <a:off x="1072688" y="6451600"/>
            <a:ext cx="1587"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8" name="Line 936"/>
          <p:cNvSpPr>
            <a:spLocks noChangeShapeType="1"/>
          </p:cNvSpPr>
          <p:nvPr/>
        </p:nvSpPr>
        <p:spPr bwMode="auto">
          <a:xfrm flipV="1">
            <a:off x="1080625" y="6461125"/>
            <a:ext cx="0"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499" name="Line 937"/>
          <p:cNvSpPr>
            <a:spLocks noChangeShapeType="1"/>
          </p:cNvSpPr>
          <p:nvPr/>
        </p:nvSpPr>
        <p:spPr bwMode="auto">
          <a:xfrm flipV="1">
            <a:off x="1083800" y="6461125"/>
            <a:ext cx="0"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0" name="Line 938"/>
          <p:cNvSpPr>
            <a:spLocks noChangeShapeType="1"/>
          </p:cNvSpPr>
          <p:nvPr/>
        </p:nvSpPr>
        <p:spPr bwMode="auto">
          <a:xfrm flipV="1">
            <a:off x="108856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1" name="Line 939"/>
          <p:cNvSpPr>
            <a:spLocks noChangeShapeType="1"/>
          </p:cNvSpPr>
          <p:nvPr/>
        </p:nvSpPr>
        <p:spPr bwMode="auto">
          <a:xfrm flipV="1">
            <a:off x="1090150"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2" name="Line 940"/>
          <p:cNvSpPr>
            <a:spLocks noChangeShapeType="1"/>
          </p:cNvSpPr>
          <p:nvPr/>
        </p:nvSpPr>
        <p:spPr bwMode="auto">
          <a:xfrm flipV="1">
            <a:off x="1093325"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3" name="Line 941"/>
          <p:cNvSpPr>
            <a:spLocks noChangeShapeType="1"/>
          </p:cNvSpPr>
          <p:nvPr/>
        </p:nvSpPr>
        <p:spPr bwMode="auto">
          <a:xfrm flipV="1">
            <a:off x="109491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4" name="Line 942"/>
          <p:cNvSpPr>
            <a:spLocks noChangeShapeType="1"/>
          </p:cNvSpPr>
          <p:nvPr/>
        </p:nvSpPr>
        <p:spPr bwMode="auto">
          <a:xfrm flipV="1">
            <a:off x="1099675"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5" name="Line 943"/>
          <p:cNvSpPr>
            <a:spLocks noChangeShapeType="1"/>
          </p:cNvSpPr>
          <p:nvPr/>
        </p:nvSpPr>
        <p:spPr bwMode="auto">
          <a:xfrm flipV="1">
            <a:off x="1109200" y="6446838"/>
            <a:ext cx="1588"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6" name="Line 944"/>
          <p:cNvSpPr>
            <a:spLocks noChangeShapeType="1"/>
          </p:cNvSpPr>
          <p:nvPr/>
        </p:nvSpPr>
        <p:spPr bwMode="auto">
          <a:xfrm flipV="1">
            <a:off x="1110788" y="6429375"/>
            <a:ext cx="1587" cy="444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7" name="Line 945"/>
          <p:cNvSpPr>
            <a:spLocks noChangeShapeType="1"/>
          </p:cNvSpPr>
          <p:nvPr/>
        </p:nvSpPr>
        <p:spPr bwMode="auto">
          <a:xfrm flipV="1">
            <a:off x="1113963" y="6357938"/>
            <a:ext cx="0" cy="1158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8" name="Line 946"/>
          <p:cNvSpPr>
            <a:spLocks noChangeShapeType="1"/>
          </p:cNvSpPr>
          <p:nvPr/>
        </p:nvSpPr>
        <p:spPr bwMode="auto">
          <a:xfrm flipV="1">
            <a:off x="1113963" y="6421438"/>
            <a:ext cx="1587" cy="523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09" name="Line 947"/>
          <p:cNvSpPr>
            <a:spLocks noChangeShapeType="1"/>
          </p:cNvSpPr>
          <p:nvPr/>
        </p:nvSpPr>
        <p:spPr bwMode="auto">
          <a:xfrm flipV="1">
            <a:off x="1117138"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0" name="Line 948"/>
          <p:cNvSpPr>
            <a:spLocks noChangeShapeType="1"/>
          </p:cNvSpPr>
          <p:nvPr/>
        </p:nvSpPr>
        <p:spPr bwMode="auto">
          <a:xfrm flipV="1">
            <a:off x="1120313"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1" name="Line 949"/>
          <p:cNvSpPr>
            <a:spLocks noChangeShapeType="1"/>
          </p:cNvSpPr>
          <p:nvPr/>
        </p:nvSpPr>
        <p:spPr bwMode="auto">
          <a:xfrm flipV="1">
            <a:off x="1123488"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2" name="Line 950"/>
          <p:cNvSpPr>
            <a:spLocks noChangeShapeType="1"/>
          </p:cNvSpPr>
          <p:nvPr/>
        </p:nvSpPr>
        <p:spPr bwMode="auto">
          <a:xfrm flipV="1">
            <a:off x="1128250" y="6451600"/>
            <a:ext cx="1588"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3" name="Line 951"/>
          <p:cNvSpPr>
            <a:spLocks noChangeShapeType="1"/>
          </p:cNvSpPr>
          <p:nvPr/>
        </p:nvSpPr>
        <p:spPr bwMode="auto">
          <a:xfrm flipV="1">
            <a:off x="112983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4" name="Line 952"/>
          <p:cNvSpPr>
            <a:spLocks noChangeShapeType="1"/>
          </p:cNvSpPr>
          <p:nvPr/>
        </p:nvSpPr>
        <p:spPr bwMode="auto">
          <a:xfrm flipV="1">
            <a:off x="1133013" y="5889625"/>
            <a:ext cx="1587" cy="5842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5" name="Line 953"/>
          <p:cNvSpPr>
            <a:spLocks noChangeShapeType="1"/>
          </p:cNvSpPr>
          <p:nvPr/>
        </p:nvSpPr>
        <p:spPr bwMode="auto">
          <a:xfrm flipV="1">
            <a:off x="1134600" y="6381750"/>
            <a:ext cx="0" cy="920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6" name="Line 954"/>
          <p:cNvSpPr>
            <a:spLocks noChangeShapeType="1"/>
          </p:cNvSpPr>
          <p:nvPr/>
        </p:nvSpPr>
        <p:spPr bwMode="auto">
          <a:xfrm flipV="1">
            <a:off x="1137775"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7" name="Line 955"/>
          <p:cNvSpPr>
            <a:spLocks noChangeShapeType="1"/>
          </p:cNvSpPr>
          <p:nvPr/>
        </p:nvSpPr>
        <p:spPr bwMode="auto">
          <a:xfrm flipV="1">
            <a:off x="1139363" y="6451600"/>
            <a:ext cx="1587"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8" name="Line 956"/>
          <p:cNvSpPr>
            <a:spLocks noChangeShapeType="1"/>
          </p:cNvSpPr>
          <p:nvPr/>
        </p:nvSpPr>
        <p:spPr bwMode="auto">
          <a:xfrm flipV="1">
            <a:off x="114253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19" name="Line 957"/>
          <p:cNvSpPr>
            <a:spLocks noChangeShapeType="1"/>
          </p:cNvSpPr>
          <p:nvPr/>
        </p:nvSpPr>
        <p:spPr bwMode="auto">
          <a:xfrm flipV="1">
            <a:off x="1147300"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0" name="Line 958"/>
          <p:cNvSpPr>
            <a:spLocks noChangeShapeType="1"/>
          </p:cNvSpPr>
          <p:nvPr/>
        </p:nvSpPr>
        <p:spPr bwMode="auto">
          <a:xfrm flipV="1">
            <a:off x="1156825"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1" name="Line 959"/>
          <p:cNvSpPr>
            <a:spLocks noChangeShapeType="1"/>
          </p:cNvSpPr>
          <p:nvPr/>
        </p:nvSpPr>
        <p:spPr bwMode="auto">
          <a:xfrm flipV="1">
            <a:off x="1160000"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2" name="Line 960"/>
          <p:cNvSpPr>
            <a:spLocks noChangeShapeType="1"/>
          </p:cNvSpPr>
          <p:nvPr/>
        </p:nvSpPr>
        <p:spPr bwMode="auto">
          <a:xfrm flipV="1">
            <a:off x="1163175"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3" name="Line 961"/>
          <p:cNvSpPr>
            <a:spLocks noChangeShapeType="1"/>
          </p:cNvSpPr>
          <p:nvPr/>
        </p:nvSpPr>
        <p:spPr bwMode="auto">
          <a:xfrm flipV="1">
            <a:off x="1164763"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4" name="Line 962"/>
          <p:cNvSpPr>
            <a:spLocks noChangeShapeType="1"/>
          </p:cNvSpPr>
          <p:nvPr/>
        </p:nvSpPr>
        <p:spPr bwMode="auto">
          <a:xfrm flipV="1">
            <a:off x="1166350"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5" name="Line 963"/>
          <p:cNvSpPr>
            <a:spLocks noChangeShapeType="1"/>
          </p:cNvSpPr>
          <p:nvPr/>
        </p:nvSpPr>
        <p:spPr bwMode="auto">
          <a:xfrm flipV="1">
            <a:off x="1180638"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6" name="Line 964"/>
          <p:cNvSpPr>
            <a:spLocks noChangeShapeType="1"/>
          </p:cNvSpPr>
          <p:nvPr/>
        </p:nvSpPr>
        <p:spPr bwMode="auto">
          <a:xfrm flipV="1">
            <a:off x="1180638"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7" name="Line 965"/>
          <p:cNvSpPr>
            <a:spLocks noChangeShapeType="1"/>
          </p:cNvSpPr>
          <p:nvPr/>
        </p:nvSpPr>
        <p:spPr bwMode="auto">
          <a:xfrm flipV="1">
            <a:off x="1190163"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8" name="Line 966"/>
          <p:cNvSpPr>
            <a:spLocks noChangeShapeType="1"/>
          </p:cNvSpPr>
          <p:nvPr/>
        </p:nvSpPr>
        <p:spPr bwMode="auto">
          <a:xfrm flipV="1">
            <a:off x="1193338"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29" name="Line 967"/>
          <p:cNvSpPr>
            <a:spLocks noChangeShapeType="1"/>
          </p:cNvSpPr>
          <p:nvPr/>
        </p:nvSpPr>
        <p:spPr bwMode="auto">
          <a:xfrm flipV="1">
            <a:off x="1194925" y="6454775"/>
            <a:ext cx="0"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0" name="Line 968"/>
          <p:cNvSpPr>
            <a:spLocks noChangeShapeType="1"/>
          </p:cNvSpPr>
          <p:nvPr/>
        </p:nvSpPr>
        <p:spPr bwMode="auto">
          <a:xfrm flipV="1">
            <a:off x="119651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1" name="Line 969"/>
          <p:cNvSpPr>
            <a:spLocks noChangeShapeType="1"/>
          </p:cNvSpPr>
          <p:nvPr/>
        </p:nvSpPr>
        <p:spPr bwMode="auto">
          <a:xfrm flipV="1">
            <a:off x="1198100"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2" name="Line 970"/>
          <p:cNvSpPr>
            <a:spLocks noChangeShapeType="1"/>
          </p:cNvSpPr>
          <p:nvPr/>
        </p:nvSpPr>
        <p:spPr bwMode="auto">
          <a:xfrm flipV="1">
            <a:off x="1201275"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3" name="Line 971"/>
          <p:cNvSpPr>
            <a:spLocks noChangeShapeType="1"/>
          </p:cNvSpPr>
          <p:nvPr/>
        </p:nvSpPr>
        <p:spPr bwMode="auto">
          <a:xfrm flipV="1">
            <a:off x="120286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4" name="Line 972"/>
          <p:cNvSpPr>
            <a:spLocks noChangeShapeType="1"/>
          </p:cNvSpPr>
          <p:nvPr/>
        </p:nvSpPr>
        <p:spPr bwMode="auto">
          <a:xfrm flipV="1">
            <a:off x="120603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5" name="Line 973"/>
          <p:cNvSpPr>
            <a:spLocks noChangeShapeType="1"/>
          </p:cNvSpPr>
          <p:nvPr/>
        </p:nvSpPr>
        <p:spPr bwMode="auto">
          <a:xfrm flipV="1">
            <a:off x="1207625"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6" name="Line 974"/>
          <p:cNvSpPr>
            <a:spLocks noChangeShapeType="1"/>
          </p:cNvSpPr>
          <p:nvPr/>
        </p:nvSpPr>
        <p:spPr bwMode="auto">
          <a:xfrm flipV="1">
            <a:off x="1218738" y="6410325"/>
            <a:ext cx="0" cy="635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7" name="Line 975"/>
          <p:cNvSpPr>
            <a:spLocks noChangeShapeType="1"/>
          </p:cNvSpPr>
          <p:nvPr/>
        </p:nvSpPr>
        <p:spPr bwMode="auto">
          <a:xfrm flipV="1">
            <a:off x="1218738" y="6446838"/>
            <a:ext cx="1587"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8" name="Line 976"/>
          <p:cNvSpPr>
            <a:spLocks noChangeShapeType="1"/>
          </p:cNvSpPr>
          <p:nvPr/>
        </p:nvSpPr>
        <p:spPr bwMode="auto">
          <a:xfrm flipV="1">
            <a:off x="1221913" y="6451600"/>
            <a:ext cx="1587"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39" name="Line 977"/>
          <p:cNvSpPr>
            <a:spLocks noChangeShapeType="1"/>
          </p:cNvSpPr>
          <p:nvPr/>
        </p:nvSpPr>
        <p:spPr bwMode="auto">
          <a:xfrm flipV="1">
            <a:off x="1228263" y="6451600"/>
            <a:ext cx="0"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0" name="Line 978"/>
          <p:cNvSpPr>
            <a:spLocks noChangeShapeType="1"/>
          </p:cNvSpPr>
          <p:nvPr/>
        </p:nvSpPr>
        <p:spPr bwMode="auto">
          <a:xfrm flipV="1">
            <a:off x="1229850" y="6443663"/>
            <a:ext cx="1588"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1" name="Line 979"/>
          <p:cNvSpPr>
            <a:spLocks noChangeShapeType="1"/>
          </p:cNvSpPr>
          <p:nvPr/>
        </p:nvSpPr>
        <p:spPr bwMode="auto">
          <a:xfrm flipV="1">
            <a:off x="1233025" y="6443663"/>
            <a:ext cx="1588"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2" name="Line 980"/>
          <p:cNvSpPr>
            <a:spLocks noChangeShapeType="1"/>
          </p:cNvSpPr>
          <p:nvPr/>
        </p:nvSpPr>
        <p:spPr bwMode="auto">
          <a:xfrm flipV="1">
            <a:off x="1236200"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3" name="Line 981"/>
          <p:cNvSpPr>
            <a:spLocks noChangeShapeType="1"/>
          </p:cNvSpPr>
          <p:nvPr/>
        </p:nvSpPr>
        <p:spPr bwMode="auto">
          <a:xfrm flipV="1">
            <a:off x="1240963" y="6440488"/>
            <a:ext cx="1587" cy="333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4" name="Line 982"/>
          <p:cNvSpPr>
            <a:spLocks noChangeShapeType="1"/>
          </p:cNvSpPr>
          <p:nvPr/>
        </p:nvSpPr>
        <p:spPr bwMode="auto">
          <a:xfrm flipV="1">
            <a:off x="1244138" y="6440488"/>
            <a:ext cx="0" cy="333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5" name="Line 983"/>
          <p:cNvSpPr>
            <a:spLocks noChangeShapeType="1"/>
          </p:cNvSpPr>
          <p:nvPr/>
        </p:nvSpPr>
        <p:spPr bwMode="auto">
          <a:xfrm flipV="1">
            <a:off x="1252075" y="6170613"/>
            <a:ext cx="0" cy="3032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6" name="Line 984"/>
          <p:cNvSpPr>
            <a:spLocks noChangeShapeType="1"/>
          </p:cNvSpPr>
          <p:nvPr/>
        </p:nvSpPr>
        <p:spPr bwMode="auto">
          <a:xfrm flipV="1">
            <a:off x="1252075"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7" name="Line 985"/>
          <p:cNvSpPr>
            <a:spLocks noChangeShapeType="1"/>
          </p:cNvSpPr>
          <p:nvPr/>
        </p:nvSpPr>
        <p:spPr bwMode="auto">
          <a:xfrm flipV="1">
            <a:off x="125683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8" name="Line 986"/>
          <p:cNvSpPr>
            <a:spLocks noChangeShapeType="1"/>
          </p:cNvSpPr>
          <p:nvPr/>
        </p:nvSpPr>
        <p:spPr bwMode="auto">
          <a:xfrm flipV="1">
            <a:off x="126001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49" name="Line 987"/>
          <p:cNvSpPr>
            <a:spLocks noChangeShapeType="1"/>
          </p:cNvSpPr>
          <p:nvPr/>
        </p:nvSpPr>
        <p:spPr bwMode="auto">
          <a:xfrm flipV="1">
            <a:off x="1263188" y="6451600"/>
            <a:ext cx="1587"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0" name="Line 988"/>
          <p:cNvSpPr>
            <a:spLocks noChangeShapeType="1"/>
          </p:cNvSpPr>
          <p:nvPr/>
        </p:nvSpPr>
        <p:spPr bwMode="auto">
          <a:xfrm flipV="1">
            <a:off x="1266363" y="6435725"/>
            <a:ext cx="1587" cy="381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1" name="Line 989"/>
          <p:cNvSpPr>
            <a:spLocks noChangeShapeType="1"/>
          </p:cNvSpPr>
          <p:nvPr/>
        </p:nvSpPr>
        <p:spPr bwMode="auto">
          <a:xfrm flipV="1">
            <a:off x="1267950" y="6450013"/>
            <a:ext cx="1588" cy="238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2" name="Line 990"/>
          <p:cNvSpPr>
            <a:spLocks noChangeShapeType="1"/>
          </p:cNvSpPr>
          <p:nvPr/>
        </p:nvSpPr>
        <p:spPr bwMode="auto">
          <a:xfrm flipV="1">
            <a:off x="1271125" y="6370638"/>
            <a:ext cx="1588" cy="1031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3" name="Line 991"/>
          <p:cNvSpPr>
            <a:spLocks noChangeShapeType="1"/>
          </p:cNvSpPr>
          <p:nvPr/>
        </p:nvSpPr>
        <p:spPr bwMode="auto">
          <a:xfrm flipV="1">
            <a:off x="1272713" y="6354763"/>
            <a:ext cx="1587" cy="1190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4" name="Line 992"/>
          <p:cNvSpPr>
            <a:spLocks noChangeShapeType="1"/>
          </p:cNvSpPr>
          <p:nvPr/>
        </p:nvSpPr>
        <p:spPr bwMode="auto">
          <a:xfrm flipV="1">
            <a:off x="1274300"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5" name="Line 993"/>
          <p:cNvSpPr>
            <a:spLocks noChangeShapeType="1"/>
          </p:cNvSpPr>
          <p:nvPr/>
        </p:nvSpPr>
        <p:spPr bwMode="auto">
          <a:xfrm flipV="1">
            <a:off x="1277475" y="6105525"/>
            <a:ext cx="1588" cy="3683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6" name="Line 994"/>
          <p:cNvSpPr>
            <a:spLocks noChangeShapeType="1"/>
          </p:cNvSpPr>
          <p:nvPr/>
        </p:nvSpPr>
        <p:spPr bwMode="auto">
          <a:xfrm flipV="1">
            <a:off x="1282238" y="6353175"/>
            <a:ext cx="0" cy="1206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7" name="Line 995"/>
          <p:cNvSpPr>
            <a:spLocks noChangeShapeType="1"/>
          </p:cNvSpPr>
          <p:nvPr/>
        </p:nvSpPr>
        <p:spPr bwMode="auto">
          <a:xfrm flipV="1">
            <a:off x="1282238" y="6450013"/>
            <a:ext cx="1587" cy="238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8" name="Line 996"/>
          <p:cNvSpPr>
            <a:spLocks noChangeShapeType="1"/>
          </p:cNvSpPr>
          <p:nvPr/>
        </p:nvSpPr>
        <p:spPr bwMode="auto">
          <a:xfrm flipV="1">
            <a:off x="1285413"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59" name="Line 997"/>
          <p:cNvSpPr>
            <a:spLocks noChangeShapeType="1"/>
          </p:cNvSpPr>
          <p:nvPr/>
        </p:nvSpPr>
        <p:spPr bwMode="auto">
          <a:xfrm flipV="1">
            <a:off x="1288588" y="6453188"/>
            <a:ext cx="0"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0" name="Line 998"/>
          <p:cNvSpPr>
            <a:spLocks noChangeShapeType="1"/>
          </p:cNvSpPr>
          <p:nvPr/>
        </p:nvSpPr>
        <p:spPr bwMode="auto">
          <a:xfrm flipV="1">
            <a:off x="1290175" y="6462713"/>
            <a:ext cx="1588"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1" name="Line 999"/>
          <p:cNvSpPr>
            <a:spLocks noChangeShapeType="1"/>
          </p:cNvSpPr>
          <p:nvPr/>
        </p:nvSpPr>
        <p:spPr bwMode="auto">
          <a:xfrm flipV="1">
            <a:off x="129335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2" name="Line 1000"/>
          <p:cNvSpPr>
            <a:spLocks noChangeShapeType="1"/>
          </p:cNvSpPr>
          <p:nvPr/>
        </p:nvSpPr>
        <p:spPr bwMode="auto">
          <a:xfrm flipV="1">
            <a:off x="1294938"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3" name="Line 1001"/>
          <p:cNvSpPr>
            <a:spLocks noChangeShapeType="1"/>
          </p:cNvSpPr>
          <p:nvPr/>
        </p:nvSpPr>
        <p:spPr bwMode="auto">
          <a:xfrm flipV="1">
            <a:off x="1299700" y="6454775"/>
            <a:ext cx="0"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4" name="Line 1002"/>
          <p:cNvSpPr>
            <a:spLocks noChangeShapeType="1"/>
          </p:cNvSpPr>
          <p:nvPr/>
        </p:nvSpPr>
        <p:spPr bwMode="auto">
          <a:xfrm flipV="1">
            <a:off x="1302875" y="6365875"/>
            <a:ext cx="0" cy="1079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5" name="Line 1003"/>
          <p:cNvSpPr>
            <a:spLocks noChangeShapeType="1"/>
          </p:cNvSpPr>
          <p:nvPr/>
        </p:nvSpPr>
        <p:spPr bwMode="auto">
          <a:xfrm flipV="1">
            <a:off x="1304463" y="6440488"/>
            <a:ext cx="1587" cy="333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6" name="Line 1004"/>
          <p:cNvSpPr>
            <a:spLocks noChangeShapeType="1"/>
          </p:cNvSpPr>
          <p:nvPr/>
        </p:nvSpPr>
        <p:spPr bwMode="auto">
          <a:xfrm flipV="1">
            <a:off x="1307638"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7" name="Line 1005"/>
          <p:cNvSpPr>
            <a:spLocks noChangeShapeType="1"/>
          </p:cNvSpPr>
          <p:nvPr/>
        </p:nvSpPr>
        <p:spPr bwMode="auto">
          <a:xfrm flipV="1">
            <a:off x="1309225" y="6443663"/>
            <a:ext cx="1588"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8" name="Line 1006"/>
          <p:cNvSpPr>
            <a:spLocks noChangeShapeType="1"/>
          </p:cNvSpPr>
          <p:nvPr/>
        </p:nvSpPr>
        <p:spPr bwMode="auto">
          <a:xfrm flipV="1">
            <a:off x="1312400" y="6384925"/>
            <a:ext cx="1588" cy="889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69" name="Line 1007"/>
          <p:cNvSpPr>
            <a:spLocks noChangeShapeType="1"/>
          </p:cNvSpPr>
          <p:nvPr/>
        </p:nvSpPr>
        <p:spPr bwMode="auto">
          <a:xfrm flipV="1">
            <a:off x="1315575" y="6423025"/>
            <a:ext cx="1588" cy="508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0" name="Line 1008"/>
          <p:cNvSpPr>
            <a:spLocks noChangeShapeType="1"/>
          </p:cNvSpPr>
          <p:nvPr/>
        </p:nvSpPr>
        <p:spPr bwMode="auto">
          <a:xfrm flipV="1">
            <a:off x="1318750" y="6451600"/>
            <a:ext cx="0"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1" name="Line 1009"/>
          <p:cNvSpPr>
            <a:spLocks noChangeShapeType="1"/>
          </p:cNvSpPr>
          <p:nvPr/>
        </p:nvSpPr>
        <p:spPr bwMode="auto">
          <a:xfrm flipV="1">
            <a:off x="1321925"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2" name="Line 1010"/>
          <p:cNvSpPr>
            <a:spLocks noChangeShapeType="1"/>
          </p:cNvSpPr>
          <p:nvPr/>
        </p:nvSpPr>
        <p:spPr bwMode="auto">
          <a:xfrm flipV="1">
            <a:off x="1325100"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3" name="Line 1011"/>
          <p:cNvSpPr>
            <a:spLocks noChangeShapeType="1"/>
          </p:cNvSpPr>
          <p:nvPr/>
        </p:nvSpPr>
        <p:spPr bwMode="auto">
          <a:xfrm flipV="1">
            <a:off x="1326688"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4" name="Line 1012"/>
          <p:cNvSpPr>
            <a:spLocks noChangeShapeType="1"/>
          </p:cNvSpPr>
          <p:nvPr/>
        </p:nvSpPr>
        <p:spPr bwMode="auto">
          <a:xfrm flipV="1">
            <a:off x="1331450" y="6462713"/>
            <a:ext cx="1588"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5" name="Line 1013"/>
          <p:cNvSpPr>
            <a:spLocks noChangeShapeType="1"/>
          </p:cNvSpPr>
          <p:nvPr/>
        </p:nvSpPr>
        <p:spPr bwMode="auto">
          <a:xfrm flipV="1">
            <a:off x="1333038" y="6443663"/>
            <a:ext cx="0"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6" name="Line 1014"/>
          <p:cNvSpPr>
            <a:spLocks noChangeShapeType="1"/>
          </p:cNvSpPr>
          <p:nvPr/>
        </p:nvSpPr>
        <p:spPr bwMode="auto">
          <a:xfrm flipV="1">
            <a:off x="1336213" y="6002338"/>
            <a:ext cx="1587" cy="4714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7" name="Line 1015"/>
          <p:cNvSpPr>
            <a:spLocks noChangeShapeType="1"/>
          </p:cNvSpPr>
          <p:nvPr/>
        </p:nvSpPr>
        <p:spPr bwMode="auto">
          <a:xfrm flipV="1">
            <a:off x="1337800" y="6405563"/>
            <a:ext cx="1588" cy="682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8" name="Line 1016"/>
          <p:cNvSpPr>
            <a:spLocks noChangeShapeType="1"/>
          </p:cNvSpPr>
          <p:nvPr/>
        </p:nvSpPr>
        <p:spPr bwMode="auto">
          <a:xfrm flipV="1">
            <a:off x="1340975" y="6446838"/>
            <a:ext cx="1588"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79" name="Line 1017"/>
          <p:cNvSpPr>
            <a:spLocks noChangeShapeType="1"/>
          </p:cNvSpPr>
          <p:nvPr/>
        </p:nvSpPr>
        <p:spPr bwMode="auto">
          <a:xfrm flipV="1">
            <a:off x="134256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0" name="Line 1018"/>
          <p:cNvSpPr>
            <a:spLocks noChangeShapeType="1"/>
          </p:cNvSpPr>
          <p:nvPr/>
        </p:nvSpPr>
        <p:spPr bwMode="auto">
          <a:xfrm flipV="1">
            <a:off x="1345738"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1" name="Line 1019"/>
          <p:cNvSpPr>
            <a:spLocks noChangeShapeType="1"/>
          </p:cNvSpPr>
          <p:nvPr/>
        </p:nvSpPr>
        <p:spPr bwMode="auto">
          <a:xfrm flipV="1">
            <a:off x="1348913" y="6461125"/>
            <a:ext cx="0"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2" name="Line 1020"/>
          <p:cNvSpPr>
            <a:spLocks noChangeShapeType="1"/>
          </p:cNvSpPr>
          <p:nvPr/>
        </p:nvSpPr>
        <p:spPr bwMode="auto">
          <a:xfrm flipV="1">
            <a:off x="1353675" y="6454775"/>
            <a:ext cx="1588"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3" name="Line 1021"/>
          <p:cNvSpPr>
            <a:spLocks noChangeShapeType="1"/>
          </p:cNvSpPr>
          <p:nvPr/>
        </p:nvSpPr>
        <p:spPr bwMode="auto">
          <a:xfrm flipV="1">
            <a:off x="1356850" y="6453188"/>
            <a:ext cx="0"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4" name="Line 1022"/>
          <p:cNvSpPr>
            <a:spLocks noChangeShapeType="1"/>
          </p:cNvSpPr>
          <p:nvPr/>
        </p:nvSpPr>
        <p:spPr bwMode="auto">
          <a:xfrm flipV="1">
            <a:off x="1360025"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5" name="Line 1023"/>
          <p:cNvSpPr>
            <a:spLocks noChangeShapeType="1"/>
          </p:cNvSpPr>
          <p:nvPr/>
        </p:nvSpPr>
        <p:spPr bwMode="auto">
          <a:xfrm flipV="1">
            <a:off x="1364788"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6" name="Line 1024"/>
          <p:cNvSpPr>
            <a:spLocks noChangeShapeType="1"/>
          </p:cNvSpPr>
          <p:nvPr/>
        </p:nvSpPr>
        <p:spPr bwMode="auto">
          <a:xfrm flipV="1">
            <a:off x="1367963"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7" name="Line 1025"/>
          <p:cNvSpPr>
            <a:spLocks noChangeShapeType="1"/>
          </p:cNvSpPr>
          <p:nvPr/>
        </p:nvSpPr>
        <p:spPr bwMode="auto">
          <a:xfrm flipV="1">
            <a:off x="1372725" y="6456363"/>
            <a:ext cx="1588"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8" name="Line 1026"/>
          <p:cNvSpPr>
            <a:spLocks noChangeShapeType="1"/>
          </p:cNvSpPr>
          <p:nvPr/>
        </p:nvSpPr>
        <p:spPr bwMode="auto">
          <a:xfrm flipV="1">
            <a:off x="1379075"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89" name="Line 1027"/>
          <p:cNvSpPr>
            <a:spLocks noChangeShapeType="1"/>
          </p:cNvSpPr>
          <p:nvPr/>
        </p:nvSpPr>
        <p:spPr bwMode="auto">
          <a:xfrm flipV="1">
            <a:off x="1382250" y="6440488"/>
            <a:ext cx="1588" cy="333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0" name="Line 1028"/>
          <p:cNvSpPr>
            <a:spLocks noChangeShapeType="1"/>
          </p:cNvSpPr>
          <p:nvPr/>
        </p:nvSpPr>
        <p:spPr bwMode="auto">
          <a:xfrm flipV="1">
            <a:off x="1383838" y="6437313"/>
            <a:ext cx="1587" cy="365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1" name="Line 1029"/>
          <p:cNvSpPr>
            <a:spLocks noChangeShapeType="1"/>
          </p:cNvSpPr>
          <p:nvPr/>
        </p:nvSpPr>
        <p:spPr bwMode="auto">
          <a:xfrm flipV="1">
            <a:off x="1387013"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2" name="Line 1030"/>
          <p:cNvSpPr>
            <a:spLocks noChangeShapeType="1"/>
          </p:cNvSpPr>
          <p:nvPr/>
        </p:nvSpPr>
        <p:spPr bwMode="auto">
          <a:xfrm flipV="1">
            <a:off x="1390188" y="6454775"/>
            <a:ext cx="0"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3" name="Line 1031"/>
          <p:cNvSpPr>
            <a:spLocks noChangeShapeType="1"/>
          </p:cNvSpPr>
          <p:nvPr/>
        </p:nvSpPr>
        <p:spPr bwMode="auto">
          <a:xfrm flipV="1">
            <a:off x="1390188" y="6461125"/>
            <a:ext cx="1587"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4" name="Line 1032"/>
          <p:cNvSpPr>
            <a:spLocks noChangeShapeType="1"/>
          </p:cNvSpPr>
          <p:nvPr/>
        </p:nvSpPr>
        <p:spPr bwMode="auto">
          <a:xfrm flipV="1">
            <a:off x="1398125" y="6435725"/>
            <a:ext cx="1588" cy="381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5" name="Line 1033"/>
          <p:cNvSpPr>
            <a:spLocks noChangeShapeType="1"/>
          </p:cNvSpPr>
          <p:nvPr/>
        </p:nvSpPr>
        <p:spPr bwMode="auto">
          <a:xfrm flipV="1">
            <a:off x="1399713" y="6454775"/>
            <a:ext cx="0"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6" name="Line 1034"/>
          <p:cNvSpPr>
            <a:spLocks noChangeShapeType="1"/>
          </p:cNvSpPr>
          <p:nvPr/>
        </p:nvSpPr>
        <p:spPr bwMode="auto">
          <a:xfrm flipV="1">
            <a:off x="1404475" y="6438900"/>
            <a:ext cx="1588" cy="349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7" name="Line 1035"/>
          <p:cNvSpPr>
            <a:spLocks noChangeShapeType="1"/>
          </p:cNvSpPr>
          <p:nvPr/>
        </p:nvSpPr>
        <p:spPr bwMode="auto">
          <a:xfrm flipV="1">
            <a:off x="1407650" y="6429375"/>
            <a:ext cx="0" cy="444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8" name="Line 1036"/>
          <p:cNvSpPr>
            <a:spLocks noChangeShapeType="1"/>
          </p:cNvSpPr>
          <p:nvPr/>
        </p:nvSpPr>
        <p:spPr bwMode="auto">
          <a:xfrm flipV="1">
            <a:off x="1410825"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599" name="Line 1037"/>
          <p:cNvSpPr>
            <a:spLocks noChangeShapeType="1"/>
          </p:cNvSpPr>
          <p:nvPr/>
        </p:nvSpPr>
        <p:spPr bwMode="auto">
          <a:xfrm flipV="1">
            <a:off x="141241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0" name="Line 1038"/>
          <p:cNvSpPr>
            <a:spLocks noChangeShapeType="1"/>
          </p:cNvSpPr>
          <p:nvPr/>
        </p:nvSpPr>
        <p:spPr bwMode="auto">
          <a:xfrm flipV="1">
            <a:off x="1417175" y="6446838"/>
            <a:ext cx="1588"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1" name="Line 1039"/>
          <p:cNvSpPr>
            <a:spLocks noChangeShapeType="1"/>
          </p:cNvSpPr>
          <p:nvPr/>
        </p:nvSpPr>
        <p:spPr bwMode="auto">
          <a:xfrm flipV="1">
            <a:off x="1420350"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2" name="Line 1040"/>
          <p:cNvSpPr>
            <a:spLocks noChangeShapeType="1"/>
          </p:cNvSpPr>
          <p:nvPr/>
        </p:nvSpPr>
        <p:spPr bwMode="auto">
          <a:xfrm flipV="1">
            <a:off x="1423525"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3" name="Line 1041"/>
          <p:cNvSpPr>
            <a:spLocks noChangeShapeType="1"/>
          </p:cNvSpPr>
          <p:nvPr/>
        </p:nvSpPr>
        <p:spPr bwMode="auto">
          <a:xfrm flipV="1">
            <a:off x="1426700" y="6348413"/>
            <a:ext cx="0" cy="1254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4" name="Line 1042"/>
          <p:cNvSpPr>
            <a:spLocks noChangeShapeType="1"/>
          </p:cNvSpPr>
          <p:nvPr/>
        </p:nvSpPr>
        <p:spPr bwMode="auto">
          <a:xfrm flipV="1">
            <a:off x="1428288" y="6296025"/>
            <a:ext cx="1587" cy="1778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5" name="Line 1043"/>
          <p:cNvSpPr>
            <a:spLocks noChangeShapeType="1"/>
          </p:cNvSpPr>
          <p:nvPr/>
        </p:nvSpPr>
        <p:spPr bwMode="auto">
          <a:xfrm flipV="1">
            <a:off x="1429875"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6" name="Line 1044"/>
          <p:cNvSpPr>
            <a:spLocks noChangeShapeType="1"/>
          </p:cNvSpPr>
          <p:nvPr/>
        </p:nvSpPr>
        <p:spPr bwMode="auto">
          <a:xfrm flipV="1">
            <a:off x="1431463" y="6454775"/>
            <a:ext cx="1587"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7" name="Line 1045"/>
          <p:cNvSpPr>
            <a:spLocks noChangeShapeType="1"/>
          </p:cNvSpPr>
          <p:nvPr/>
        </p:nvSpPr>
        <p:spPr bwMode="auto">
          <a:xfrm flipV="1">
            <a:off x="1433050" y="6454775"/>
            <a:ext cx="1588"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8" name="Line 1046"/>
          <p:cNvSpPr>
            <a:spLocks noChangeShapeType="1"/>
          </p:cNvSpPr>
          <p:nvPr/>
        </p:nvSpPr>
        <p:spPr bwMode="auto">
          <a:xfrm flipV="1">
            <a:off x="1436225" y="6451600"/>
            <a:ext cx="1588"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09" name="Line 1047"/>
          <p:cNvSpPr>
            <a:spLocks noChangeShapeType="1"/>
          </p:cNvSpPr>
          <p:nvPr/>
        </p:nvSpPr>
        <p:spPr bwMode="auto">
          <a:xfrm flipV="1">
            <a:off x="1439400" y="6419850"/>
            <a:ext cx="1588" cy="539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0" name="Line 1048"/>
          <p:cNvSpPr>
            <a:spLocks noChangeShapeType="1"/>
          </p:cNvSpPr>
          <p:nvPr/>
        </p:nvSpPr>
        <p:spPr bwMode="auto">
          <a:xfrm flipV="1">
            <a:off x="1440988" y="6461125"/>
            <a:ext cx="1587"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1" name="Line 1049"/>
          <p:cNvSpPr>
            <a:spLocks noChangeShapeType="1"/>
          </p:cNvSpPr>
          <p:nvPr/>
        </p:nvSpPr>
        <p:spPr bwMode="auto">
          <a:xfrm flipV="1">
            <a:off x="1444163" y="6429375"/>
            <a:ext cx="1587" cy="444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2" name="Line 1050"/>
          <p:cNvSpPr>
            <a:spLocks noChangeShapeType="1"/>
          </p:cNvSpPr>
          <p:nvPr/>
        </p:nvSpPr>
        <p:spPr bwMode="auto">
          <a:xfrm flipV="1">
            <a:off x="1445750"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3" name="Line 1051"/>
          <p:cNvSpPr>
            <a:spLocks noChangeShapeType="1"/>
          </p:cNvSpPr>
          <p:nvPr/>
        </p:nvSpPr>
        <p:spPr bwMode="auto">
          <a:xfrm flipV="1">
            <a:off x="1447338" y="6432550"/>
            <a:ext cx="1587" cy="412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4" name="Line 1052"/>
          <p:cNvSpPr>
            <a:spLocks noChangeShapeType="1"/>
          </p:cNvSpPr>
          <p:nvPr/>
        </p:nvSpPr>
        <p:spPr bwMode="auto">
          <a:xfrm flipV="1">
            <a:off x="1450513"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5" name="Line 1053"/>
          <p:cNvSpPr>
            <a:spLocks noChangeShapeType="1"/>
          </p:cNvSpPr>
          <p:nvPr/>
        </p:nvSpPr>
        <p:spPr bwMode="auto">
          <a:xfrm flipV="1">
            <a:off x="1450513" y="6357938"/>
            <a:ext cx="1587" cy="1158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6" name="Line 1054"/>
          <p:cNvSpPr>
            <a:spLocks noChangeShapeType="1"/>
          </p:cNvSpPr>
          <p:nvPr/>
        </p:nvSpPr>
        <p:spPr bwMode="auto">
          <a:xfrm flipV="1">
            <a:off x="1453688" y="6380163"/>
            <a:ext cx="1587" cy="936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7" name="Line 1055"/>
          <p:cNvSpPr>
            <a:spLocks noChangeShapeType="1"/>
          </p:cNvSpPr>
          <p:nvPr/>
        </p:nvSpPr>
        <p:spPr bwMode="auto">
          <a:xfrm flipV="1">
            <a:off x="1456863" y="6450013"/>
            <a:ext cx="0" cy="238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8" name="Line 1056"/>
          <p:cNvSpPr>
            <a:spLocks noChangeShapeType="1"/>
          </p:cNvSpPr>
          <p:nvPr/>
        </p:nvSpPr>
        <p:spPr bwMode="auto">
          <a:xfrm flipV="1">
            <a:off x="1460038" y="6408738"/>
            <a:ext cx="0" cy="650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19" name="Line 1057"/>
          <p:cNvSpPr>
            <a:spLocks noChangeShapeType="1"/>
          </p:cNvSpPr>
          <p:nvPr/>
        </p:nvSpPr>
        <p:spPr bwMode="auto">
          <a:xfrm flipV="1">
            <a:off x="1461625"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0" name="Line 1058"/>
          <p:cNvSpPr>
            <a:spLocks noChangeShapeType="1"/>
          </p:cNvSpPr>
          <p:nvPr/>
        </p:nvSpPr>
        <p:spPr bwMode="auto">
          <a:xfrm flipV="1">
            <a:off x="1463213" y="6453188"/>
            <a:ext cx="0"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1" name="Line 1059"/>
          <p:cNvSpPr>
            <a:spLocks noChangeShapeType="1"/>
          </p:cNvSpPr>
          <p:nvPr/>
        </p:nvSpPr>
        <p:spPr bwMode="auto">
          <a:xfrm flipV="1">
            <a:off x="1466388" y="6446838"/>
            <a:ext cx="1587"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2" name="Line 1060"/>
          <p:cNvSpPr>
            <a:spLocks noChangeShapeType="1"/>
          </p:cNvSpPr>
          <p:nvPr/>
        </p:nvSpPr>
        <p:spPr bwMode="auto">
          <a:xfrm flipV="1">
            <a:off x="1467975" y="6443663"/>
            <a:ext cx="0"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3" name="Line 1061"/>
          <p:cNvSpPr>
            <a:spLocks noChangeShapeType="1"/>
          </p:cNvSpPr>
          <p:nvPr/>
        </p:nvSpPr>
        <p:spPr bwMode="auto">
          <a:xfrm flipV="1">
            <a:off x="1469563" y="6416675"/>
            <a:ext cx="1587" cy="571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4" name="Line 1062"/>
          <p:cNvSpPr>
            <a:spLocks noChangeShapeType="1"/>
          </p:cNvSpPr>
          <p:nvPr/>
        </p:nvSpPr>
        <p:spPr bwMode="auto">
          <a:xfrm flipV="1">
            <a:off x="1472738" y="6272213"/>
            <a:ext cx="1587" cy="2016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5" name="Line 1063"/>
          <p:cNvSpPr>
            <a:spLocks noChangeShapeType="1"/>
          </p:cNvSpPr>
          <p:nvPr/>
        </p:nvSpPr>
        <p:spPr bwMode="auto">
          <a:xfrm flipV="1">
            <a:off x="1474325" y="6281738"/>
            <a:ext cx="1588" cy="1920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6" name="Line 1064"/>
          <p:cNvSpPr>
            <a:spLocks noChangeShapeType="1"/>
          </p:cNvSpPr>
          <p:nvPr/>
        </p:nvSpPr>
        <p:spPr bwMode="auto">
          <a:xfrm flipV="1">
            <a:off x="1475913" y="6423025"/>
            <a:ext cx="1587" cy="508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7" name="Line 1065"/>
          <p:cNvSpPr>
            <a:spLocks noChangeShapeType="1"/>
          </p:cNvSpPr>
          <p:nvPr/>
        </p:nvSpPr>
        <p:spPr bwMode="auto">
          <a:xfrm flipV="1">
            <a:off x="1480675" y="6456363"/>
            <a:ext cx="1588"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8" name="Line 1066"/>
          <p:cNvSpPr>
            <a:spLocks noChangeShapeType="1"/>
          </p:cNvSpPr>
          <p:nvPr/>
        </p:nvSpPr>
        <p:spPr bwMode="auto">
          <a:xfrm flipV="1">
            <a:off x="1483850" y="6281738"/>
            <a:ext cx="0" cy="1920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29" name="Line 1067"/>
          <p:cNvSpPr>
            <a:spLocks noChangeShapeType="1"/>
          </p:cNvSpPr>
          <p:nvPr/>
        </p:nvSpPr>
        <p:spPr bwMode="auto">
          <a:xfrm flipV="1">
            <a:off x="1487025" y="6308725"/>
            <a:ext cx="0" cy="1651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0" name="Line 1068"/>
          <p:cNvSpPr>
            <a:spLocks noChangeShapeType="1"/>
          </p:cNvSpPr>
          <p:nvPr/>
        </p:nvSpPr>
        <p:spPr bwMode="auto">
          <a:xfrm flipV="1">
            <a:off x="1487025" y="6330950"/>
            <a:ext cx="1588" cy="142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1" name="Line 1069"/>
          <p:cNvSpPr>
            <a:spLocks noChangeShapeType="1"/>
          </p:cNvSpPr>
          <p:nvPr/>
        </p:nvSpPr>
        <p:spPr bwMode="auto">
          <a:xfrm flipV="1">
            <a:off x="1490200" y="6443663"/>
            <a:ext cx="0"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2" name="Line 1070"/>
          <p:cNvSpPr>
            <a:spLocks noChangeShapeType="1"/>
          </p:cNvSpPr>
          <p:nvPr/>
        </p:nvSpPr>
        <p:spPr bwMode="auto">
          <a:xfrm flipV="1">
            <a:off x="1491788"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3" name="Line 1071"/>
          <p:cNvSpPr>
            <a:spLocks noChangeShapeType="1"/>
          </p:cNvSpPr>
          <p:nvPr/>
        </p:nvSpPr>
        <p:spPr bwMode="auto">
          <a:xfrm flipV="1">
            <a:off x="1494963"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4" name="Line 1072"/>
          <p:cNvSpPr>
            <a:spLocks noChangeShapeType="1"/>
          </p:cNvSpPr>
          <p:nvPr/>
        </p:nvSpPr>
        <p:spPr bwMode="auto">
          <a:xfrm flipV="1">
            <a:off x="1502900"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5" name="Line 1073"/>
          <p:cNvSpPr>
            <a:spLocks noChangeShapeType="1"/>
          </p:cNvSpPr>
          <p:nvPr/>
        </p:nvSpPr>
        <p:spPr bwMode="auto">
          <a:xfrm flipV="1">
            <a:off x="1529888"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6" name="Line 1074"/>
          <p:cNvSpPr>
            <a:spLocks noChangeShapeType="1"/>
          </p:cNvSpPr>
          <p:nvPr/>
        </p:nvSpPr>
        <p:spPr bwMode="auto">
          <a:xfrm flipV="1">
            <a:off x="1542588"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7" name="Line 1075"/>
          <p:cNvSpPr>
            <a:spLocks noChangeShapeType="1"/>
          </p:cNvSpPr>
          <p:nvPr/>
        </p:nvSpPr>
        <p:spPr bwMode="auto">
          <a:xfrm flipV="1">
            <a:off x="1544175" y="6421438"/>
            <a:ext cx="1588" cy="523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8" name="Line 1076"/>
          <p:cNvSpPr>
            <a:spLocks noChangeShapeType="1"/>
          </p:cNvSpPr>
          <p:nvPr/>
        </p:nvSpPr>
        <p:spPr bwMode="auto">
          <a:xfrm flipV="1">
            <a:off x="1547350" y="6456363"/>
            <a:ext cx="1588"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39" name="Line 1077"/>
          <p:cNvSpPr>
            <a:spLocks noChangeShapeType="1"/>
          </p:cNvSpPr>
          <p:nvPr/>
        </p:nvSpPr>
        <p:spPr bwMode="auto">
          <a:xfrm flipV="1">
            <a:off x="1548938" y="6451600"/>
            <a:ext cx="1587"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0" name="Line 1078"/>
          <p:cNvSpPr>
            <a:spLocks noChangeShapeType="1"/>
          </p:cNvSpPr>
          <p:nvPr/>
        </p:nvSpPr>
        <p:spPr bwMode="auto">
          <a:xfrm flipV="1">
            <a:off x="1555288"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1" name="Line 1079"/>
          <p:cNvSpPr>
            <a:spLocks noChangeShapeType="1"/>
          </p:cNvSpPr>
          <p:nvPr/>
        </p:nvSpPr>
        <p:spPr bwMode="auto">
          <a:xfrm flipV="1">
            <a:off x="1558463"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2" name="Line 1080"/>
          <p:cNvSpPr>
            <a:spLocks noChangeShapeType="1"/>
          </p:cNvSpPr>
          <p:nvPr/>
        </p:nvSpPr>
        <p:spPr bwMode="auto">
          <a:xfrm flipV="1">
            <a:off x="1558463" y="6443663"/>
            <a:ext cx="1587"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3" name="Line 1081"/>
          <p:cNvSpPr>
            <a:spLocks noChangeShapeType="1"/>
          </p:cNvSpPr>
          <p:nvPr/>
        </p:nvSpPr>
        <p:spPr bwMode="auto">
          <a:xfrm flipV="1">
            <a:off x="1564813" y="6454775"/>
            <a:ext cx="0"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4" name="Line 1082"/>
          <p:cNvSpPr>
            <a:spLocks noChangeShapeType="1"/>
          </p:cNvSpPr>
          <p:nvPr/>
        </p:nvSpPr>
        <p:spPr bwMode="auto">
          <a:xfrm flipV="1">
            <a:off x="157116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5" name="Line 1083"/>
          <p:cNvSpPr>
            <a:spLocks noChangeShapeType="1"/>
          </p:cNvSpPr>
          <p:nvPr/>
        </p:nvSpPr>
        <p:spPr bwMode="auto">
          <a:xfrm flipV="1">
            <a:off x="1574338" y="6443663"/>
            <a:ext cx="1587"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6" name="Line 1084"/>
          <p:cNvSpPr>
            <a:spLocks noChangeShapeType="1"/>
          </p:cNvSpPr>
          <p:nvPr/>
        </p:nvSpPr>
        <p:spPr bwMode="auto">
          <a:xfrm flipV="1">
            <a:off x="157910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7" name="Line 1085"/>
          <p:cNvSpPr>
            <a:spLocks noChangeShapeType="1"/>
          </p:cNvSpPr>
          <p:nvPr/>
        </p:nvSpPr>
        <p:spPr bwMode="auto">
          <a:xfrm flipV="1">
            <a:off x="1580688" y="6461125"/>
            <a:ext cx="1587"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8" name="Line 1086"/>
          <p:cNvSpPr>
            <a:spLocks noChangeShapeType="1"/>
          </p:cNvSpPr>
          <p:nvPr/>
        </p:nvSpPr>
        <p:spPr bwMode="auto">
          <a:xfrm flipV="1">
            <a:off x="1585450" y="6149975"/>
            <a:ext cx="1588" cy="3238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49" name="Line 1087"/>
          <p:cNvSpPr>
            <a:spLocks noChangeShapeType="1"/>
          </p:cNvSpPr>
          <p:nvPr/>
        </p:nvSpPr>
        <p:spPr bwMode="auto">
          <a:xfrm flipV="1">
            <a:off x="1588625" y="6351588"/>
            <a:ext cx="0" cy="1222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0" name="Line 1088"/>
          <p:cNvSpPr>
            <a:spLocks noChangeShapeType="1"/>
          </p:cNvSpPr>
          <p:nvPr/>
        </p:nvSpPr>
        <p:spPr bwMode="auto">
          <a:xfrm flipV="1">
            <a:off x="1591800" y="6451600"/>
            <a:ext cx="0"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1" name="Line 1089"/>
          <p:cNvSpPr>
            <a:spLocks noChangeShapeType="1"/>
          </p:cNvSpPr>
          <p:nvPr/>
        </p:nvSpPr>
        <p:spPr bwMode="auto">
          <a:xfrm flipV="1">
            <a:off x="1591800" y="6456363"/>
            <a:ext cx="1588"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2" name="Line 1090"/>
          <p:cNvSpPr>
            <a:spLocks noChangeShapeType="1"/>
          </p:cNvSpPr>
          <p:nvPr/>
        </p:nvSpPr>
        <p:spPr bwMode="auto">
          <a:xfrm flipV="1">
            <a:off x="159656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3" name="Line 1091"/>
          <p:cNvSpPr>
            <a:spLocks noChangeShapeType="1"/>
          </p:cNvSpPr>
          <p:nvPr/>
        </p:nvSpPr>
        <p:spPr bwMode="auto">
          <a:xfrm flipV="1">
            <a:off x="1598150"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4" name="Line 1092"/>
          <p:cNvSpPr>
            <a:spLocks noChangeShapeType="1"/>
          </p:cNvSpPr>
          <p:nvPr/>
        </p:nvSpPr>
        <p:spPr bwMode="auto">
          <a:xfrm flipV="1">
            <a:off x="1601325"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5" name="Line 1093"/>
          <p:cNvSpPr>
            <a:spLocks noChangeShapeType="1"/>
          </p:cNvSpPr>
          <p:nvPr/>
        </p:nvSpPr>
        <p:spPr bwMode="auto">
          <a:xfrm flipV="1">
            <a:off x="1606088" y="6394450"/>
            <a:ext cx="0" cy="793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6" name="Line 1094"/>
          <p:cNvSpPr>
            <a:spLocks noChangeShapeType="1"/>
          </p:cNvSpPr>
          <p:nvPr/>
        </p:nvSpPr>
        <p:spPr bwMode="auto">
          <a:xfrm flipV="1">
            <a:off x="1607675" y="6416675"/>
            <a:ext cx="1588" cy="571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7" name="Line 1095"/>
          <p:cNvSpPr>
            <a:spLocks noChangeShapeType="1"/>
          </p:cNvSpPr>
          <p:nvPr/>
        </p:nvSpPr>
        <p:spPr bwMode="auto">
          <a:xfrm flipV="1">
            <a:off x="1609263" y="6435725"/>
            <a:ext cx="1587" cy="381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8" name="Line 1096"/>
          <p:cNvSpPr>
            <a:spLocks noChangeShapeType="1"/>
          </p:cNvSpPr>
          <p:nvPr/>
        </p:nvSpPr>
        <p:spPr bwMode="auto">
          <a:xfrm flipV="1">
            <a:off x="1610850"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59" name="Line 1097"/>
          <p:cNvSpPr>
            <a:spLocks noChangeShapeType="1"/>
          </p:cNvSpPr>
          <p:nvPr/>
        </p:nvSpPr>
        <p:spPr bwMode="auto">
          <a:xfrm flipV="1">
            <a:off x="1615613"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0" name="Line 1098"/>
          <p:cNvSpPr>
            <a:spLocks noChangeShapeType="1"/>
          </p:cNvSpPr>
          <p:nvPr/>
        </p:nvSpPr>
        <p:spPr bwMode="auto">
          <a:xfrm flipV="1">
            <a:off x="1618788"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1" name="Line 1099"/>
          <p:cNvSpPr>
            <a:spLocks noChangeShapeType="1"/>
          </p:cNvSpPr>
          <p:nvPr/>
        </p:nvSpPr>
        <p:spPr bwMode="auto">
          <a:xfrm flipV="1">
            <a:off x="1626725" y="6203950"/>
            <a:ext cx="1588" cy="269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2" name="Line 1100"/>
          <p:cNvSpPr>
            <a:spLocks noChangeShapeType="1"/>
          </p:cNvSpPr>
          <p:nvPr/>
        </p:nvSpPr>
        <p:spPr bwMode="auto">
          <a:xfrm flipV="1">
            <a:off x="1629900" y="6388100"/>
            <a:ext cx="0" cy="857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3" name="Line 1101"/>
          <p:cNvSpPr>
            <a:spLocks noChangeShapeType="1"/>
          </p:cNvSpPr>
          <p:nvPr/>
        </p:nvSpPr>
        <p:spPr bwMode="auto">
          <a:xfrm flipV="1">
            <a:off x="1629900"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4" name="Line 1102"/>
          <p:cNvSpPr>
            <a:spLocks noChangeShapeType="1"/>
          </p:cNvSpPr>
          <p:nvPr/>
        </p:nvSpPr>
        <p:spPr bwMode="auto">
          <a:xfrm flipV="1">
            <a:off x="1634663"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5" name="Line 1103"/>
          <p:cNvSpPr>
            <a:spLocks noChangeShapeType="1"/>
          </p:cNvSpPr>
          <p:nvPr/>
        </p:nvSpPr>
        <p:spPr bwMode="auto">
          <a:xfrm flipV="1">
            <a:off x="1637838" y="6453188"/>
            <a:ext cx="1587"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6" name="Line 1104"/>
          <p:cNvSpPr>
            <a:spLocks noChangeShapeType="1"/>
          </p:cNvSpPr>
          <p:nvPr/>
        </p:nvSpPr>
        <p:spPr bwMode="auto">
          <a:xfrm flipV="1">
            <a:off x="1655300" y="6446838"/>
            <a:ext cx="1588"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7" name="Line 1105"/>
          <p:cNvSpPr>
            <a:spLocks noChangeShapeType="1"/>
          </p:cNvSpPr>
          <p:nvPr/>
        </p:nvSpPr>
        <p:spPr bwMode="auto">
          <a:xfrm flipV="1">
            <a:off x="1660063" y="6470650"/>
            <a:ext cx="1587"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8" name="Line 1106"/>
          <p:cNvSpPr>
            <a:spLocks noChangeShapeType="1"/>
          </p:cNvSpPr>
          <p:nvPr/>
        </p:nvSpPr>
        <p:spPr bwMode="auto">
          <a:xfrm flipV="1">
            <a:off x="1663238"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69" name="Line 1107"/>
          <p:cNvSpPr>
            <a:spLocks noChangeShapeType="1"/>
          </p:cNvSpPr>
          <p:nvPr/>
        </p:nvSpPr>
        <p:spPr bwMode="auto">
          <a:xfrm flipV="1">
            <a:off x="1666413"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0" name="Line 1108"/>
          <p:cNvSpPr>
            <a:spLocks noChangeShapeType="1"/>
          </p:cNvSpPr>
          <p:nvPr/>
        </p:nvSpPr>
        <p:spPr bwMode="auto">
          <a:xfrm flipV="1">
            <a:off x="1668000"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1" name="Line 1109"/>
          <p:cNvSpPr>
            <a:spLocks noChangeShapeType="1"/>
          </p:cNvSpPr>
          <p:nvPr/>
        </p:nvSpPr>
        <p:spPr bwMode="auto">
          <a:xfrm flipV="1">
            <a:off x="1671175"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2" name="Line 1110"/>
          <p:cNvSpPr>
            <a:spLocks noChangeShapeType="1"/>
          </p:cNvSpPr>
          <p:nvPr/>
        </p:nvSpPr>
        <p:spPr bwMode="auto">
          <a:xfrm flipV="1">
            <a:off x="1672763"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3" name="Line 1111"/>
          <p:cNvSpPr>
            <a:spLocks noChangeShapeType="1"/>
          </p:cNvSpPr>
          <p:nvPr/>
        </p:nvSpPr>
        <p:spPr bwMode="auto">
          <a:xfrm flipV="1">
            <a:off x="1677525"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4" name="Line 1112"/>
          <p:cNvSpPr>
            <a:spLocks noChangeShapeType="1"/>
          </p:cNvSpPr>
          <p:nvPr/>
        </p:nvSpPr>
        <p:spPr bwMode="auto">
          <a:xfrm flipV="1">
            <a:off x="1685463" y="6470650"/>
            <a:ext cx="1587"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5" name="Line 1113"/>
          <p:cNvSpPr>
            <a:spLocks noChangeShapeType="1"/>
          </p:cNvSpPr>
          <p:nvPr/>
        </p:nvSpPr>
        <p:spPr bwMode="auto">
          <a:xfrm flipV="1">
            <a:off x="1690225" y="6454775"/>
            <a:ext cx="1588"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6" name="Line 1114"/>
          <p:cNvSpPr>
            <a:spLocks noChangeShapeType="1"/>
          </p:cNvSpPr>
          <p:nvPr/>
        </p:nvSpPr>
        <p:spPr bwMode="auto">
          <a:xfrm flipV="1">
            <a:off x="1699750"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7" name="Line 1115"/>
          <p:cNvSpPr>
            <a:spLocks noChangeShapeType="1"/>
          </p:cNvSpPr>
          <p:nvPr/>
        </p:nvSpPr>
        <p:spPr bwMode="auto">
          <a:xfrm flipV="1">
            <a:off x="1709275" y="6337300"/>
            <a:ext cx="1588" cy="136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8" name="Line 1116"/>
          <p:cNvSpPr>
            <a:spLocks noChangeShapeType="1"/>
          </p:cNvSpPr>
          <p:nvPr/>
        </p:nvSpPr>
        <p:spPr bwMode="auto">
          <a:xfrm flipV="1">
            <a:off x="1710863" y="6443663"/>
            <a:ext cx="0"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79" name="Line 1117"/>
          <p:cNvSpPr>
            <a:spLocks noChangeShapeType="1"/>
          </p:cNvSpPr>
          <p:nvPr/>
        </p:nvSpPr>
        <p:spPr bwMode="auto">
          <a:xfrm flipV="1">
            <a:off x="1714038" y="6451600"/>
            <a:ext cx="1587"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0" name="Line 1118"/>
          <p:cNvSpPr>
            <a:spLocks noChangeShapeType="1"/>
          </p:cNvSpPr>
          <p:nvPr/>
        </p:nvSpPr>
        <p:spPr bwMode="auto">
          <a:xfrm flipV="1">
            <a:off x="171562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1" name="Line 1119"/>
          <p:cNvSpPr>
            <a:spLocks noChangeShapeType="1"/>
          </p:cNvSpPr>
          <p:nvPr/>
        </p:nvSpPr>
        <p:spPr bwMode="auto">
          <a:xfrm flipV="1">
            <a:off x="1717213" y="6451600"/>
            <a:ext cx="1587"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2" name="Line 1120"/>
          <p:cNvSpPr>
            <a:spLocks noChangeShapeType="1"/>
          </p:cNvSpPr>
          <p:nvPr/>
        </p:nvSpPr>
        <p:spPr bwMode="auto">
          <a:xfrm flipV="1">
            <a:off x="1737850"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3" name="Line 1121"/>
          <p:cNvSpPr>
            <a:spLocks noChangeShapeType="1"/>
          </p:cNvSpPr>
          <p:nvPr/>
        </p:nvSpPr>
        <p:spPr bwMode="auto">
          <a:xfrm flipV="1">
            <a:off x="1744200"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4" name="Line 1122"/>
          <p:cNvSpPr>
            <a:spLocks noChangeShapeType="1"/>
          </p:cNvSpPr>
          <p:nvPr/>
        </p:nvSpPr>
        <p:spPr bwMode="auto">
          <a:xfrm flipV="1">
            <a:off x="1747375" y="6450013"/>
            <a:ext cx="1588" cy="238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5" name="Line 1123"/>
          <p:cNvSpPr>
            <a:spLocks noChangeShapeType="1"/>
          </p:cNvSpPr>
          <p:nvPr/>
        </p:nvSpPr>
        <p:spPr bwMode="auto">
          <a:xfrm flipV="1">
            <a:off x="1752138" y="6443663"/>
            <a:ext cx="1587"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6" name="Line 1124"/>
          <p:cNvSpPr>
            <a:spLocks noChangeShapeType="1"/>
          </p:cNvSpPr>
          <p:nvPr/>
        </p:nvSpPr>
        <p:spPr bwMode="auto">
          <a:xfrm flipV="1">
            <a:off x="1753725" y="6446838"/>
            <a:ext cx="1588"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7" name="Line 1125"/>
          <p:cNvSpPr>
            <a:spLocks noChangeShapeType="1"/>
          </p:cNvSpPr>
          <p:nvPr/>
        </p:nvSpPr>
        <p:spPr bwMode="auto">
          <a:xfrm flipV="1">
            <a:off x="1756900" y="6434138"/>
            <a:ext cx="0" cy="396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8" name="Line 1126"/>
          <p:cNvSpPr>
            <a:spLocks noChangeShapeType="1"/>
          </p:cNvSpPr>
          <p:nvPr/>
        </p:nvSpPr>
        <p:spPr bwMode="auto">
          <a:xfrm flipV="1">
            <a:off x="1760075" y="6434138"/>
            <a:ext cx="0" cy="396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89" name="Line 1127"/>
          <p:cNvSpPr>
            <a:spLocks noChangeShapeType="1"/>
          </p:cNvSpPr>
          <p:nvPr/>
        </p:nvSpPr>
        <p:spPr bwMode="auto">
          <a:xfrm flipV="1">
            <a:off x="1760075" y="6456363"/>
            <a:ext cx="1588"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0" name="Line 1128"/>
          <p:cNvSpPr>
            <a:spLocks noChangeShapeType="1"/>
          </p:cNvSpPr>
          <p:nvPr/>
        </p:nvSpPr>
        <p:spPr bwMode="auto">
          <a:xfrm flipV="1">
            <a:off x="1764838" y="6416675"/>
            <a:ext cx="0" cy="571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1" name="Line 1129"/>
          <p:cNvSpPr>
            <a:spLocks noChangeShapeType="1"/>
          </p:cNvSpPr>
          <p:nvPr/>
        </p:nvSpPr>
        <p:spPr bwMode="auto">
          <a:xfrm flipV="1">
            <a:off x="1764838" y="6424613"/>
            <a:ext cx="1587" cy="492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2" name="Line 1130"/>
          <p:cNvSpPr>
            <a:spLocks noChangeShapeType="1"/>
          </p:cNvSpPr>
          <p:nvPr/>
        </p:nvSpPr>
        <p:spPr bwMode="auto">
          <a:xfrm flipV="1">
            <a:off x="1768013" y="6424613"/>
            <a:ext cx="0" cy="492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3" name="Line 1131"/>
          <p:cNvSpPr>
            <a:spLocks noChangeShapeType="1"/>
          </p:cNvSpPr>
          <p:nvPr/>
        </p:nvSpPr>
        <p:spPr bwMode="auto">
          <a:xfrm flipV="1">
            <a:off x="1771188" y="6456363"/>
            <a:ext cx="0"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4" name="Line 1132"/>
          <p:cNvSpPr>
            <a:spLocks noChangeShapeType="1"/>
          </p:cNvSpPr>
          <p:nvPr/>
        </p:nvSpPr>
        <p:spPr bwMode="auto">
          <a:xfrm flipV="1">
            <a:off x="1775950" y="6454775"/>
            <a:ext cx="1588"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5" name="Line 1133"/>
          <p:cNvSpPr>
            <a:spLocks noChangeShapeType="1"/>
          </p:cNvSpPr>
          <p:nvPr/>
        </p:nvSpPr>
        <p:spPr bwMode="auto">
          <a:xfrm flipV="1">
            <a:off x="1777538" y="6443663"/>
            <a:ext cx="1587"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6" name="Line 1134"/>
          <p:cNvSpPr>
            <a:spLocks noChangeShapeType="1"/>
          </p:cNvSpPr>
          <p:nvPr/>
        </p:nvSpPr>
        <p:spPr bwMode="auto">
          <a:xfrm flipV="1">
            <a:off x="1782300"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7" name="Line 1135"/>
          <p:cNvSpPr>
            <a:spLocks noChangeShapeType="1"/>
          </p:cNvSpPr>
          <p:nvPr/>
        </p:nvSpPr>
        <p:spPr bwMode="auto">
          <a:xfrm flipV="1">
            <a:off x="1787063" y="6453188"/>
            <a:ext cx="1587"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8" name="Line 1136"/>
          <p:cNvSpPr>
            <a:spLocks noChangeShapeType="1"/>
          </p:cNvSpPr>
          <p:nvPr/>
        </p:nvSpPr>
        <p:spPr bwMode="auto">
          <a:xfrm flipV="1">
            <a:off x="1790238" y="6457950"/>
            <a:ext cx="1587"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699" name="Line 1137"/>
          <p:cNvSpPr>
            <a:spLocks noChangeShapeType="1"/>
          </p:cNvSpPr>
          <p:nvPr/>
        </p:nvSpPr>
        <p:spPr bwMode="auto">
          <a:xfrm flipV="1">
            <a:off x="1795000" y="6456363"/>
            <a:ext cx="0"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0" name="Line 1138"/>
          <p:cNvSpPr>
            <a:spLocks noChangeShapeType="1"/>
          </p:cNvSpPr>
          <p:nvPr/>
        </p:nvSpPr>
        <p:spPr bwMode="auto">
          <a:xfrm flipV="1">
            <a:off x="1798175"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1" name="Line 1139"/>
          <p:cNvSpPr>
            <a:spLocks noChangeShapeType="1"/>
          </p:cNvSpPr>
          <p:nvPr/>
        </p:nvSpPr>
        <p:spPr bwMode="auto">
          <a:xfrm flipV="1">
            <a:off x="1798175"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2" name="Line 1140"/>
          <p:cNvSpPr>
            <a:spLocks noChangeShapeType="1"/>
          </p:cNvSpPr>
          <p:nvPr/>
        </p:nvSpPr>
        <p:spPr bwMode="auto">
          <a:xfrm flipV="1">
            <a:off x="1802938"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3" name="Line 1141"/>
          <p:cNvSpPr>
            <a:spLocks noChangeShapeType="1"/>
          </p:cNvSpPr>
          <p:nvPr/>
        </p:nvSpPr>
        <p:spPr bwMode="auto">
          <a:xfrm flipV="1">
            <a:off x="1804525"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4" name="Line 1142"/>
          <p:cNvSpPr>
            <a:spLocks noChangeShapeType="1"/>
          </p:cNvSpPr>
          <p:nvPr/>
        </p:nvSpPr>
        <p:spPr bwMode="auto">
          <a:xfrm flipV="1">
            <a:off x="1807700"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5" name="Line 1143"/>
          <p:cNvSpPr>
            <a:spLocks noChangeShapeType="1"/>
          </p:cNvSpPr>
          <p:nvPr/>
        </p:nvSpPr>
        <p:spPr bwMode="auto">
          <a:xfrm flipV="1">
            <a:off x="1810875"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6" name="Line 1144"/>
          <p:cNvSpPr>
            <a:spLocks noChangeShapeType="1"/>
          </p:cNvSpPr>
          <p:nvPr/>
        </p:nvSpPr>
        <p:spPr bwMode="auto">
          <a:xfrm flipV="1">
            <a:off x="1812463" y="6453188"/>
            <a:ext cx="1587"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7" name="Line 1145"/>
          <p:cNvSpPr>
            <a:spLocks noChangeShapeType="1"/>
          </p:cNvSpPr>
          <p:nvPr/>
        </p:nvSpPr>
        <p:spPr bwMode="auto">
          <a:xfrm flipV="1">
            <a:off x="1814050" y="6432550"/>
            <a:ext cx="1588" cy="412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8" name="Line 1146"/>
          <p:cNvSpPr>
            <a:spLocks noChangeShapeType="1"/>
          </p:cNvSpPr>
          <p:nvPr/>
        </p:nvSpPr>
        <p:spPr bwMode="auto">
          <a:xfrm flipV="1">
            <a:off x="1817225" y="6438900"/>
            <a:ext cx="1588" cy="349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09" name="Line 1147"/>
          <p:cNvSpPr>
            <a:spLocks noChangeShapeType="1"/>
          </p:cNvSpPr>
          <p:nvPr/>
        </p:nvSpPr>
        <p:spPr bwMode="auto">
          <a:xfrm flipV="1">
            <a:off x="1818813" y="6426200"/>
            <a:ext cx="1587" cy="476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0" name="Line 1148"/>
          <p:cNvSpPr>
            <a:spLocks noChangeShapeType="1"/>
          </p:cNvSpPr>
          <p:nvPr/>
        </p:nvSpPr>
        <p:spPr bwMode="auto">
          <a:xfrm flipV="1">
            <a:off x="1821988" y="6438900"/>
            <a:ext cx="1587" cy="349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1" name="Line 1149"/>
          <p:cNvSpPr>
            <a:spLocks noChangeShapeType="1"/>
          </p:cNvSpPr>
          <p:nvPr/>
        </p:nvSpPr>
        <p:spPr bwMode="auto">
          <a:xfrm flipV="1">
            <a:off x="1823575"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2" name="Line 1150"/>
          <p:cNvSpPr>
            <a:spLocks noChangeShapeType="1"/>
          </p:cNvSpPr>
          <p:nvPr/>
        </p:nvSpPr>
        <p:spPr bwMode="auto">
          <a:xfrm flipV="1">
            <a:off x="1828338"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3" name="Line 1151"/>
          <p:cNvSpPr>
            <a:spLocks noChangeShapeType="1"/>
          </p:cNvSpPr>
          <p:nvPr/>
        </p:nvSpPr>
        <p:spPr bwMode="auto">
          <a:xfrm flipV="1">
            <a:off x="183151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4" name="Line 1152"/>
          <p:cNvSpPr>
            <a:spLocks noChangeShapeType="1"/>
          </p:cNvSpPr>
          <p:nvPr/>
        </p:nvSpPr>
        <p:spPr bwMode="auto">
          <a:xfrm flipV="1">
            <a:off x="1837863"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5" name="Line 1153"/>
          <p:cNvSpPr>
            <a:spLocks noChangeShapeType="1"/>
          </p:cNvSpPr>
          <p:nvPr/>
        </p:nvSpPr>
        <p:spPr bwMode="auto">
          <a:xfrm flipV="1">
            <a:off x="1841038" y="6453188"/>
            <a:ext cx="0"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6" name="Line 1154"/>
          <p:cNvSpPr>
            <a:spLocks noChangeShapeType="1"/>
          </p:cNvSpPr>
          <p:nvPr/>
        </p:nvSpPr>
        <p:spPr bwMode="auto">
          <a:xfrm flipV="1">
            <a:off x="1842625" y="6456363"/>
            <a:ext cx="1588"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7" name="Line 1155"/>
          <p:cNvSpPr>
            <a:spLocks noChangeShapeType="1"/>
          </p:cNvSpPr>
          <p:nvPr/>
        </p:nvSpPr>
        <p:spPr bwMode="auto">
          <a:xfrm flipV="1">
            <a:off x="1845800" y="6446838"/>
            <a:ext cx="0"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8" name="Line 1156"/>
          <p:cNvSpPr>
            <a:spLocks noChangeShapeType="1"/>
          </p:cNvSpPr>
          <p:nvPr/>
        </p:nvSpPr>
        <p:spPr bwMode="auto">
          <a:xfrm flipV="1">
            <a:off x="1847388"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19" name="Line 1157"/>
          <p:cNvSpPr>
            <a:spLocks noChangeShapeType="1"/>
          </p:cNvSpPr>
          <p:nvPr/>
        </p:nvSpPr>
        <p:spPr bwMode="auto">
          <a:xfrm flipV="1">
            <a:off x="185056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0" name="Line 1158"/>
          <p:cNvSpPr>
            <a:spLocks noChangeShapeType="1"/>
          </p:cNvSpPr>
          <p:nvPr/>
        </p:nvSpPr>
        <p:spPr bwMode="auto">
          <a:xfrm flipV="1">
            <a:off x="1852150" y="6462713"/>
            <a:ext cx="1588"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1" name="Line 1159"/>
          <p:cNvSpPr>
            <a:spLocks noChangeShapeType="1"/>
          </p:cNvSpPr>
          <p:nvPr/>
        </p:nvSpPr>
        <p:spPr bwMode="auto">
          <a:xfrm flipV="1">
            <a:off x="185373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2" name="Line 1160"/>
          <p:cNvSpPr>
            <a:spLocks noChangeShapeType="1"/>
          </p:cNvSpPr>
          <p:nvPr/>
        </p:nvSpPr>
        <p:spPr bwMode="auto">
          <a:xfrm flipV="1">
            <a:off x="1861675" y="5824538"/>
            <a:ext cx="0" cy="6492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3" name="Line 1161"/>
          <p:cNvSpPr>
            <a:spLocks noChangeShapeType="1"/>
          </p:cNvSpPr>
          <p:nvPr/>
        </p:nvSpPr>
        <p:spPr bwMode="auto">
          <a:xfrm flipV="1">
            <a:off x="1861675" y="6288088"/>
            <a:ext cx="1588" cy="1857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4" name="Line 1162"/>
          <p:cNvSpPr>
            <a:spLocks noChangeShapeType="1"/>
          </p:cNvSpPr>
          <p:nvPr/>
        </p:nvSpPr>
        <p:spPr bwMode="auto">
          <a:xfrm flipV="1">
            <a:off x="1864850" y="6394450"/>
            <a:ext cx="0" cy="793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5" name="Line 1163"/>
          <p:cNvSpPr>
            <a:spLocks noChangeShapeType="1"/>
          </p:cNvSpPr>
          <p:nvPr/>
        </p:nvSpPr>
        <p:spPr bwMode="auto">
          <a:xfrm flipV="1">
            <a:off x="1868025" y="6453188"/>
            <a:ext cx="0"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6" name="Line 1164"/>
          <p:cNvSpPr>
            <a:spLocks noChangeShapeType="1"/>
          </p:cNvSpPr>
          <p:nvPr/>
        </p:nvSpPr>
        <p:spPr bwMode="auto">
          <a:xfrm flipV="1">
            <a:off x="1871200"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7" name="Line 1165"/>
          <p:cNvSpPr>
            <a:spLocks noChangeShapeType="1"/>
          </p:cNvSpPr>
          <p:nvPr/>
        </p:nvSpPr>
        <p:spPr bwMode="auto">
          <a:xfrm flipV="1">
            <a:off x="1879138"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8" name="Line 1166"/>
          <p:cNvSpPr>
            <a:spLocks noChangeShapeType="1"/>
          </p:cNvSpPr>
          <p:nvPr/>
        </p:nvSpPr>
        <p:spPr bwMode="auto">
          <a:xfrm flipV="1">
            <a:off x="1880725"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29" name="Line 1167"/>
          <p:cNvSpPr>
            <a:spLocks noChangeShapeType="1"/>
          </p:cNvSpPr>
          <p:nvPr/>
        </p:nvSpPr>
        <p:spPr bwMode="auto">
          <a:xfrm flipV="1">
            <a:off x="188707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0" name="Line 1168"/>
          <p:cNvSpPr>
            <a:spLocks noChangeShapeType="1"/>
          </p:cNvSpPr>
          <p:nvPr/>
        </p:nvSpPr>
        <p:spPr bwMode="auto">
          <a:xfrm flipV="1">
            <a:off x="1891838"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1" name="Line 1169"/>
          <p:cNvSpPr>
            <a:spLocks noChangeShapeType="1"/>
          </p:cNvSpPr>
          <p:nvPr/>
        </p:nvSpPr>
        <p:spPr bwMode="auto">
          <a:xfrm flipV="1">
            <a:off x="1895013"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2" name="Line 1170"/>
          <p:cNvSpPr>
            <a:spLocks noChangeShapeType="1"/>
          </p:cNvSpPr>
          <p:nvPr/>
        </p:nvSpPr>
        <p:spPr bwMode="auto">
          <a:xfrm flipV="1">
            <a:off x="1901363" y="6388100"/>
            <a:ext cx="0" cy="857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3" name="Line 1171"/>
          <p:cNvSpPr>
            <a:spLocks noChangeShapeType="1"/>
          </p:cNvSpPr>
          <p:nvPr/>
        </p:nvSpPr>
        <p:spPr bwMode="auto">
          <a:xfrm flipV="1">
            <a:off x="1902950"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4" name="Line 1172"/>
          <p:cNvSpPr>
            <a:spLocks noChangeShapeType="1"/>
          </p:cNvSpPr>
          <p:nvPr/>
        </p:nvSpPr>
        <p:spPr bwMode="auto">
          <a:xfrm flipV="1">
            <a:off x="190771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5" name="Line 1173"/>
          <p:cNvSpPr>
            <a:spLocks noChangeShapeType="1"/>
          </p:cNvSpPr>
          <p:nvPr/>
        </p:nvSpPr>
        <p:spPr bwMode="auto">
          <a:xfrm flipV="1">
            <a:off x="1909300"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6" name="Line 1174"/>
          <p:cNvSpPr>
            <a:spLocks noChangeShapeType="1"/>
          </p:cNvSpPr>
          <p:nvPr/>
        </p:nvSpPr>
        <p:spPr bwMode="auto">
          <a:xfrm flipV="1">
            <a:off x="191406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7" name="Line 1175"/>
          <p:cNvSpPr>
            <a:spLocks noChangeShapeType="1"/>
          </p:cNvSpPr>
          <p:nvPr/>
        </p:nvSpPr>
        <p:spPr bwMode="auto">
          <a:xfrm flipV="1">
            <a:off x="1917238"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8" name="Line 1176"/>
          <p:cNvSpPr>
            <a:spLocks noChangeShapeType="1"/>
          </p:cNvSpPr>
          <p:nvPr/>
        </p:nvSpPr>
        <p:spPr bwMode="auto">
          <a:xfrm flipV="1">
            <a:off x="192041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39" name="Line 1177"/>
          <p:cNvSpPr>
            <a:spLocks noChangeShapeType="1"/>
          </p:cNvSpPr>
          <p:nvPr/>
        </p:nvSpPr>
        <p:spPr bwMode="auto">
          <a:xfrm flipV="1">
            <a:off x="1922000"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0" name="Line 1178"/>
          <p:cNvSpPr>
            <a:spLocks noChangeShapeType="1"/>
          </p:cNvSpPr>
          <p:nvPr/>
        </p:nvSpPr>
        <p:spPr bwMode="auto">
          <a:xfrm flipV="1">
            <a:off x="1928350"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1" name="Line 1179"/>
          <p:cNvSpPr>
            <a:spLocks noChangeShapeType="1"/>
          </p:cNvSpPr>
          <p:nvPr/>
        </p:nvSpPr>
        <p:spPr bwMode="auto">
          <a:xfrm flipV="1">
            <a:off x="1929938"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2" name="Line 1180"/>
          <p:cNvSpPr>
            <a:spLocks noChangeShapeType="1"/>
          </p:cNvSpPr>
          <p:nvPr/>
        </p:nvSpPr>
        <p:spPr bwMode="auto">
          <a:xfrm flipV="1">
            <a:off x="1945813" y="6446838"/>
            <a:ext cx="0"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3" name="Line 1181"/>
          <p:cNvSpPr>
            <a:spLocks noChangeShapeType="1"/>
          </p:cNvSpPr>
          <p:nvPr/>
        </p:nvSpPr>
        <p:spPr bwMode="auto">
          <a:xfrm flipV="1">
            <a:off x="1948988" y="6457950"/>
            <a:ext cx="1587"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4" name="Line 1182"/>
          <p:cNvSpPr>
            <a:spLocks noChangeShapeType="1"/>
          </p:cNvSpPr>
          <p:nvPr/>
        </p:nvSpPr>
        <p:spPr bwMode="auto">
          <a:xfrm flipV="1">
            <a:off x="1952163"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5" name="Line 1183"/>
          <p:cNvSpPr>
            <a:spLocks noChangeShapeType="1"/>
          </p:cNvSpPr>
          <p:nvPr/>
        </p:nvSpPr>
        <p:spPr bwMode="auto">
          <a:xfrm flipV="1">
            <a:off x="1955338"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6" name="Line 1184"/>
          <p:cNvSpPr>
            <a:spLocks noChangeShapeType="1"/>
          </p:cNvSpPr>
          <p:nvPr/>
        </p:nvSpPr>
        <p:spPr bwMode="auto">
          <a:xfrm flipV="1">
            <a:off x="196327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7" name="Line 1185"/>
          <p:cNvSpPr>
            <a:spLocks noChangeShapeType="1"/>
          </p:cNvSpPr>
          <p:nvPr/>
        </p:nvSpPr>
        <p:spPr bwMode="auto">
          <a:xfrm flipV="1">
            <a:off x="1966450" y="6446838"/>
            <a:ext cx="0"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8" name="Line 1186"/>
          <p:cNvSpPr>
            <a:spLocks noChangeShapeType="1"/>
          </p:cNvSpPr>
          <p:nvPr/>
        </p:nvSpPr>
        <p:spPr bwMode="auto">
          <a:xfrm flipV="1">
            <a:off x="1969625" y="6454775"/>
            <a:ext cx="0"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9" name="Line 1187"/>
          <p:cNvSpPr>
            <a:spLocks noChangeShapeType="1"/>
          </p:cNvSpPr>
          <p:nvPr/>
        </p:nvSpPr>
        <p:spPr bwMode="auto">
          <a:xfrm flipV="1">
            <a:off x="1971213"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0" name="Line 1188"/>
          <p:cNvSpPr>
            <a:spLocks noChangeShapeType="1"/>
          </p:cNvSpPr>
          <p:nvPr/>
        </p:nvSpPr>
        <p:spPr bwMode="auto">
          <a:xfrm flipV="1">
            <a:off x="1974388"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1" name="Line 1189"/>
          <p:cNvSpPr>
            <a:spLocks noChangeShapeType="1"/>
          </p:cNvSpPr>
          <p:nvPr/>
        </p:nvSpPr>
        <p:spPr bwMode="auto">
          <a:xfrm flipV="1">
            <a:off x="1980738"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2" name="Line 1190"/>
          <p:cNvSpPr>
            <a:spLocks noChangeShapeType="1"/>
          </p:cNvSpPr>
          <p:nvPr/>
        </p:nvSpPr>
        <p:spPr bwMode="auto">
          <a:xfrm flipV="1">
            <a:off x="1985500" y="6462713"/>
            <a:ext cx="1588"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3" name="Line 1191"/>
          <p:cNvSpPr>
            <a:spLocks noChangeShapeType="1"/>
          </p:cNvSpPr>
          <p:nvPr/>
        </p:nvSpPr>
        <p:spPr bwMode="auto">
          <a:xfrm flipV="1">
            <a:off x="1990263" y="6030913"/>
            <a:ext cx="1587" cy="4429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4" name="Line 1192"/>
          <p:cNvSpPr>
            <a:spLocks noChangeShapeType="1"/>
          </p:cNvSpPr>
          <p:nvPr/>
        </p:nvSpPr>
        <p:spPr bwMode="auto">
          <a:xfrm flipV="1">
            <a:off x="1991850" y="6316663"/>
            <a:ext cx="1588" cy="157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5" name="Line 1193"/>
          <p:cNvSpPr>
            <a:spLocks noChangeShapeType="1"/>
          </p:cNvSpPr>
          <p:nvPr/>
        </p:nvSpPr>
        <p:spPr bwMode="auto">
          <a:xfrm flipV="1">
            <a:off x="1993438" y="6411913"/>
            <a:ext cx="1587" cy="619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6" name="Line 1194"/>
          <p:cNvSpPr>
            <a:spLocks noChangeShapeType="1"/>
          </p:cNvSpPr>
          <p:nvPr/>
        </p:nvSpPr>
        <p:spPr bwMode="auto">
          <a:xfrm flipV="1">
            <a:off x="1996613"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7" name="Line 1195"/>
          <p:cNvSpPr>
            <a:spLocks noChangeShapeType="1"/>
          </p:cNvSpPr>
          <p:nvPr/>
        </p:nvSpPr>
        <p:spPr bwMode="auto">
          <a:xfrm flipV="1">
            <a:off x="2002963"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8" name="Line 1196"/>
          <p:cNvSpPr>
            <a:spLocks noChangeShapeType="1"/>
          </p:cNvSpPr>
          <p:nvPr/>
        </p:nvSpPr>
        <p:spPr bwMode="auto">
          <a:xfrm flipV="1">
            <a:off x="2004550"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59" name="Line 1197"/>
          <p:cNvSpPr>
            <a:spLocks noChangeShapeType="1"/>
          </p:cNvSpPr>
          <p:nvPr/>
        </p:nvSpPr>
        <p:spPr bwMode="auto">
          <a:xfrm flipV="1">
            <a:off x="2010900" y="5226050"/>
            <a:ext cx="0" cy="12477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0" name="Line 1198"/>
          <p:cNvSpPr>
            <a:spLocks noChangeShapeType="1"/>
          </p:cNvSpPr>
          <p:nvPr/>
        </p:nvSpPr>
        <p:spPr bwMode="auto">
          <a:xfrm flipV="1">
            <a:off x="2012488" y="6200775"/>
            <a:ext cx="1587" cy="273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1" name="Line 1199"/>
          <p:cNvSpPr>
            <a:spLocks noChangeShapeType="1"/>
          </p:cNvSpPr>
          <p:nvPr/>
        </p:nvSpPr>
        <p:spPr bwMode="auto">
          <a:xfrm flipV="1">
            <a:off x="2014075" y="6269038"/>
            <a:ext cx="0" cy="2047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2" name="Line 1200"/>
          <p:cNvSpPr>
            <a:spLocks noChangeShapeType="1"/>
          </p:cNvSpPr>
          <p:nvPr/>
        </p:nvSpPr>
        <p:spPr bwMode="auto">
          <a:xfrm flipV="1">
            <a:off x="2017250" y="6446838"/>
            <a:ext cx="0"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3" name="Line 1201"/>
          <p:cNvSpPr>
            <a:spLocks noChangeShapeType="1"/>
          </p:cNvSpPr>
          <p:nvPr/>
        </p:nvSpPr>
        <p:spPr bwMode="auto">
          <a:xfrm flipV="1">
            <a:off x="2018838"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4" name="Line 1202"/>
          <p:cNvSpPr>
            <a:spLocks noChangeShapeType="1"/>
          </p:cNvSpPr>
          <p:nvPr/>
        </p:nvSpPr>
        <p:spPr bwMode="auto">
          <a:xfrm flipV="1">
            <a:off x="2022013" y="6457950"/>
            <a:ext cx="1587"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5" name="Line 1203"/>
          <p:cNvSpPr>
            <a:spLocks noChangeShapeType="1"/>
          </p:cNvSpPr>
          <p:nvPr/>
        </p:nvSpPr>
        <p:spPr bwMode="auto">
          <a:xfrm flipV="1">
            <a:off x="2026775" y="6451600"/>
            <a:ext cx="1588"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6" name="Line 1204"/>
          <p:cNvSpPr>
            <a:spLocks noChangeShapeType="1"/>
          </p:cNvSpPr>
          <p:nvPr/>
        </p:nvSpPr>
        <p:spPr bwMode="auto">
          <a:xfrm flipV="1">
            <a:off x="2029950" y="6391275"/>
            <a:ext cx="1588" cy="825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7" name="Line 1205"/>
          <p:cNvSpPr>
            <a:spLocks noChangeShapeType="1"/>
          </p:cNvSpPr>
          <p:nvPr/>
        </p:nvSpPr>
        <p:spPr bwMode="auto">
          <a:xfrm flipV="1">
            <a:off x="2034713" y="6454775"/>
            <a:ext cx="1587"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8" name="Line 1206"/>
          <p:cNvSpPr>
            <a:spLocks noChangeShapeType="1"/>
          </p:cNvSpPr>
          <p:nvPr/>
        </p:nvSpPr>
        <p:spPr bwMode="auto">
          <a:xfrm flipV="1">
            <a:off x="2036300" y="6423025"/>
            <a:ext cx="0" cy="508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69" name="Line 1207"/>
          <p:cNvSpPr>
            <a:spLocks noChangeShapeType="1"/>
          </p:cNvSpPr>
          <p:nvPr/>
        </p:nvSpPr>
        <p:spPr bwMode="auto">
          <a:xfrm flipV="1">
            <a:off x="2037888"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0" name="Line 1208"/>
          <p:cNvSpPr>
            <a:spLocks noChangeShapeType="1"/>
          </p:cNvSpPr>
          <p:nvPr/>
        </p:nvSpPr>
        <p:spPr bwMode="auto">
          <a:xfrm flipV="1">
            <a:off x="2045825" y="6446838"/>
            <a:ext cx="1588"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1" name="Line 1209"/>
          <p:cNvSpPr>
            <a:spLocks noChangeShapeType="1"/>
          </p:cNvSpPr>
          <p:nvPr/>
        </p:nvSpPr>
        <p:spPr bwMode="auto">
          <a:xfrm flipV="1">
            <a:off x="2050588"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2" name="Line 1210"/>
          <p:cNvSpPr>
            <a:spLocks noChangeShapeType="1"/>
          </p:cNvSpPr>
          <p:nvPr/>
        </p:nvSpPr>
        <p:spPr bwMode="auto">
          <a:xfrm flipV="1">
            <a:off x="2052175"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3" name="Line 1211"/>
          <p:cNvSpPr>
            <a:spLocks noChangeShapeType="1"/>
          </p:cNvSpPr>
          <p:nvPr/>
        </p:nvSpPr>
        <p:spPr bwMode="auto">
          <a:xfrm flipV="1">
            <a:off x="2055350" y="6421438"/>
            <a:ext cx="1588" cy="523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4" name="Line 1212"/>
          <p:cNvSpPr>
            <a:spLocks noChangeShapeType="1"/>
          </p:cNvSpPr>
          <p:nvPr/>
        </p:nvSpPr>
        <p:spPr bwMode="auto">
          <a:xfrm flipV="1">
            <a:off x="2056938" y="6399213"/>
            <a:ext cx="1587" cy="746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5" name="Line 1213"/>
          <p:cNvSpPr>
            <a:spLocks noChangeShapeType="1"/>
          </p:cNvSpPr>
          <p:nvPr/>
        </p:nvSpPr>
        <p:spPr bwMode="auto">
          <a:xfrm flipV="1">
            <a:off x="2060113" y="6423025"/>
            <a:ext cx="1587" cy="508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6" name="Line 1214"/>
          <p:cNvSpPr>
            <a:spLocks noChangeShapeType="1"/>
          </p:cNvSpPr>
          <p:nvPr/>
        </p:nvSpPr>
        <p:spPr bwMode="auto">
          <a:xfrm flipV="1">
            <a:off x="2063288"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7" name="Line 1215"/>
          <p:cNvSpPr>
            <a:spLocks noChangeShapeType="1"/>
          </p:cNvSpPr>
          <p:nvPr/>
        </p:nvSpPr>
        <p:spPr bwMode="auto">
          <a:xfrm flipV="1">
            <a:off x="2074400"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8" name="Line 1216"/>
          <p:cNvSpPr>
            <a:spLocks noChangeShapeType="1"/>
          </p:cNvSpPr>
          <p:nvPr/>
        </p:nvSpPr>
        <p:spPr bwMode="auto">
          <a:xfrm flipV="1">
            <a:off x="2082338"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79" name="Line 1217"/>
          <p:cNvSpPr>
            <a:spLocks noChangeShapeType="1"/>
          </p:cNvSpPr>
          <p:nvPr/>
        </p:nvSpPr>
        <p:spPr bwMode="auto">
          <a:xfrm flipV="1">
            <a:off x="2088688"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0" name="Line 1218"/>
          <p:cNvSpPr>
            <a:spLocks noChangeShapeType="1"/>
          </p:cNvSpPr>
          <p:nvPr/>
        </p:nvSpPr>
        <p:spPr bwMode="auto">
          <a:xfrm flipV="1">
            <a:off x="2090275"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1" name="Line 1219"/>
          <p:cNvSpPr>
            <a:spLocks noChangeShapeType="1"/>
          </p:cNvSpPr>
          <p:nvPr/>
        </p:nvSpPr>
        <p:spPr bwMode="auto">
          <a:xfrm flipV="1">
            <a:off x="209345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2" name="Line 1220"/>
          <p:cNvSpPr>
            <a:spLocks noChangeShapeType="1"/>
          </p:cNvSpPr>
          <p:nvPr/>
        </p:nvSpPr>
        <p:spPr bwMode="auto">
          <a:xfrm flipV="1">
            <a:off x="2101388"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3" name="Line 1221"/>
          <p:cNvSpPr>
            <a:spLocks noChangeShapeType="1"/>
          </p:cNvSpPr>
          <p:nvPr/>
        </p:nvSpPr>
        <p:spPr bwMode="auto">
          <a:xfrm flipV="1">
            <a:off x="2107738"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4" name="Line 1222"/>
          <p:cNvSpPr>
            <a:spLocks noChangeShapeType="1"/>
          </p:cNvSpPr>
          <p:nvPr/>
        </p:nvSpPr>
        <p:spPr bwMode="auto">
          <a:xfrm flipV="1">
            <a:off x="2110913" y="6456363"/>
            <a:ext cx="0"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5" name="Line 1223"/>
          <p:cNvSpPr>
            <a:spLocks noChangeShapeType="1"/>
          </p:cNvSpPr>
          <p:nvPr/>
        </p:nvSpPr>
        <p:spPr bwMode="auto">
          <a:xfrm flipV="1">
            <a:off x="2112500" y="6462713"/>
            <a:ext cx="1588"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6" name="Line 1224"/>
          <p:cNvSpPr>
            <a:spLocks noChangeShapeType="1"/>
          </p:cNvSpPr>
          <p:nvPr/>
        </p:nvSpPr>
        <p:spPr bwMode="auto">
          <a:xfrm flipV="1">
            <a:off x="2125200" y="6434138"/>
            <a:ext cx="1588" cy="396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7" name="Line 1225"/>
          <p:cNvSpPr>
            <a:spLocks noChangeShapeType="1"/>
          </p:cNvSpPr>
          <p:nvPr/>
        </p:nvSpPr>
        <p:spPr bwMode="auto">
          <a:xfrm flipV="1">
            <a:off x="2126788" y="6443663"/>
            <a:ext cx="1587"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8" name="Line 1226"/>
          <p:cNvSpPr>
            <a:spLocks noChangeShapeType="1"/>
          </p:cNvSpPr>
          <p:nvPr/>
        </p:nvSpPr>
        <p:spPr bwMode="auto">
          <a:xfrm flipV="1">
            <a:off x="2131550"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89" name="Line 1227"/>
          <p:cNvSpPr>
            <a:spLocks noChangeShapeType="1"/>
          </p:cNvSpPr>
          <p:nvPr/>
        </p:nvSpPr>
        <p:spPr bwMode="auto">
          <a:xfrm flipV="1">
            <a:off x="2134725"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0" name="Line 1228"/>
          <p:cNvSpPr>
            <a:spLocks noChangeShapeType="1"/>
          </p:cNvSpPr>
          <p:nvPr/>
        </p:nvSpPr>
        <p:spPr bwMode="auto">
          <a:xfrm flipV="1">
            <a:off x="213948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1" name="Line 1229"/>
          <p:cNvSpPr>
            <a:spLocks noChangeShapeType="1"/>
          </p:cNvSpPr>
          <p:nvPr/>
        </p:nvSpPr>
        <p:spPr bwMode="auto">
          <a:xfrm flipV="1">
            <a:off x="2147425" y="6443663"/>
            <a:ext cx="1588"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2" name="Line 1230"/>
          <p:cNvSpPr>
            <a:spLocks noChangeShapeType="1"/>
          </p:cNvSpPr>
          <p:nvPr/>
        </p:nvSpPr>
        <p:spPr bwMode="auto">
          <a:xfrm flipV="1">
            <a:off x="2149013" y="6453188"/>
            <a:ext cx="0" cy="206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3" name="Line 1231"/>
          <p:cNvSpPr>
            <a:spLocks noChangeShapeType="1"/>
          </p:cNvSpPr>
          <p:nvPr/>
        </p:nvSpPr>
        <p:spPr bwMode="auto">
          <a:xfrm flipV="1">
            <a:off x="2150600"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4" name="Line 1232"/>
          <p:cNvSpPr>
            <a:spLocks noChangeShapeType="1"/>
          </p:cNvSpPr>
          <p:nvPr/>
        </p:nvSpPr>
        <p:spPr bwMode="auto">
          <a:xfrm flipV="1">
            <a:off x="2153775"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5" name="Line 1233"/>
          <p:cNvSpPr>
            <a:spLocks noChangeShapeType="1"/>
          </p:cNvSpPr>
          <p:nvPr/>
        </p:nvSpPr>
        <p:spPr bwMode="auto">
          <a:xfrm flipV="1">
            <a:off x="2158538" y="6461125"/>
            <a:ext cx="1587"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6" name="Line 1234"/>
          <p:cNvSpPr>
            <a:spLocks noChangeShapeType="1"/>
          </p:cNvSpPr>
          <p:nvPr/>
        </p:nvSpPr>
        <p:spPr bwMode="auto">
          <a:xfrm flipV="1">
            <a:off x="2160125" y="6450013"/>
            <a:ext cx="1588" cy="238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7" name="Line 1235"/>
          <p:cNvSpPr>
            <a:spLocks noChangeShapeType="1"/>
          </p:cNvSpPr>
          <p:nvPr/>
        </p:nvSpPr>
        <p:spPr bwMode="auto">
          <a:xfrm flipV="1">
            <a:off x="2164888" y="6461125"/>
            <a:ext cx="0"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8" name="Line 1236"/>
          <p:cNvSpPr>
            <a:spLocks noChangeShapeType="1"/>
          </p:cNvSpPr>
          <p:nvPr/>
        </p:nvSpPr>
        <p:spPr bwMode="auto">
          <a:xfrm flipV="1">
            <a:off x="2164888"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99" name="Line 1237"/>
          <p:cNvSpPr>
            <a:spLocks noChangeShapeType="1"/>
          </p:cNvSpPr>
          <p:nvPr/>
        </p:nvSpPr>
        <p:spPr bwMode="auto">
          <a:xfrm flipV="1">
            <a:off x="2168063"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0" name="Line 1238"/>
          <p:cNvSpPr>
            <a:spLocks noChangeShapeType="1"/>
          </p:cNvSpPr>
          <p:nvPr/>
        </p:nvSpPr>
        <p:spPr bwMode="auto">
          <a:xfrm flipV="1">
            <a:off x="2180763" y="6454775"/>
            <a:ext cx="1587"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1" name="Line 1239"/>
          <p:cNvSpPr>
            <a:spLocks noChangeShapeType="1"/>
          </p:cNvSpPr>
          <p:nvPr/>
        </p:nvSpPr>
        <p:spPr bwMode="auto">
          <a:xfrm flipV="1">
            <a:off x="219346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2" name="Line 1240"/>
          <p:cNvSpPr>
            <a:spLocks noChangeShapeType="1"/>
          </p:cNvSpPr>
          <p:nvPr/>
        </p:nvSpPr>
        <p:spPr bwMode="auto">
          <a:xfrm flipV="1">
            <a:off x="219822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3" name="Line 1241"/>
          <p:cNvSpPr>
            <a:spLocks noChangeShapeType="1"/>
          </p:cNvSpPr>
          <p:nvPr/>
        </p:nvSpPr>
        <p:spPr bwMode="auto">
          <a:xfrm flipV="1">
            <a:off x="2222038" y="6470650"/>
            <a:ext cx="1587"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4" name="Line 1242"/>
          <p:cNvSpPr>
            <a:spLocks noChangeShapeType="1"/>
          </p:cNvSpPr>
          <p:nvPr/>
        </p:nvSpPr>
        <p:spPr bwMode="auto">
          <a:xfrm flipV="1">
            <a:off x="2223625" y="6388100"/>
            <a:ext cx="1588" cy="857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5" name="Line 1243"/>
          <p:cNvSpPr>
            <a:spLocks noChangeShapeType="1"/>
          </p:cNvSpPr>
          <p:nvPr/>
        </p:nvSpPr>
        <p:spPr bwMode="auto">
          <a:xfrm flipV="1">
            <a:off x="2225213" y="6429375"/>
            <a:ext cx="1587" cy="444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6" name="Line 1244"/>
          <p:cNvSpPr>
            <a:spLocks noChangeShapeType="1"/>
          </p:cNvSpPr>
          <p:nvPr/>
        </p:nvSpPr>
        <p:spPr bwMode="auto">
          <a:xfrm flipV="1">
            <a:off x="2228388" y="6456363"/>
            <a:ext cx="0"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7" name="Line 1245"/>
          <p:cNvSpPr>
            <a:spLocks noChangeShapeType="1"/>
          </p:cNvSpPr>
          <p:nvPr/>
        </p:nvSpPr>
        <p:spPr bwMode="auto">
          <a:xfrm flipV="1">
            <a:off x="2249025"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8" name="Line 1246"/>
          <p:cNvSpPr>
            <a:spLocks noChangeShapeType="1"/>
          </p:cNvSpPr>
          <p:nvPr/>
        </p:nvSpPr>
        <p:spPr bwMode="auto">
          <a:xfrm flipV="1">
            <a:off x="2252200"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09" name="Line 1247"/>
          <p:cNvSpPr>
            <a:spLocks noChangeShapeType="1"/>
          </p:cNvSpPr>
          <p:nvPr/>
        </p:nvSpPr>
        <p:spPr bwMode="auto">
          <a:xfrm flipV="1">
            <a:off x="2260138" y="6454775"/>
            <a:ext cx="1587" cy="190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0" name="Line 1248"/>
          <p:cNvSpPr>
            <a:spLocks noChangeShapeType="1"/>
          </p:cNvSpPr>
          <p:nvPr/>
        </p:nvSpPr>
        <p:spPr bwMode="auto">
          <a:xfrm flipV="1">
            <a:off x="2261725"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1" name="Line 1249"/>
          <p:cNvSpPr>
            <a:spLocks noChangeShapeType="1"/>
          </p:cNvSpPr>
          <p:nvPr/>
        </p:nvSpPr>
        <p:spPr bwMode="auto">
          <a:xfrm flipV="1">
            <a:off x="2263313" y="6394450"/>
            <a:ext cx="1587" cy="793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2" name="Line 1250"/>
          <p:cNvSpPr>
            <a:spLocks noChangeShapeType="1"/>
          </p:cNvSpPr>
          <p:nvPr/>
        </p:nvSpPr>
        <p:spPr bwMode="auto">
          <a:xfrm flipV="1">
            <a:off x="2266488" y="6094413"/>
            <a:ext cx="1587" cy="3794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3" name="Line 1251"/>
          <p:cNvSpPr>
            <a:spLocks noChangeShapeType="1"/>
          </p:cNvSpPr>
          <p:nvPr/>
        </p:nvSpPr>
        <p:spPr bwMode="auto">
          <a:xfrm flipV="1">
            <a:off x="2269663" y="6276975"/>
            <a:ext cx="0" cy="1968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4" name="Line 1252"/>
          <p:cNvSpPr>
            <a:spLocks noChangeShapeType="1"/>
          </p:cNvSpPr>
          <p:nvPr/>
        </p:nvSpPr>
        <p:spPr bwMode="auto">
          <a:xfrm flipV="1">
            <a:off x="2269663" y="6432550"/>
            <a:ext cx="1587" cy="412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5" name="Line 1253"/>
          <p:cNvSpPr>
            <a:spLocks noChangeShapeType="1"/>
          </p:cNvSpPr>
          <p:nvPr/>
        </p:nvSpPr>
        <p:spPr bwMode="auto">
          <a:xfrm flipV="1">
            <a:off x="227283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6" name="Line 1254"/>
          <p:cNvSpPr>
            <a:spLocks noChangeShapeType="1"/>
          </p:cNvSpPr>
          <p:nvPr/>
        </p:nvSpPr>
        <p:spPr bwMode="auto">
          <a:xfrm flipV="1">
            <a:off x="2279188" y="6443663"/>
            <a:ext cx="0"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7" name="Line 1255"/>
          <p:cNvSpPr>
            <a:spLocks noChangeShapeType="1"/>
          </p:cNvSpPr>
          <p:nvPr/>
        </p:nvSpPr>
        <p:spPr bwMode="auto">
          <a:xfrm flipV="1">
            <a:off x="2280775"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8" name="Line 1256"/>
          <p:cNvSpPr>
            <a:spLocks noChangeShapeType="1"/>
          </p:cNvSpPr>
          <p:nvPr/>
        </p:nvSpPr>
        <p:spPr bwMode="auto">
          <a:xfrm flipV="1">
            <a:off x="2314113"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19" name="Line 1257"/>
          <p:cNvSpPr>
            <a:spLocks noChangeShapeType="1"/>
          </p:cNvSpPr>
          <p:nvPr/>
        </p:nvSpPr>
        <p:spPr bwMode="auto">
          <a:xfrm flipV="1">
            <a:off x="2322050"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0" name="Line 1258"/>
          <p:cNvSpPr>
            <a:spLocks noChangeShapeType="1"/>
          </p:cNvSpPr>
          <p:nvPr/>
        </p:nvSpPr>
        <p:spPr bwMode="auto">
          <a:xfrm flipV="1">
            <a:off x="232522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1" name="Line 1259"/>
          <p:cNvSpPr>
            <a:spLocks noChangeShapeType="1"/>
          </p:cNvSpPr>
          <p:nvPr/>
        </p:nvSpPr>
        <p:spPr bwMode="auto">
          <a:xfrm flipV="1">
            <a:off x="2328400" y="6462713"/>
            <a:ext cx="1588"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2" name="Line 1260"/>
          <p:cNvSpPr>
            <a:spLocks noChangeShapeType="1"/>
          </p:cNvSpPr>
          <p:nvPr/>
        </p:nvSpPr>
        <p:spPr bwMode="auto">
          <a:xfrm flipV="1">
            <a:off x="2333163"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3" name="Line 1261"/>
          <p:cNvSpPr>
            <a:spLocks noChangeShapeType="1"/>
          </p:cNvSpPr>
          <p:nvPr/>
        </p:nvSpPr>
        <p:spPr bwMode="auto">
          <a:xfrm flipV="1">
            <a:off x="2333163"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4" name="Line 1262"/>
          <p:cNvSpPr>
            <a:spLocks noChangeShapeType="1"/>
          </p:cNvSpPr>
          <p:nvPr/>
        </p:nvSpPr>
        <p:spPr bwMode="auto">
          <a:xfrm flipV="1">
            <a:off x="233633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5" name="Line 1263"/>
          <p:cNvSpPr>
            <a:spLocks noChangeShapeType="1"/>
          </p:cNvSpPr>
          <p:nvPr/>
        </p:nvSpPr>
        <p:spPr bwMode="auto">
          <a:xfrm flipV="1">
            <a:off x="2350625"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6" name="Line 1264"/>
          <p:cNvSpPr>
            <a:spLocks noChangeShapeType="1"/>
          </p:cNvSpPr>
          <p:nvPr/>
        </p:nvSpPr>
        <p:spPr bwMode="auto">
          <a:xfrm flipV="1">
            <a:off x="235856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7" name="Line 1265"/>
          <p:cNvSpPr>
            <a:spLocks noChangeShapeType="1"/>
          </p:cNvSpPr>
          <p:nvPr/>
        </p:nvSpPr>
        <p:spPr bwMode="auto">
          <a:xfrm flipV="1">
            <a:off x="2368088" y="6470650"/>
            <a:ext cx="1587"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8" name="Line 1266"/>
          <p:cNvSpPr>
            <a:spLocks noChangeShapeType="1"/>
          </p:cNvSpPr>
          <p:nvPr/>
        </p:nvSpPr>
        <p:spPr bwMode="auto">
          <a:xfrm flipV="1">
            <a:off x="2369675" y="6461125"/>
            <a:ext cx="1588"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29" name="Line 1267"/>
          <p:cNvSpPr>
            <a:spLocks noChangeShapeType="1"/>
          </p:cNvSpPr>
          <p:nvPr/>
        </p:nvSpPr>
        <p:spPr bwMode="auto">
          <a:xfrm flipV="1">
            <a:off x="2371263" y="6470650"/>
            <a:ext cx="1587"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0" name="Line 1268"/>
          <p:cNvSpPr>
            <a:spLocks noChangeShapeType="1"/>
          </p:cNvSpPr>
          <p:nvPr/>
        </p:nvSpPr>
        <p:spPr bwMode="auto">
          <a:xfrm flipV="1">
            <a:off x="2382375"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1" name="Line 1269"/>
          <p:cNvSpPr>
            <a:spLocks noChangeShapeType="1"/>
          </p:cNvSpPr>
          <p:nvPr/>
        </p:nvSpPr>
        <p:spPr bwMode="auto">
          <a:xfrm flipV="1">
            <a:off x="239031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2" name="Line 1270"/>
          <p:cNvSpPr>
            <a:spLocks noChangeShapeType="1"/>
          </p:cNvSpPr>
          <p:nvPr/>
        </p:nvSpPr>
        <p:spPr bwMode="auto">
          <a:xfrm flipV="1">
            <a:off x="2398250" y="6451600"/>
            <a:ext cx="1588" cy="222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3" name="Line 1271"/>
          <p:cNvSpPr>
            <a:spLocks noChangeShapeType="1"/>
          </p:cNvSpPr>
          <p:nvPr/>
        </p:nvSpPr>
        <p:spPr bwMode="auto">
          <a:xfrm flipV="1">
            <a:off x="2401425"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4" name="Line 1272"/>
          <p:cNvSpPr>
            <a:spLocks noChangeShapeType="1"/>
          </p:cNvSpPr>
          <p:nvPr/>
        </p:nvSpPr>
        <p:spPr bwMode="auto">
          <a:xfrm flipV="1">
            <a:off x="241888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5" name="Line 1273"/>
          <p:cNvSpPr>
            <a:spLocks noChangeShapeType="1"/>
          </p:cNvSpPr>
          <p:nvPr/>
        </p:nvSpPr>
        <p:spPr bwMode="auto">
          <a:xfrm flipV="1">
            <a:off x="2431588" y="6446838"/>
            <a:ext cx="1587" cy="269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6" name="Line 1274"/>
          <p:cNvSpPr>
            <a:spLocks noChangeShapeType="1"/>
          </p:cNvSpPr>
          <p:nvPr/>
        </p:nvSpPr>
        <p:spPr bwMode="auto">
          <a:xfrm flipV="1">
            <a:off x="2434763" y="6438900"/>
            <a:ext cx="1587" cy="349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7" name="Line 1275"/>
          <p:cNvSpPr>
            <a:spLocks noChangeShapeType="1"/>
          </p:cNvSpPr>
          <p:nvPr/>
        </p:nvSpPr>
        <p:spPr bwMode="auto">
          <a:xfrm flipV="1">
            <a:off x="2437938"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8" name="Line 1276"/>
          <p:cNvSpPr>
            <a:spLocks noChangeShapeType="1"/>
          </p:cNvSpPr>
          <p:nvPr/>
        </p:nvSpPr>
        <p:spPr bwMode="auto">
          <a:xfrm flipV="1">
            <a:off x="2441113"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39" name="Line 1277"/>
          <p:cNvSpPr>
            <a:spLocks noChangeShapeType="1"/>
          </p:cNvSpPr>
          <p:nvPr/>
        </p:nvSpPr>
        <p:spPr bwMode="auto">
          <a:xfrm flipV="1">
            <a:off x="2455400"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0" name="Line 1278"/>
          <p:cNvSpPr>
            <a:spLocks noChangeShapeType="1"/>
          </p:cNvSpPr>
          <p:nvPr/>
        </p:nvSpPr>
        <p:spPr bwMode="auto">
          <a:xfrm flipV="1">
            <a:off x="2458575" y="6457950"/>
            <a:ext cx="0"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1" name="Line 1279"/>
          <p:cNvSpPr>
            <a:spLocks noChangeShapeType="1"/>
          </p:cNvSpPr>
          <p:nvPr/>
        </p:nvSpPr>
        <p:spPr bwMode="auto">
          <a:xfrm flipV="1">
            <a:off x="2461750" y="6450013"/>
            <a:ext cx="1588" cy="238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2" name="Line 1280"/>
          <p:cNvSpPr>
            <a:spLocks noChangeShapeType="1"/>
          </p:cNvSpPr>
          <p:nvPr/>
        </p:nvSpPr>
        <p:spPr bwMode="auto">
          <a:xfrm flipV="1">
            <a:off x="2463338"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3" name="Line 1281"/>
          <p:cNvSpPr>
            <a:spLocks noChangeShapeType="1"/>
          </p:cNvSpPr>
          <p:nvPr/>
        </p:nvSpPr>
        <p:spPr bwMode="auto">
          <a:xfrm flipV="1">
            <a:off x="2471275"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4" name="Line 1282"/>
          <p:cNvSpPr>
            <a:spLocks noChangeShapeType="1"/>
          </p:cNvSpPr>
          <p:nvPr/>
        </p:nvSpPr>
        <p:spPr bwMode="auto">
          <a:xfrm flipV="1">
            <a:off x="249826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5" name="Line 1283"/>
          <p:cNvSpPr>
            <a:spLocks noChangeShapeType="1"/>
          </p:cNvSpPr>
          <p:nvPr/>
        </p:nvSpPr>
        <p:spPr bwMode="auto">
          <a:xfrm flipV="1">
            <a:off x="2501438" y="6467475"/>
            <a:ext cx="0"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6" name="Line 1284"/>
          <p:cNvSpPr>
            <a:spLocks noChangeShapeType="1"/>
          </p:cNvSpPr>
          <p:nvPr/>
        </p:nvSpPr>
        <p:spPr bwMode="auto">
          <a:xfrm flipV="1">
            <a:off x="250143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7" name="Line 1285"/>
          <p:cNvSpPr>
            <a:spLocks noChangeShapeType="1"/>
          </p:cNvSpPr>
          <p:nvPr/>
        </p:nvSpPr>
        <p:spPr bwMode="auto">
          <a:xfrm flipV="1">
            <a:off x="250937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8" name="Line 1286"/>
          <p:cNvSpPr>
            <a:spLocks noChangeShapeType="1"/>
          </p:cNvSpPr>
          <p:nvPr/>
        </p:nvSpPr>
        <p:spPr bwMode="auto">
          <a:xfrm flipV="1">
            <a:off x="2517313" y="6456363"/>
            <a:ext cx="1587" cy="174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9" name="Line 1287"/>
          <p:cNvSpPr>
            <a:spLocks noChangeShapeType="1"/>
          </p:cNvSpPr>
          <p:nvPr/>
        </p:nvSpPr>
        <p:spPr bwMode="auto">
          <a:xfrm flipV="1">
            <a:off x="2536363" y="6465888"/>
            <a:ext cx="1587"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0" name="Line 1288"/>
          <p:cNvSpPr>
            <a:spLocks noChangeShapeType="1"/>
          </p:cNvSpPr>
          <p:nvPr/>
        </p:nvSpPr>
        <p:spPr bwMode="auto">
          <a:xfrm flipV="1">
            <a:off x="2539538"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1" name="Line 1289"/>
          <p:cNvSpPr>
            <a:spLocks noChangeShapeType="1"/>
          </p:cNvSpPr>
          <p:nvPr/>
        </p:nvSpPr>
        <p:spPr bwMode="auto">
          <a:xfrm flipV="1">
            <a:off x="2542713" y="6461125"/>
            <a:ext cx="1587"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2" name="Line 1290"/>
          <p:cNvSpPr>
            <a:spLocks noChangeShapeType="1"/>
          </p:cNvSpPr>
          <p:nvPr/>
        </p:nvSpPr>
        <p:spPr bwMode="auto">
          <a:xfrm flipV="1">
            <a:off x="2545888"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3" name="Line 1291"/>
          <p:cNvSpPr>
            <a:spLocks noChangeShapeType="1"/>
          </p:cNvSpPr>
          <p:nvPr/>
        </p:nvSpPr>
        <p:spPr bwMode="auto">
          <a:xfrm flipV="1">
            <a:off x="2553825"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4" name="Line 1292"/>
          <p:cNvSpPr>
            <a:spLocks noChangeShapeType="1"/>
          </p:cNvSpPr>
          <p:nvPr/>
        </p:nvSpPr>
        <p:spPr bwMode="auto">
          <a:xfrm flipV="1">
            <a:off x="2555413" y="6461125"/>
            <a:ext cx="0"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5" name="Line 1293"/>
          <p:cNvSpPr>
            <a:spLocks noChangeShapeType="1"/>
          </p:cNvSpPr>
          <p:nvPr/>
        </p:nvSpPr>
        <p:spPr bwMode="auto">
          <a:xfrm flipV="1">
            <a:off x="2558588"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6" name="Line 1294"/>
          <p:cNvSpPr>
            <a:spLocks noChangeShapeType="1"/>
          </p:cNvSpPr>
          <p:nvPr/>
        </p:nvSpPr>
        <p:spPr bwMode="auto">
          <a:xfrm flipV="1">
            <a:off x="257287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7" name="Line 1295"/>
          <p:cNvSpPr>
            <a:spLocks noChangeShapeType="1"/>
          </p:cNvSpPr>
          <p:nvPr/>
        </p:nvSpPr>
        <p:spPr bwMode="auto">
          <a:xfrm flipV="1">
            <a:off x="2585575"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8" name="Line 1296"/>
          <p:cNvSpPr>
            <a:spLocks noChangeShapeType="1"/>
          </p:cNvSpPr>
          <p:nvPr/>
        </p:nvSpPr>
        <p:spPr bwMode="auto">
          <a:xfrm flipV="1">
            <a:off x="2590338" y="6464300"/>
            <a:ext cx="0"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59" name="Line 1297"/>
          <p:cNvSpPr>
            <a:spLocks noChangeShapeType="1"/>
          </p:cNvSpPr>
          <p:nvPr/>
        </p:nvSpPr>
        <p:spPr bwMode="auto">
          <a:xfrm flipV="1">
            <a:off x="2595100" y="6470650"/>
            <a:ext cx="1588"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0" name="Line 1298"/>
          <p:cNvSpPr>
            <a:spLocks noChangeShapeType="1"/>
          </p:cNvSpPr>
          <p:nvPr/>
        </p:nvSpPr>
        <p:spPr bwMode="auto">
          <a:xfrm flipV="1">
            <a:off x="259986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1" name="Line 1299"/>
          <p:cNvSpPr>
            <a:spLocks noChangeShapeType="1"/>
          </p:cNvSpPr>
          <p:nvPr/>
        </p:nvSpPr>
        <p:spPr bwMode="auto">
          <a:xfrm flipV="1">
            <a:off x="2609388"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2" name="Line 1300"/>
          <p:cNvSpPr>
            <a:spLocks noChangeShapeType="1"/>
          </p:cNvSpPr>
          <p:nvPr/>
        </p:nvSpPr>
        <p:spPr bwMode="auto">
          <a:xfrm flipV="1">
            <a:off x="2609388"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3" name="Line 1301"/>
          <p:cNvSpPr>
            <a:spLocks noChangeShapeType="1"/>
          </p:cNvSpPr>
          <p:nvPr/>
        </p:nvSpPr>
        <p:spPr bwMode="auto">
          <a:xfrm flipV="1">
            <a:off x="2620500"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4" name="Line 1302"/>
          <p:cNvSpPr>
            <a:spLocks noChangeShapeType="1"/>
          </p:cNvSpPr>
          <p:nvPr/>
        </p:nvSpPr>
        <p:spPr bwMode="auto">
          <a:xfrm flipV="1">
            <a:off x="2628438" y="6464300"/>
            <a:ext cx="1587"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5" name="Line 1303"/>
          <p:cNvSpPr>
            <a:spLocks noChangeShapeType="1"/>
          </p:cNvSpPr>
          <p:nvPr/>
        </p:nvSpPr>
        <p:spPr bwMode="auto">
          <a:xfrm flipV="1">
            <a:off x="2630025" y="6464300"/>
            <a:ext cx="1588" cy="95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6" name="Line 1304"/>
          <p:cNvSpPr>
            <a:spLocks noChangeShapeType="1"/>
          </p:cNvSpPr>
          <p:nvPr/>
        </p:nvSpPr>
        <p:spPr bwMode="auto">
          <a:xfrm flipV="1">
            <a:off x="2634788" y="6462713"/>
            <a:ext cx="1587"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7" name="Line 1305"/>
          <p:cNvSpPr>
            <a:spLocks noChangeShapeType="1"/>
          </p:cNvSpPr>
          <p:nvPr/>
        </p:nvSpPr>
        <p:spPr bwMode="auto">
          <a:xfrm flipV="1">
            <a:off x="2669713" y="6357938"/>
            <a:ext cx="1587" cy="11588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8" name="Line 1306"/>
          <p:cNvSpPr>
            <a:spLocks noChangeShapeType="1"/>
          </p:cNvSpPr>
          <p:nvPr/>
        </p:nvSpPr>
        <p:spPr bwMode="auto">
          <a:xfrm flipV="1">
            <a:off x="2672888" y="6388100"/>
            <a:ext cx="1587" cy="8572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69" name="Line 1307"/>
          <p:cNvSpPr>
            <a:spLocks noChangeShapeType="1"/>
          </p:cNvSpPr>
          <p:nvPr/>
        </p:nvSpPr>
        <p:spPr bwMode="auto">
          <a:xfrm flipV="1">
            <a:off x="2674475" y="6435725"/>
            <a:ext cx="1588" cy="381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0" name="Line 1308"/>
          <p:cNvSpPr>
            <a:spLocks noChangeShapeType="1"/>
          </p:cNvSpPr>
          <p:nvPr/>
        </p:nvSpPr>
        <p:spPr bwMode="auto">
          <a:xfrm flipV="1">
            <a:off x="2677650" y="6457950"/>
            <a:ext cx="1588" cy="158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1" name="Line 1309"/>
          <p:cNvSpPr>
            <a:spLocks noChangeShapeType="1"/>
          </p:cNvSpPr>
          <p:nvPr/>
        </p:nvSpPr>
        <p:spPr bwMode="auto">
          <a:xfrm flipV="1">
            <a:off x="2710988" y="6469063"/>
            <a:ext cx="1587"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2" name="Line 1310"/>
          <p:cNvSpPr>
            <a:spLocks noChangeShapeType="1"/>
          </p:cNvSpPr>
          <p:nvPr/>
        </p:nvSpPr>
        <p:spPr bwMode="auto">
          <a:xfrm flipV="1">
            <a:off x="2714163" y="6467475"/>
            <a:ext cx="1587"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3" name="Line 1311"/>
          <p:cNvSpPr>
            <a:spLocks noChangeShapeType="1"/>
          </p:cNvSpPr>
          <p:nvPr/>
        </p:nvSpPr>
        <p:spPr bwMode="auto">
          <a:xfrm flipV="1">
            <a:off x="2722100" y="6470650"/>
            <a:ext cx="0" cy="3175"/>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4" name="Line 1312"/>
          <p:cNvSpPr>
            <a:spLocks noChangeShapeType="1"/>
          </p:cNvSpPr>
          <p:nvPr/>
        </p:nvSpPr>
        <p:spPr bwMode="auto">
          <a:xfrm flipV="1">
            <a:off x="2741150" y="6469063"/>
            <a:ext cx="0"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5" name="Line 1313"/>
          <p:cNvSpPr>
            <a:spLocks noChangeShapeType="1"/>
          </p:cNvSpPr>
          <p:nvPr/>
        </p:nvSpPr>
        <p:spPr bwMode="auto">
          <a:xfrm flipV="1">
            <a:off x="274115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6" name="Line 1314"/>
          <p:cNvSpPr>
            <a:spLocks noChangeShapeType="1"/>
          </p:cNvSpPr>
          <p:nvPr/>
        </p:nvSpPr>
        <p:spPr bwMode="auto">
          <a:xfrm flipV="1">
            <a:off x="2798300" y="6469063"/>
            <a:ext cx="1588" cy="47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7" name="Line 1315"/>
          <p:cNvSpPr>
            <a:spLocks noChangeShapeType="1"/>
          </p:cNvSpPr>
          <p:nvPr/>
        </p:nvSpPr>
        <p:spPr bwMode="auto">
          <a:xfrm flipV="1">
            <a:off x="2818938" y="6465888"/>
            <a:ext cx="0"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8" name="Line 1316"/>
          <p:cNvSpPr>
            <a:spLocks noChangeShapeType="1"/>
          </p:cNvSpPr>
          <p:nvPr/>
        </p:nvSpPr>
        <p:spPr bwMode="auto">
          <a:xfrm flipV="1">
            <a:off x="2864975" y="6467475"/>
            <a:ext cx="1588" cy="635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79" name="Line 1317"/>
          <p:cNvSpPr>
            <a:spLocks noChangeShapeType="1"/>
          </p:cNvSpPr>
          <p:nvPr/>
        </p:nvSpPr>
        <p:spPr bwMode="auto">
          <a:xfrm flipV="1">
            <a:off x="2879263" y="6461125"/>
            <a:ext cx="1587" cy="12700"/>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80" name="Line 1318"/>
          <p:cNvSpPr>
            <a:spLocks noChangeShapeType="1"/>
          </p:cNvSpPr>
          <p:nvPr/>
        </p:nvSpPr>
        <p:spPr bwMode="auto">
          <a:xfrm flipV="1">
            <a:off x="2906250" y="6465888"/>
            <a:ext cx="1588" cy="7937"/>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81" name="Line 1319"/>
          <p:cNvSpPr>
            <a:spLocks noChangeShapeType="1"/>
          </p:cNvSpPr>
          <p:nvPr/>
        </p:nvSpPr>
        <p:spPr bwMode="auto">
          <a:xfrm flipV="1">
            <a:off x="2944350" y="6443663"/>
            <a:ext cx="1588" cy="3016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82" name="Line 1320"/>
          <p:cNvSpPr>
            <a:spLocks noChangeShapeType="1"/>
          </p:cNvSpPr>
          <p:nvPr/>
        </p:nvSpPr>
        <p:spPr bwMode="auto">
          <a:xfrm flipV="1">
            <a:off x="2971338" y="6462713"/>
            <a:ext cx="0" cy="11112"/>
          </a:xfrm>
          <a:prstGeom prst="line">
            <a:avLst/>
          </a:prstGeom>
          <a:noFill/>
          <a:ln w="19050">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83" name="TextBox 679"/>
          <p:cNvSpPr txBox="1">
            <a:spLocks noChangeArrowheads="1"/>
          </p:cNvSpPr>
          <p:nvPr/>
        </p:nvSpPr>
        <p:spPr bwMode="auto">
          <a:xfrm>
            <a:off x="521825" y="5181600"/>
            <a:ext cx="1219200" cy="461963"/>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MS/MS</a:t>
            </a:r>
          </a:p>
        </p:txBody>
      </p:sp>
      <p:sp>
        <p:nvSpPr>
          <p:cNvPr id="1884" name="TextBox 693"/>
          <p:cNvSpPr txBox="1">
            <a:spLocks noChangeArrowheads="1"/>
          </p:cNvSpPr>
          <p:nvPr/>
        </p:nvSpPr>
        <p:spPr bwMode="auto">
          <a:xfrm>
            <a:off x="6278300" y="4789025"/>
            <a:ext cx="3048000" cy="461963"/>
          </a:xfrm>
          <a:prstGeom prst="rect">
            <a:avLst/>
          </a:prstGeom>
          <a:noFill/>
          <a:ln w="9525">
            <a:noFill/>
            <a:miter lim="800000"/>
            <a:headEnd/>
            <a:tailEnd/>
          </a:ln>
        </p:spPr>
        <p:txBody>
          <a:bodyPr>
            <a:spAutoFit/>
          </a:bodyPr>
          <a:lstStyle/>
          <a:p>
            <a:pPr eaLnBrk="1" hangingPunct="1"/>
            <a:r>
              <a:rPr lang="en-US" b="0">
                <a:solidFill>
                  <a:srgbClr val="FFFFFF"/>
                </a:solidFill>
                <a:latin typeface="Arial" charset="0"/>
              </a:rPr>
              <a:t>Mass Spectrometer</a:t>
            </a:r>
          </a:p>
        </p:txBody>
      </p:sp>
      <p:pic>
        <p:nvPicPr>
          <p:cNvPr id="1885" name="Picture 4" descr="C:\Program Files\Microsoft Office\MEDIA\CAGCAT10\j0195384.wmf"/>
          <p:cNvPicPr>
            <a:picLocks noChangeAspect="1" noChangeArrowheads="1"/>
          </p:cNvPicPr>
          <p:nvPr/>
        </p:nvPicPr>
        <p:blipFill>
          <a:blip r:embed="rId3" cstate="print"/>
          <a:srcRect/>
          <a:stretch>
            <a:fillRect/>
          </a:stretch>
        </p:blipFill>
        <p:spPr bwMode="auto">
          <a:xfrm>
            <a:off x="6632827" y="5486400"/>
            <a:ext cx="834773" cy="852488"/>
          </a:xfrm>
          <a:prstGeom prst="rect">
            <a:avLst/>
          </a:prstGeom>
          <a:noFill/>
          <a:ln w="9525">
            <a:noFill/>
            <a:miter lim="800000"/>
            <a:headEnd/>
            <a:tailEnd/>
          </a:ln>
        </p:spPr>
      </p:pic>
      <p:sp>
        <p:nvSpPr>
          <p:cNvPr id="1886" name="TextBox 1056"/>
          <p:cNvSpPr txBox="1">
            <a:spLocks noChangeArrowheads="1"/>
          </p:cNvSpPr>
          <p:nvPr/>
        </p:nvSpPr>
        <p:spPr bwMode="auto">
          <a:xfrm>
            <a:off x="3584827" y="5253335"/>
            <a:ext cx="3048000" cy="461665"/>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Database Search</a:t>
            </a:r>
          </a:p>
        </p:txBody>
      </p:sp>
      <p:sp>
        <p:nvSpPr>
          <p:cNvPr id="1887" name="TextBox 1078"/>
          <p:cNvSpPr txBox="1">
            <a:spLocks noChangeArrowheads="1"/>
          </p:cNvSpPr>
          <p:nvPr/>
        </p:nvSpPr>
        <p:spPr bwMode="auto">
          <a:xfrm>
            <a:off x="3584827" y="6096000"/>
            <a:ext cx="3657600" cy="461665"/>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Manual Interpretation</a:t>
            </a:r>
          </a:p>
        </p:txBody>
      </p:sp>
      <p:sp>
        <p:nvSpPr>
          <p:cNvPr id="1889" name="TextBox 679"/>
          <p:cNvSpPr txBox="1">
            <a:spLocks noChangeArrowheads="1"/>
          </p:cNvSpPr>
          <p:nvPr/>
        </p:nvSpPr>
        <p:spPr bwMode="auto">
          <a:xfrm>
            <a:off x="1524000" y="2895600"/>
            <a:ext cx="762000" cy="461963"/>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MS</a:t>
            </a:r>
          </a:p>
        </p:txBody>
      </p:sp>
      <p:cxnSp>
        <p:nvCxnSpPr>
          <p:cNvPr id="1891" name="Straight Arrow Connector 1890"/>
          <p:cNvCxnSpPr/>
          <p:nvPr/>
        </p:nvCxnSpPr>
        <p:spPr bwMode="auto">
          <a:xfrm flipV="1">
            <a:off x="2819400" y="5486400"/>
            <a:ext cx="685800" cy="304800"/>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cxnSp>
        <p:nvCxnSpPr>
          <p:cNvPr id="1892" name="Straight Arrow Connector 1891"/>
          <p:cNvCxnSpPr/>
          <p:nvPr/>
        </p:nvCxnSpPr>
        <p:spPr bwMode="auto">
          <a:xfrm>
            <a:off x="2819400" y="6001475"/>
            <a:ext cx="685800" cy="304800"/>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cxnSp>
        <p:nvCxnSpPr>
          <p:cNvPr id="1342" name="Straight Arrow Connector 1341"/>
          <p:cNvCxnSpPr/>
          <p:nvPr/>
        </p:nvCxnSpPr>
        <p:spPr bwMode="auto">
          <a:xfrm rot="10800000">
            <a:off x="2286000" y="3581400"/>
            <a:ext cx="1676400" cy="1588"/>
          </a:xfrm>
          <a:prstGeom prst="straightConnector1">
            <a:avLst/>
          </a:prstGeom>
          <a:solidFill>
            <a:schemeClr val="accent1"/>
          </a:solidFill>
          <a:ln w="19050" cap="flat" cmpd="sng" algn="ctr">
            <a:solidFill>
              <a:srgbClr val="FFFFFF"/>
            </a:solidFill>
            <a:prstDash val="solid"/>
            <a:round/>
            <a:headEnd type="none" w="med" len="med"/>
            <a:tailEnd type="arrow"/>
          </a:ln>
          <a:effectLst/>
        </p:spPr>
      </p:cxnSp>
      <p:sp>
        <p:nvSpPr>
          <p:cNvPr id="1893" name="TextBox 679"/>
          <p:cNvSpPr txBox="1">
            <a:spLocks noChangeArrowheads="1"/>
          </p:cNvSpPr>
          <p:nvPr/>
        </p:nvSpPr>
        <p:spPr bwMode="auto">
          <a:xfrm>
            <a:off x="3809999" y="2667000"/>
            <a:ext cx="4114800" cy="400110"/>
          </a:xfrm>
          <a:prstGeom prst="rect">
            <a:avLst/>
          </a:prstGeom>
          <a:noFill/>
          <a:ln w="9525">
            <a:noFill/>
            <a:miter lim="800000"/>
            <a:headEnd/>
            <a:tailEnd/>
          </a:ln>
        </p:spPr>
        <p:txBody>
          <a:bodyPr wrap="square">
            <a:spAutoFit/>
          </a:bodyPr>
          <a:lstStyle/>
          <a:p>
            <a:pPr algn="l" eaLnBrk="1" hangingPunct="1"/>
            <a:r>
              <a:rPr lang="en-US" sz="2000" b="0" smtClean="0">
                <a:solidFill>
                  <a:srgbClr val="FFFFFF"/>
                </a:solidFill>
                <a:latin typeface="Arial" charset="0"/>
              </a:rPr>
              <a:t>Base Peak Chromatogram</a:t>
            </a:r>
            <a:endParaRPr lang="en-US" sz="2000" b="0">
              <a:solidFill>
                <a:srgbClr val="FFFFFF"/>
              </a:solidFill>
              <a:latin typeface="Arial" charset="0"/>
            </a:endParaRPr>
          </a:p>
        </p:txBody>
      </p:sp>
      <p:grpSp>
        <p:nvGrpSpPr>
          <p:cNvPr id="7" name="Group 1893"/>
          <p:cNvGrpSpPr/>
          <p:nvPr/>
        </p:nvGrpSpPr>
        <p:grpSpPr>
          <a:xfrm>
            <a:off x="4114799" y="3169725"/>
            <a:ext cx="93025" cy="1295400"/>
            <a:chOff x="4114800" y="3169725"/>
            <a:chExt cx="93025" cy="1295400"/>
          </a:xfrm>
        </p:grpSpPr>
        <p:cxnSp>
          <p:nvCxnSpPr>
            <p:cNvPr id="1895" name="Straight Connector 1894"/>
            <p:cNvCxnSpPr/>
            <p:nvPr/>
          </p:nvCxnSpPr>
          <p:spPr bwMode="auto">
            <a:xfrm rot="5400000">
              <a:off x="3467100" y="3817425"/>
              <a:ext cx="1295400" cy="0"/>
            </a:xfrm>
            <a:prstGeom prst="line">
              <a:avLst/>
            </a:prstGeom>
            <a:solidFill>
              <a:schemeClr val="accent1"/>
            </a:solidFill>
            <a:ln w="19050" cap="flat" cmpd="sng" algn="ctr">
              <a:solidFill>
                <a:srgbClr val="FFFFFF"/>
              </a:solidFill>
              <a:prstDash val="solid"/>
              <a:round/>
              <a:headEnd type="none" w="med" len="med"/>
              <a:tailEnd type="none" w="med" len="med"/>
            </a:ln>
            <a:effectLst/>
          </p:spPr>
        </p:cxnSp>
        <p:cxnSp>
          <p:nvCxnSpPr>
            <p:cNvPr id="1896" name="Straight Connector 1895"/>
            <p:cNvCxnSpPr/>
            <p:nvPr/>
          </p:nvCxnSpPr>
          <p:spPr bwMode="auto">
            <a:xfrm rot="5400000">
              <a:off x="3560125" y="3817425"/>
              <a:ext cx="1295400" cy="0"/>
            </a:xfrm>
            <a:prstGeom prst="line">
              <a:avLst/>
            </a:prstGeom>
            <a:solidFill>
              <a:schemeClr val="accent1"/>
            </a:solidFill>
            <a:ln w="19050" cap="flat" cmpd="sng" algn="ctr">
              <a:solidFill>
                <a:srgbClr val="FFFFFF"/>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CD of first_03.jpg"/>
          <p:cNvPicPr>
            <a:picLocks noChangeAspect="1"/>
          </p:cNvPicPr>
          <p:nvPr/>
        </p:nvPicPr>
        <p:blipFill>
          <a:blip r:embed="rId2" cstate="print"/>
          <a:stretch>
            <a:fillRect/>
          </a:stretch>
        </p:blipFill>
        <p:spPr>
          <a:xfrm rot="5400000">
            <a:off x="1143000" y="-1018313"/>
            <a:ext cx="6858000" cy="8894628"/>
          </a:xfrm>
          <a:prstGeom prst="rect">
            <a:avLst/>
          </a:prstGeom>
        </p:spPr>
      </p:pic>
      <p:sp>
        <p:nvSpPr>
          <p:cNvPr id="3" name="Rectangle 2"/>
          <p:cNvSpPr/>
          <p:nvPr/>
        </p:nvSpPr>
        <p:spPr bwMode="auto">
          <a:xfrm>
            <a:off x="6019800" y="0"/>
            <a:ext cx="1066800" cy="533400"/>
          </a:xfrm>
          <a:prstGeom prst="rect">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4" name="TextBox 3"/>
          <p:cNvSpPr txBox="1"/>
          <p:nvPr/>
        </p:nvSpPr>
        <p:spPr>
          <a:xfrm>
            <a:off x="4267200" y="0"/>
            <a:ext cx="4038600" cy="457200"/>
          </a:xfrm>
          <a:prstGeom prst="rect">
            <a:avLst/>
          </a:prstGeom>
          <a:noFill/>
        </p:spPr>
        <p:txBody>
          <a:bodyPr wrap="square" rtlCol="0">
            <a:spAutoFit/>
          </a:bodyPr>
          <a:lstStyle/>
          <a:p>
            <a:r>
              <a:rPr lang="en-US" b="0" smtClean="0">
                <a:solidFill>
                  <a:srgbClr val="000066"/>
                </a:solidFill>
                <a:latin typeface="+mj-lt"/>
              </a:rPr>
              <a:t>What is the difference ?</a:t>
            </a:r>
            <a:endParaRPr lang="en-US" b="0">
              <a:solidFill>
                <a:srgbClr val="000066"/>
              </a:solidFill>
              <a:latin typeface="+mj-lt"/>
            </a:endParaRPr>
          </a:p>
        </p:txBody>
      </p:sp>
      <p:sp>
        <p:nvSpPr>
          <p:cNvPr id="5" name="TextBox 4"/>
          <p:cNvSpPr txBox="1"/>
          <p:nvPr/>
        </p:nvSpPr>
        <p:spPr>
          <a:xfrm>
            <a:off x="4953000" y="4724400"/>
            <a:ext cx="2667000" cy="457200"/>
          </a:xfrm>
          <a:prstGeom prst="rect">
            <a:avLst/>
          </a:prstGeom>
          <a:noFill/>
        </p:spPr>
        <p:txBody>
          <a:bodyPr wrap="square" rtlCol="0">
            <a:spAutoFit/>
          </a:bodyPr>
          <a:lstStyle/>
          <a:p>
            <a:pPr algn="l"/>
            <a:r>
              <a:rPr lang="en-US" smtClean="0">
                <a:solidFill>
                  <a:srgbClr val="000066"/>
                </a:solidFill>
                <a:latin typeface="+mj-lt"/>
              </a:rPr>
              <a:t>Less b ions</a:t>
            </a:r>
          </a:p>
        </p:txBody>
      </p:sp>
      <p:sp>
        <p:nvSpPr>
          <p:cNvPr id="6" name="TextBox 5"/>
          <p:cNvSpPr txBox="1"/>
          <p:nvPr/>
        </p:nvSpPr>
        <p:spPr>
          <a:xfrm>
            <a:off x="4953000" y="5257800"/>
            <a:ext cx="4038600" cy="457200"/>
          </a:xfrm>
          <a:prstGeom prst="rect">
            <a:avLst/>
          </a:prstGeom>
          <a:noFill/>
        </p:spPr>
        <p:txBody>
          <a:bodyPr wrap="square" rtlCol="0">
            <a:spAutoFit/>
          </a:bodyPr>
          <a:lstStyle/>
          <a:p>
            <a:pPr algn="l"/>
            <a:r>
              <a:rPr lang="en-US" smtClean="0">
                <a:solidFill>
                  <a:srgbClr val="000066"/>
                </a:solidFill>
                <a:latin typeface="+mj-lt"/>
              </a:rPr>
              <a:t>A bit of precursor is left</a:t>
            </a:r>
          </a:p>
        </p:txBody>
      </p:sp>
      <p:sp>
        <p:nvSpPr>
          <p:cNvPr id="7" name="TextBox 6"/>
          <p:cNvSpPr txBox="1"/>
          <p:nvPr/>
        </p:nvSpPr>
        <p:spPr>
          <a:xfrm>
            <a:off x="4953000" y="5715000"/>
            <a:ext cx="2743200" cy="457200"/>
          </a:xfrm>
          <a:prstGeom prst="rect">
            <a:avLst/>
          </a:prstGeom>
          <a:noFill/>
        </p:spPr>
        <p:txBody>
          <a:bodyPr wrap="square" rtlCol="0">
            <a:spAutoFit/>
          </a:bodyPr>
          <a:lstStyle/>
          <a:p>
            <a:pPr algn="l"/>
            <a:r>
              <a:rPr lang="en-US" smtClean="0">
                <a:solidFill>
                  <a:srgbClr val="000066"/>
                </a:solidFill>
                <a:latin typeface="+mj-lt"/>
              </a:rPr>
              <a:t>Accurate mass</a:t>
            </a:r>
            <a:endParaRPr lang="en-US">
              <a:solidFill>
                <a:srgbClr val="000066"/>
              </a:solidFill>
              <a:latin typeface="+mj-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smtClean="0"/>
              <a:t>What if we do not get good fragmentation?</a:t>
            </a:r>
            <a:endParaRPr lang="en-US" sz="3600"/>
          </a:p>
        </p:txBody>
      </p:sp>
      <p:pic>
        <p:nvPicPr>
          <p:cNvPr id="3" name="Picture 2" descr="YeastPhospho2"/>
          <p:cNvPicPr>
            <a:picLocks noChangeAspect="1" noChangeArrowheads="1"/>
          </p:cNvPicPr>
          <p:nvPr/>
        </p:nvPicPr>
        <p:blipFill>
          <a:blip r:embed="rId2" cstate="print"/>
          <a:srcRect l="5119" t="13333" r="-359" b="52415"/>
          <a:stretch>
            <a:fillRect/>
          </a:stretch>
        </p:blipFill>
        <p:spPr bwMode="auto">
          <a:xfrm>
            <a:off x="685800" y="1066800"/>
            <a:ext cx="80010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astPhospho2"/>
          <p:cNvPicPr>
            <a:picLocks noChangeAspect="1" noChangeArrowheads="1"/>
          </p:cNvPicPr>
          <p:nvPr/>
        </p:nvPicPr>
        <p:blipFill>
          <a:blip r:embed="rId2" cstate="print"/>
          <a:srcRect l="5119" t="13333" r="-359" b="52415"/>
          <a:stretch>
            <a:fillRect/>
          </a:stretch>
        </p:blipFill>
        <p:spPr bwMode="auto">
          <a:xfrm>
            <a:off x="685800" y="1066800"/>
            <a:ext cx="8001000" cy="2209800"/>
          </a:xfrm>
          <a:prstGeom prst="rect">
            <a:avLst/>
          </a:prstGeom>
          <a:noFill/>
          <a:ln w="9525">
            <a:noFill/>
            <a:miter lim="800000"/>
            <a:headEnd/>
            <a:tailEnd/>
          </a:ln>
        </p:spPr>
      </p:pic>
      <p:sp>
        <p:nvSpPr>
          <p:cNvPr id="5" name="Title 1"/>
          <p:cNvSpPr>
            <a:spLocks noGrp="1"/>
          </p:cNvSpPr>
          <p:nvPr>
            <p:ph type="title"/>
          </p:nvPr>
        </p:nvSpPr>
        <p:spPr>
          <a:xfrm>
            <a:off x="457200" y="76200"/>
            <a:ext cx="8229600" cy="944562"/>
          </a:xfrm>
        </p:spPr>
        <p:txBody>
          <a:bodyPr/>
          <a:lstStyle/>
          <a:p>
            <a:r>
              <a:rPr lang="en-US" sz="3200" smtClean="0"/>
              <a:t>Try a different mode of dissociation</a:t>
            </a:r>
            <a:endParaRPr lang="en-US" sz="32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smtClean="0"/>
              <a:t>ETD</a:t>
            </a:r>
            <a:endParaRPr lang="en-US" sz="3600"/>
          </a:p>
        </p:txBody>
      </p:sp>
      <p:pic>
        <p:nvPicPr>
          <p:cNvPr id="3" name="Picture 2" descr="YeastPhospho2"/>
          <p:cNvPicPr>
            <a:picLocks noChangeAspect="1" noChangeArrowheads="1"/>
          </p:cNvPicPr>
          <p:nvPr/>
        </p:nvPicPr>
        <p:blipFill>
          <a:blip r:embed="rId2" cstate="print"/>
          <a:srcRect l="5119" t="13333" b="1111"/>
          <a:stretch>
            <a:fillRect/>
          </a:stretch>
        </p:blipFill>
        <p:spPr bwMode="auto">
          <a:xfrm>
            <a:off x="685800" y="1066800"/>
            <a:ext cx="7970838" cy="5519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228600" y="123825"/>
            <a:ext cx="8686800" cy="762000"/>
          </a:xfrm>
          <a:prstGeom prst="rect">
            <a:avLst/>
          </a:prstGeom>
          <a:noFill/>
          <a:ln w="9525">
            <a:noFill/>
            <a:miter lim="800000"/>
            <a:headEnd/>
            <a:tailEnd/>
          </a:ln>
          <a:effectLst/>
        </p:spPr>
        <p:txBody>
          <a:bodyPr anchor="ctr"/>
          <a:lstStyle/>
          <a:p>
            <a:pPr algn="ctr"/>
            <a:r>
              <a:rPr lang="en-US" sz="3200" b="0">
                <a:solidFill>
                  <a:srgbClr val="FFFF00"/>
                </a:solidFill>
                <a:effectLst>
                  <a:outerShdw blurRad="38100" dist="38100" dir="2700000" algn="tl">
                    <a:srgbClr val="000000"/>
                  </a:outerShdw>
                </a:effectLst>
                <a:latin typeface="+mj-lt"/>
              </a:rPr>
              <a:t>E</a:t>
            </a:r>
            <a:r>
              <a:rPr lang="en-US" sz="3200" b="0">
                <a:solidFill>
                  <a:srgbClr val="FFFF00"/>
                </a:solidFill>
                <a:latin typeface="+mj-lt"/>
              </a:rPr>
              <a:t>lectron </a:t>
            </a:r>
            <a:r>
              <a:rPr lang="en-US" sz="3200" b="0">
                <a:solidFill>
                  <a:srgbClr val="FFFF00"/>
                </a:solidFill>
                <a:effectLst>
                  <a:outerShdw blurRad="38100" dist="38100" dir="2700000" algn="tl">
                    <a:srgbClr val="000000"/>
                  </a:outerShdw>
                </a:effectLst>
                <a:latin typeface="+mj-lt"/>
              </a:rPr>
              <a:t>T</a:t>
            </a:r>
            <a:r>
              <a:rPr lang="en-US" sz="3200" b="0">
                <a:solidFill>
                  <a:srgbClr val="FFFF00"/>
                </a:solidFill>
                <a:latin typeface="+mj-lt"/>
              </a:rPr>
              <a:t>ransfer </a:t>
            </a:r>
            <a:r>
              <a:rPr lang="en-US" sz="3200" b="0">
                <a:solidFill>
                  <a:srgbClr val="FFFF00"/>
                </a:solidFill>
                <a:effectLst>
                  <a:outerShdw blurRad="38100" dist="38100" dir="2700000" algn="tl">
                    <a:srgbClr val="000000"/>
                  </a:outerShdw>
                </a:effectLst>
                <a:latin typeface="+mj-lt"/>
              </a:rPr>
              <a:t>D</a:t>
            </a:r>
            <a:r>
              <a:rPr lang="en-US" sz="3200" b="0">
                <a:solidFill>
                  <a:srgbClr val="FFFF00"/>
                </a:solidFill>
                <a:latin typeface="+mj-lt"/>
              </a:rPr>
              <a:t>issociation</a:t>
            </a:r>
          </a:p>
        </p:txBody>
      </p:sp>
      <p:grpSp>
        <p:nvGrpSpPr>
          <p:cNvPr id="2" name="Group 3"/>
          <p:cNvGrpSpPr>
            <a:grpSpLocks/>
          </p:cNvGrpSpPr>
          <p:nvPr/>
        </p:nvGrpSpPr>
        <p:grpSpPr bwMode="auto">
          <a:xfrm>
            <a:off x="2781300" y="3886200"/>
            <a:ext cx="3581400" cy="2438400"/>
            <a:chOff x="1824" y="2448"/>
            <a:chExt cx="2256" cy="1536"/>
          </a:xfrm>
        </p:grpSpPr>
        <p:pic>
          <p:nvPicPr>
            <p:cNvPr id="436228" name="Picture 4"/>
            <p:cNvPicPr>
              <a:picLocks noChangeAspect="1" noChangeArrowheads="1"/>
            </p:cNvPicPr>
            <p:nvPr/>
          </p:nvPicPr>
          <p:blipFill>
            <a:blip r:embed="rId2" cstate="print"/>
            <a:srcRect l="22580" t="3810" r="25807" b="35216"/>
            <a:stretch>
              <a:fillRect/>
            </a:stretch>
          </p:blipFill>
          <p:spPr bwMode="auto">
            <a:xfrm>
              <a:off x="1824" y="2448"/>
              <a:ext cx="2256" cy="1536"/>
            </a:xfrm>
            <a:prstGeom prst="rect">
              <a:avLst/>
            </a:prstGeom>
            <a:noFill/>
            <a:ln w="9525" algn="ctr">
              <a:noFill/>
              <a:miter lim="800000"/>
              <a:headEnd/>
              <a:tailEnd/>
            </a:ln>
            <a:effectLst/>
          </p:spPr>
        </p:pic>
        <p:sp>
          <p:nvSpPr>
            <p:cNvPr id="436229" name="Rectangle 5"/>
            <p:cNvSpPr>
              <a:spLocks noChangeArrowheads="1"/>
            </p:cNvSpPr>
            <p:nvPr/>
          </p:nvSpPr>
          <p:spPr bwMode="auto">
            <a:xfrm>
              <a:off x="2160" y="2496"/>
              <a:ext cx="432" cy="624"/>
            </a:xfrm>
            <a:prstGeom prst="rect">
              <a:avLst/>
            </a:prstGeom>
            <a:solidFill>
              <a:srgbClr val="FFFFFF"/>
            </a:solidFill>
            <a:ln w="9525">
              <a:solidFill>
                <a:srgbClr val="FFFFFF"/>
              </a:solidFill>
              <a:miter lim="800000"/>
              <a:headEnd/>
              <a:tailEnd/>
            </a:ln>
            <a:effectLst/>
          </p:spPr>
          <p:txBody>
            <a:bodyPr wrap="none" anchor="ctr"/>
            <a:lstStyle/>
            <a:p>
              <a:endParaRPr lang="en-US"/>
            </a:p>
          </p:txBody>
        </p:sp>
        <p:sp>
          <p:nvSpPr>
            <p:cNvPr id="436230" name="Rectangle 6"/>
            <p:cNvSpPr>
              <a:spLocks noChangeArrowheads="1"/>
            </p:cNvSpPr>
            <p:nvPr/>
          </p:nvSpPr>
          <p:spPr bwMode="auto">
            <a:xfrm>
              <a:off x="2496" y="3264"/>
              <a:ext cx="240" cy="624"/>
            </a:xfrm>
            <a:prstGeom prst="rect">
              <a:avLst/>
            </a:prstGeom>
            <a:solidFill>
              <a:srgbClr val="FFFFFF"/>
            </a:solidFill>
            <a:ln w="9525">
              <a:solidFill>
                <a:srgbClr val="FFFFFF"/>
              </a:solidFill>
              <a:miter lim="800000"/>
              <a:headEnd/>
              <a:tailEnd/>
            </a:ln>
            <a:effectLst/>
          </p:spPr>
          <p:txBody>
            <a:bodyPr wrap="none" anchor="ctr"/>
            <a:lstStyle/>
            <a:p>
              <a:endParaRPr lang="en-US"/>
            </a:p>
          </p:txBody>
        </p:sp>
        <p:sp>
          <p:nvSpPr>
            <p:cNvPr id="436231" name="Line 7"/>
            <p:cNvSpPr>
              <a:spLocks noChangeShapeType="1"/>
            </p:cNvSpPr>
            <p:nvPr/>
          </p:nvSpPr>
          <p:spPr bwMode="auto">
            <a:xfrm>
              <a:off x="2523" y="3072"/>
              <a:ext cx="0" cy="144"/>
            </a:xfrm>
            <a:prstGeom prst="line">
              <a:avLst/>
            </a:prstGeom>
            <a:noFill/>
            <a:ln w="28575">
              <a:solidFill>
                <a:srgbClr val="FFFFFF"/>
              </a:solidFill>
              <a:round/>
              <a:headEnd/>
              <a:tailEnd/>
            </a:ln>
            <a:effectLst/>
          </p:spPr>
          <p:txBody>
            <a:bodyPr/>
            <a:lstStyle/>
            <a:p>
              <a:endParaRPr lang="en-US"/>
            </a:p>
          </p:txBody>
        </p:sp>
        <p:sp>
          <p:nvSpPr>
            <p:cNvPr id="436232" name="Line 8"/>
            <p:cNvSpPr>
              <a:spLocks noChangeShapeType="1"/>
            </p:cNvSpPr>
            <p:nvPr/>
          </p:nvSpPr>
          <p:spPr bwMode="auto">
            <a:xfrm flipV="1">
              <a:off x="2524" y="3235"/>
              <a:ext cx="0" cy="96"/>
            </a:xfrm>
            <a:prstGeom prst="line">
              <a:avLst/>
            </a:prstGeom>
            <a:noFill/>
            <a:ln w="28575">
              <a:solidFill>
                <a:srgbClr val="FFFFFF"/>
              </a:solidFill>
              <a:round/>
              <a:headEnd/>
              <a:tailEnd/>
            </a:ln>
            <a:effectLst/>
          </p:spPr>
          <p:txBody>
            <a:bodyPr/>
            <a:lstStyle/>
            <a:p>
              <a:endParaRPr lang="en-US"/>
            </a:p>
          </p:txBody>
        </p:sp>
      </p:grpSp>
      <p:grpSp>
        <p:nvGrpSpPr>
          <p:cNvPr id="3" name="Group 16"/>
          <p:cNvGrpSpPr>
            <a:grpSpLocks/>
          </p:cNvGrpSpPr>
          <p:nvPr/>
        </p:nvGrpSpPr>
        <p:grpSpPr bwMode="auto">
          <a:xfrm>
            <a:off x="673100" y="1066800"/>
            <a:ext cx="7937500" cy="2593975"/>
            <a:chOff x="424" y="672"/>
            <a:chExt cx="5000" cy="1634"/>
          </a:xfrm>
        </p:grpSpPr>
        <p:pic>
          <p:nvPicPr>
            <p:cNvPr id="436233" name="Picture 9"/>
            <p:cNvPicPr>
              <a:picLocks noChangeAspect="1" noChangeArrowheads="1"/>
            </p:cNvPicPr>
            <p:nvPr/>
          </p:nvPicPr>
          <p:blipFill>
            <a:blip r:embed="rId3" cstate="print"/>
            <a:srcRect r="58943"/>
            <a:stretch>
              <a:fillRect/>
            </a:stretch>
          </p:blipFill>
          <p:spPr bwMode="auto">
            <a:xfrm>
              <a:off x="3312" y="672"/>
              <a:ext cx="2112" cy="1634"/>
            </a:xfrm>
            <a:prstGeom prst="rect">
              <a:avLst/>
            </a:prstGeom>
            <a:noFill/>
            <a:ln w="9525">
              <a:noFill/>
              <a:miter lim="800000"/>
              <a:headEnd/>
              <a:tailEnd/>
            </a:ln>
            <a:effectLst/>
          </p:spPr>
        </p:pic>
        <p:pic>
          <p:nvPicPr>
            <p:cNvPr id="436234" name="Picture 10"/>
            <p:cNvPicPr>
              <a:picLocks noChangeAspect="1" noChangeArrowheads="1"/>
            </p:cNvPicPr>
            <p:nvPr/>
          </p:nvPicPr>
          <p:blipFill>
            <a:blip r:embed="rId3" cstate="print"/>
            <a:srcRect l="61586"/>
            <a:stretch>
              <a:fillRect/>
            </a:stretch>
          </p:blipFill>
          <p:spPr bwMode="auto">
            <a:xfrm>
              <a:off x="424" y="672"/>
              <a:ext cx="1976" cy="1634"/>
            </a:xfrm>
            <a:prstGeom prst="rect">
              <a:avLst/>
            </a:prstGeom>
            <a:noFill/>
            <a:ln w="9525">
              <a:noFill/>
              <a:miter lim="800000"/>
              <a:headEnd/>
              <a:tailEnd/>
            </a:ln>
            <a:effectLst/>
          </p:spPr>
        </p:pic>
        <p:sp>
          <p:nvSpPr>
            <p:cNvPr id="436235" name="Line 11"/>
            <p:cNvSpPr>
              <a:spLocks noChangeShapeType="1"/>
            </p:cNvSpPr>
            <p:nvPr/>
          </p:nvSpPr>
          <p:spPr bwMode="auto">
            <a:xfrm>
              <a:off x="1392" y="1152"/>
              <a:ext cx="48" cy="0"/>
            </a:xfrm>
            <a:prstGeom prst="line">
              <a:avLst/>
            </a:prstGeom>
            <a:noFill/>
            <a:ln w="38100">
              <a:solidFill>
                <a:srgbClr val="FFFF00"/>
              </a:solidFill>
              <a:round/>
              <a:headEnd/>
              <a:tailEnd/>
            </a:ln>
            <a:effectLst/>
          </p:spPr>
          <p:txBody>
            <a:bodyPr wrap="none" anchor="ctr"/>
            <a:lstStyle/>
            <a:p>
              <a:endParaRPr lang="en-US"/>
            </a:p>
          </p:txBody>
        </p:sp>
        <p:sp>
          <p:nvSpPr>
            <p:cNvPr id="436236" name="Text Box 12"/>
            <p:cNvSpPr txBox="1">
              <a:spLocks noChangeArrowheads="1"/>
            </p:cNvSpPr>
            <p:nvPr/>
          </p:nvSpPr>
          <p:spPr bwMode="auto">
            <a:xfrm>
              <a:off x="2142" y="1188"/>
              <a:ext cx="288" cy="288"/>
            </a:xfrm>
            <a:prstGeom prst="rect">
              <a:avLst/>
            </a:prstGeom>
            <a:noFill/>
            <a:ln w="9525">
              <a:noFill/>
              <a:miter lim="800000"/>
              <a:headEnd/>
              <a:tailEnd/>
            </a:ln>
            <a:effectLst/>
          </p:spPr>
          <p:txBody>
            <a:bodyPr>
              <a:spAutoFit/>
            </a:bodyPr>
            <a:lstStyle/>
            <a:p>
              <a:pPr algn="l" eaLnBrk="1" hangingPunct="1">
                <a:spcBef>
                  <a:spcPct val="50000"/>
                </a:spcBef>
              </a:pPr>
              <a:r>
                <a:rPr lang="en-US">
                  <a:solidFill>
                    <a:srgbClr val="FFFF00"/>
                  </a:solidFill>
                  <a:latin typeface="Arial" charset="0"/>
                </a:rPr>
                <a:t>+</a:t>
              </a:r>
            </a:p>
          </p:txBody>
        </p:sp>
        <p:sp>
          <p:nvSpPr>
            <p:cNvPr id="436237" name="Line 13"/>
            <p:cNvSpPr>
              <a:spLocks noChangeShapeType="1"/>
            </p:cNvSpPr>
            <p:nvPr/>
          </p:nvSpPr>
          <p:spPr bwMode="auto">
            <a:xfrm>
              <a:off x="2388" y="1440"/>
              <a:ext cx="816" cy="0"/>
            </a:xfrm>
            <a:prstGeom prst="line">
              <a:avLst/>
            </a:prstGeom>
            <a:noFill/>
            <a:ln w="38100">
              <a:solidFill>
                <a:srgbClr val="FFFF00"/>
              </a:solidFill>
              <a:round/>
              <a:headEnd/>
              <a:tailEnd type="triangle" w="med" len="med"/>
            </a:ln>
            <a:effectLst/>
          </p:spPr>
          <p:txBody>
            <a:bodyPr/>
            <a:lstStyle/>
            <a:p>
              <a:endParaRPr lang="en-US"/>
            </a:p>
          </p:txBody>
        </p:sp>
        <p:sp>
          <p:nvSpPr>
            <p:cNvPr id="436238" name="Rectangle 14"/>
            <p:cNvSpPr>
              <a:spLocks noChangeArrowheads="1"/>
            </p:cNvSpPr>
            <p:nvPr/>
          </p:nvSpPr>
          <p:spPr bwMode="auto">
            <a:xfrm>
              <a:off x="3648" y="1920"/>
              <a:ext cx="48" cy="144"/>
            </a:xfrm>
            <a:prstGeom prst="rect">
              <a:avLst/>
            </a:prstGeom>
            <a:solidFill>
              <a:srgbClr val="000066"/>
            </a:solidFill>
            <a:ln w="9525" algn="ctr">
              <a:solidFill>
                <a:srgbClr val="000066"/>
              </a:solidFill>
              <a:miter lim="800000"/>
              <a:headEnd/>
              <a:tailEnd/>
            </a:ln>
            <a:effectLst/>
          </p:spPr>
          <p:txBody>
            <a:bodyPr wrap="none" anchor="ctr"/>
            <a:lstStyle/>
            <a:p>
              <a:endParaRPr lang="en-US"/>
            </a:p>
          </p:txBody>
        </p:sp>
        <p:sp>
          <p:nvSpPr>
            <p:cNvPr id="436239" name="Rectangle 15"/>
            <p:cNvSpPr>
              <a:spLocks noChangeArrowheads="1"/>
            </p:cNvSpPr>
            <p:nvPr/>
          </p:nvSpPr>
          <p:spPr bwMode="auto">
            <a:xfrm>
              <a:off x="4674" y="1968"/>
              <a:ext cx="48" cy="144"/>
            </a:xfrm>
            <a:prstGeom prst="rect">
              <a:avLst/>
            </a:prstGeom>
            <a:solidFill>
              <a:srgbClr val="000066"/>
            </a:solidFill>
            <a:ln w="9525" algn="ctr">
              <a:solidFill>
                <a:srgbClr val="000066"/>
              </a:solidFill>
              <a:miter lim="800000"/>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76200"/>
            <a:ext cx="8229600" cy="792163"/>
          </a:xfrm>
          <a:prstGeom prst="rect">
            <a:avLst/>
          </a:prstGeom>
        </p:spPr>
        <p:txBody>
          <a:bodyPr/>
          <a:lstStyle/>
          <a:p>
            <a:pPr eaLnBrk="1" hangingPunct="1">
              <a:defRPr/>
            </a:pPr>
            <a:r>
              <a:rPr lang="en-US" sz="3200" kern="0" smtClean="0">
                <a:solidFill>
                  <a:srgbClr val="FFFF00"/>
                </a:solidFill>
                <a:latin typeface="Comic Sans MS"/>
              </a:rPr>
              <a:t>Tandem MS - Dissociation Techniques</a:t>
            </a:r>
          </a:p>
        </p:txBody>
      </p:sp>
      <p:sp>
        <p:nvSpPr>
          <p:cNvPr id="15" name="TextBox 2"/>
          <p:cNvSpPr txBox="1">
            <a:spLocks noChangeArrowheads="1"/>
          </p:cNvSpPr>
          <p:nvPr/>
        </p:nvSpPr>
        <p:spPr bwMode="auto">
          <a:xfrm>
            <a:off x="1143000" y="914400"/>
            <a:ext cx="7777163" cy="523875"/>
          </a:xfrm>
          <a:prstGeom prst="rect">
            <a:avLst/>
          </a:prstGeom>
          <a:noFill/>
          <a:ln w="9525">
            <a:noFill/>
            <a:miter lim="800000"/>
            <a:headEnd/>
            <a:tailEnd/>
          </a:ln>
        </p:spPr>
        <p:txBody>
          <a:bodyPr wrap="none">
            <a:spAutoFit/>
          </a:bodyPr>
          <a:lstStyle/>
          <a:p>
            <a:pPr algn="l" eaLnBrk="1" hangingPunct="1"/>
            <a:r>
              <a:rPr lang="en-US" sz="2800" b="0">
                <a:solidFill>
                  <a:srgbClr val="FFFFFF"/>
                </a:solidFill>
                <a:latin typeface="Arial" charset="0"/>
              </a:rPr>
              <a:t>CAD: Collision Activated Dissociation (b, y ions)</a:t>
            </a:r>
          </a:p>
        </p:txBody>
      </p:sp>
      <p:sp>
        <p:nvSpPr>
          <p:cNvPr id="16" name="TextBox 3"/>
          <p:cNvSpPr txBox="1">
            <a:spLocks noChangeArrowheads="1"/>
          </p:cNvSpPr>
          <p:nvPr/>
        </p:nvSpPr>
        <p:spPr bwMode="auto">
          <a:xfrm>
            <a:off x="1143000" y="5114925"/>
            <a:ext cx="7635875" cy="523875"/>
          </a:xfrm>
          <a:prstGeom prst="rect">
            <a:avLst/>
          </a:prstGeom>
          <a:noFill/>
          <a:ln w="9525">
            <a:noFill/>
            <a:miter lim="800000"/>
            <a:headEnd/>
            <a:tailEnd/>
          </a:ln>
        </p:spPr>
        <p:txBody>
          <a:bodyPr wrap="none">
            <a:spAutoFit/>
          </a:bodyPr>
          <a:lstStyle/>
          <a:p>
            <a:pPr algn="l" eaLnBrk="1" hangingPunct="1"/>
            <a:r>
              <a:rPr lang="en-US" sz="2800" b="0">
                <a:solidFill>
                  <a:srgbClr val="FFFFFF"/>
                </a:solidFill>
                <a:latin typeface="Arial" charset="0"/>
              </a:rPr>
              <a:t>ETD: Electron Transfer Dissociation (c, z  ions)</a:t>
            </a:r>
          </a:p>
        </p:txBody>
      </p:sp>
      <p:grpSp>
        <p:nvGrpSpPr>
          <p:cNvPr id="2" name="Group 17"/>
          <p:cNvGrpSpPr>
            <a:grpSpLocks/>
          </p:cNvGrpSpPr>
          <p:nvPr/>
        </p:nvGrpSpPr>
        <p:grpSpPr bwMode="auto">
          <a:xfrm>
            <a:off x="2667000" y="2362200"/>
            <a:ext cx="3581400" cy="2438400"/>
            <a:chOff x="1752" y="2448"/>
            <a:chExt cx="2256" cy="1536"/>
          </a:xfrm>
        </p:grpSpPr>
        <p:pic>
          <p:nvPicPr>
            <p:cNvPr id="18" name="Picture 7"/>
            <p:cNvPicPr>
              <a:picLocks noChangeAspect="1" noChangeArrowheads="1"/>
            </p:cNvPicPr>
            <p:nvPr/>
          </p:nvPicPr>
          <p:blipFill>
            <a:blip r:embed="rId2" cstate="print"/>
            <a:srcRect l="22580" t="3810" r="25807" b="35216"/>
            <a:stretch>
              <a:fillRect/>
            </a:stretch>
          </p:blipFill>
          <p:spPr bwMode="auto">
            <a:xfrm>
              <a:off x="1752" y="2448"/>
              <a:ext cx="2256" cy="1536"/>
            </a:xfrm>
            <a:prstGeom prst="rect">
              <a:avLst/>
            </a:prstGeom>
            <a:noFill/>
            <a:ln w="9525" algn="ctr">
              <a:noFill/>
              <a:miter lim="800000"/>
              <a:headEnd/>
              <a:tailEnd/>
            </a:ln>
          </p:spPr>
        </p:pic>
        <p:sp>
          <p:nvSpPr>
            <p:cNvPr id="19" name="Rectangle 8"/>
            <p:cNvSpPr>
              <a:spLocks noChangeArrowheads="1"/>
            </p:cNvSpPr>
            <p:nvPr/>
          </p:nvSpPr>
          <p:spPr bwMode="auto">
            <a:xfrm>
              <a:off x="2088" y="2496"/>
              <a:ext cx="432" cy="624"/>
            </a:xfrm>
            <a:prstGeom prst="rect">
              <a:avLst/>
            </a:prstGeom>
            <a:solidFill>
              <a:srgbClr val="FFFFFF"/>
            </a:solidFill>
            <a:ln w="9525">
              <a:solidFill>
                <a:srgbClr val="FFFFFF"/>
              </a:solidFill>
              <a:miter lim="800000"/>
              <a:headEnd/>
              <a:tailEnd/>
            </a:ln>
          </p:spPr>
          <p:txBody>
            <a:bodyPr wrap="none" anchor="ctr"/>
            <a:lstStyle/>
            <a:p>
              <a:pPr algn="l" eaLnBrk="1" hangingPunct="1"/>
              <a:endParaRPr lang="en-US" sz="2800" b="0">
                <a:solidFill>
                  <a:srgbClr val="FFFF00"/>
                </a:solidFill>
                <a:latin typeface="Arial" charset="0"/>
              </a:endParaRPr>
            </a:p>
          </p:txBody>
        </p:sp>
        <p:sp>
          <p:nvSpPr>
            <p:cNvPr id="20" name="Rectangle 9"/>
            <p:cNvSpPr>
              <a:spLocks noChangeArrowheads="1"/>
            </p:cNvSpPr>
            <p:nvPr/>
          </p:nvSpPr>
          <p:spPr bwMode="auto">
            <a:xfrm>
              <a:off x="2424" y="3264"/>
              <a:ext cx="240" cy="624"/>
            </a:xfrm>
            <a:prstGeom prst="rect">
              <a:avLst/>
            </a:prstGeom>
            <a:solidFill>
              <a:srgbClr val="FFFFFF"/>
            </a:solidFill>
            <a:ln w="9525">
              <a:solidFill>
                <a:srgbClr val="FFFFFF"/>
              </a:solidFill>
              <a:miter lim="800000"/>
              <a:headEnd/>
              <a:tailEnd/>
            </a:ln>
          </p:spPr>
          <p:txBody>
            <a:bodyPr wrap="none" anchor="ctr"/>
            <a:lstStyle/>
            <a:p>
              <a:pPr algn="l" eaLnBrk="1" hangingPunct="1"/>
              <a:endParaRPr lang="en-US" sz="2800" b="0">
                <a:solidFill>
                  <a:srgbClr val="FFFF00"/>
                </a:solidFill>
                <a:latin typeface="Arial" charset="0"/>
              </a:endParaRPr>
            </a:p>
          </p:txBody>
        </p:sp>
        <p:sp>
          <p:nvSpPr>
            <p:cNvPr id="21" name="Line 10"/>
            <p:cNvSpPr>
              <a:spLocks noChangeShapeType="1"/>
            </p:cNvSpPr>
            <p:nvPr/>
          </p:nvSpPr>
          <p:spPr bwMode="auto">
            <a:xfrm>
              <a:off x="2451" y="3064"/>
              <a:ext cx="0" cy="144"/>
            </a:xfrm>
            <a:prstGeom prst="line">
              <a:avLst/>
            </a:prstGeom>
            <a:noFill/>
            <a:ln w="57150">
              <a:solidFill>
                <a:schemeClr val="accent1"/>
              </a:solidFill>
              <a:round/>
              <a:headEnd/>
              <a:tailEnd/>
            </a:ln>
          </p:spPr>
          <p:txBody>
            <a:bodyPr/>
            <a:lstStyle/>
            <a:p>
              <a:pPr algn="l" eaLnBrk="1" hangingPunct="1"/>
              <a:endParaRPr lang="en-US" sz="2800" b="0">
                <a:solidFill>
                  <a:srgbClr val="FFFF00"/>
                </a:solidFill>
                <a:latin typeface="Arial" charset="0"/>
              </a:endParaRPr>
            </a:p>
          </p:txBody>
        </p:sp>
        <p:sp>
          <p:nvSpPr>
            <p:cNvPr id="22" name="Line 11"/>
            <p:cNvSpPr>
              <a:spLocks noChangeShapeType="1"/>
            </p:cNvSpPr>
            <p:nvPr/>
          </p:nvSpPr>
          <p:spPr bwMode="auto">
            <a:xfrm flipV="1">
              <a:off x="2452" y="3235"/>
              <a:ext cx="0" cy="96"/>
            </a:xfrm>
            <a:prstGeom prst="line">
              <a:avLst/>
            </a:prstGeom>
            <a:noFill/>
            <a:ln w="28575">
              <a:solidFill>
                <a:schemeClr val="accent1"/>
              </a:solidFill>
              <a:round/>
              <a:headEnd/>
              <a:tailEnd/>
            </a:ln>
          </p:spPr>
          <p:txBody>
            <a:bodyPr/>
            <a:lstStyle/>
            <a:p>
              <a:pPr algn="l" eaLnBrk="1" hangingPunct="1"/>
              <a:endParaRPr lang="en-US" sz="2800" b="0">
                <a:solidFill>
                  <a:srgbClr val="FFFF00"/>
                </a:solidFill>
                <a:latin typeface="Arial" charset="0"/>
              </a:endParaRPr>
            </a:p>
          </p:txBody>
        </p:sp>
      </p:grpSp>
      <p:sp>
        <p:nvSpPr>
          <p:cNvPr id="23" name="TextBox 10"/>
          <p:cNvSpPr txBox="1">
            <a:spLocks noChangeArrowheads="1"/>
          </p:cNvSpPr>
          <p:nvPr/>
        </p:nvSpPr>
        <p:spPr bwMode="auto">
          <a:xfrm>
            <a:off x="609600" y="1600200"/>
            <a:ext cx="7924800" cy="523875"/>
          </a:xfrm>
          <a:prstGeom prst="rect">
            <a:avLst/>
          </a:prstGeom>
          <a:noFill/>
          <a:ln w="9525">
            <a:noFill/>
            <a:miter lim="800000"/>
            <a:headEnd/>
            <a:tailEnd/>
          </a:ln>
        </p:spPr>
        <p:txBody>
          <a:bodyPr>
            <a:spAutoFit/>
          </a:bodyPr>
          <a:lstStyle/>
          <a:p>
            <a:pPr eaLnBrk="1" hangingPunct="1"/>
            <a:r>
              <a:rPr lang="en-US" sz="2800" b="0">
                <a:solidFill>
                  <a:srgbClr val="FFFF00"/>
                </a:solidFill>
                <a:latin typeface="Arial" charset="0"/>
                <a:sym typeface="Symbol" pitchFamily="18" charset="2"/>
              </a:rPr>
              <a:t>increase of internal </a:t>
            </a:r>
            <a:r>
              <a:rPr lang="en-US" sz="2800" b="0">
                <a:solidFill>
                  <a:srgbClr val="FFFF00"/>
                </a:solidFill>
                <a:latin typeface="Arial" charset="0"/>
              </a:rPr>
              <a:t>energy through collisions </a:t>
            </a:r>
          </a:p>
        </p:txBody>
      </p:sp>
      <p:sp>
        <p:nvSpPr>
          <p:cNvPr id="24" name="TextBox 11"/>
          <p:cNvSpPr txBox="1">
            <a:spLocks noChangeArrowheads="1"/>
          </p:cNvSpPr>
          <p:nvPr/>
        </p:nvSpPr>
        <p:spPr bwMode="auto">
          <a:xfrm>
            <a:off x="609600" y="5715000"/>
            <a:ext cx="7086600" cy="954107"/>
          </a:xfrm>
          <a:prstGeom prst="rect">
            <a:avLst/>
          </a:prstGeom>
          <a:noFill/>
          <a:ln w="9525">
            <a:noFill/>
            <a:miter lim="800000"/>
            <a:headEnd/>
            <a:tailEnd/>
          </a:ln>
        </p:spPr>
        <p:txBody>
          <a:bodyPr wrap="square">
            <a:spAutoFit/>
          </a:bodyPr>
          <a:lstStyle/>
          <a:p>
            <a:pPr eaLnBrk="1" hangingPunct="1"/>
            <a:r>
              <a:rPr lang="en-US" sz="2800" b="0" smtClean="0">
                <a:solidFill>
                  <a:srgbClr val="FFFF00"/>
                </a:solidFill>
                <a:latin typeface="Arial" charset="0"/>
                <a:sym typeface="Symbol" pitchFamily="18" charset="2"/>
              </a:rPr>
              <a:t>bombardment of peptides with electrons</a:t>
            </a:r>
            <a:br>
              <a:rPr lang="en-US" sz="2800" b="0" smtClean="0">
                <a:solidFill>
                  <a:srgbClr val="FFFF00"/>
                </a:solidFill>
                <a:latin typeface="Arial" charset="0"/>
                <a:sym typeface="Symbol" pitchFamily="18" charset="2"/>
              </a:rPr>
            </a:br>
            <a:r>
              <a:rPr lang="en-US" sz="2800" b="0" smtClean="0">
                <a:solidFill>
                  <a:srgbClr val="FFFF00"/>
                </a:solidFill>
                <a:latin typeface="Arial" charset="0"/>
                <a:sym typeface="Symbol" pitchFamily="18" charset="2"/>
              </a:rPr>
              <a:t>    (radical driven fragmentation)</a:t>
            </a:r>
            <a:endParaRPr lang="en-US" sz="2800" b="0">
              <a:solidFill>
                <a:srgbClr val="FFFF00"/>
              </a:solidFill>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7" name="Picture 3" descr="LTQ_HPLC_GC"/>
          <p:cNvPicPr>
            <a:picLocks noChangeAspect="1" noChangeArrowheads="1"/>
          </p:cNvPicPr>
          <p:nvPr/>
        </p:nvPicPr>
        <p:blipFill>
          <a:blip r:embed="rId2" cstate="print"/>
          <a:srcRect t="10152"/>
          <a:stretch>
            <a:fillRect/>
          </a:stretch>
        </p:blipFill>
        <p:spPr bwMode="auto">
          <a:xfrm>
            <a:off x="201613" y="2392363"/>
            <a:ext cx="5383212" cy="3371850"/>
          </a:xfrm>
          <a:prstGeom prst="rect">
            <a:avLst/>
          </a:prstGeom>
          <a:noFill/>
          <a:ln w="38100">
            <a:noFill/>
            <a:miter lim="800000"/>
            <a:headEnd/>
            <a:tailEnd/>
          </a:ln>
        </p:spPr>
      </p:pic>
      <p:pic>
        <p:nvPicPr>
          <p:cNvPr id="431108" name="Picture 4" descr="LTQ_rear"/>
          <p:cNvPicPr>
            <a:picLocks noChangeAspect="1" noChangeArrowheads="1"/>
          </p:cNvPicPr>
          <p:nvPr/>
        </p:nvPicPr>
        <p:blipFill>
          <a:blip r:embed="rId3" cstate="print"/>
          <a:srcRect r="26860"/>
          <a:stretch>
            <a:fillRect/>
          </a:stretch>
        </p:blipFill>
        <p:spPr bwMode="auto">
          <a:xfrm>
            <a:off x="5291138" y="3249613"/>
            <a:ext cx="3657600" cy="3532187"/>
          </a:xfrm>
          <a:prstGeom prst="rect">
            <a:avLst/>
          </a:prstGeom>
          <a:noFill/>
          <a:ln w="38100">
            <a:noFill/>
            <a:miter lim="800000"/>
            <a:headEnd/>
            <a:tailEnd/>
          </a:ln>
        </p:spPr>
      </p:pic>
      <p:sp>
        <p:nvSpPr>
          <p:cNvPr id="431109" name="Text Box 5"/>
          <p:cNvSpPr txBox="1">
            <a:spLocks noChangeArrowheads="1"/>
          </p:cNvSpPr>
          <p:nvPr/>
        </p:nvSpPr>
        <p:spPr bwMode="auto">
          <a:xfrm>
            <a:off x="1165225" y="5808663"/>
            <a:ext cx="3962400" cy="366712"/>
          </a:xfrm>
          <a:prstGeom prst="rect">
            <a:avLst/>
          </a:prstGeom>
          <a:noFill/>
          <a:ln w="9525">
            <a:noFill/>
            <a:miter lim="800000"/>
            <a:headEnd/>
            <a:tailEnd/>
          </a:ln>
          <a:effectLst/>
        </p:spPr>
        <p:txBody>
          <a:bodyPr>
            <a:spAutoFit/>
          </a:bodyPr>
          <a:lstStyle/>
          <a:p>
            <a:pPr algn="l">
              <a:spcBef>
                <a:spcPct val="50000"/>
              </a:spcBef>
            </a:pPr>
            <a:r>
              <a:rPr lang="en-US" sz="1800">
                <a:solidFill>
                  <a:srgbClr val="FFFF00"/>
                </a:solidFill>
                <a:latin typeface="Arial" pitchFamily="34" charset="0"/>
              </a:rPr>
              <a:t>HPLC                            LTQ front</a:t>
            </a:r>
          </a:p>
        </p:txBody>
      </p:sp>
      <p:sp>
        <p:nvSpPr>
          <p:cNvPr id="431110" name="Text Box 6"/>
          <p:cNvSpPr txBox="1">
            <a:spLocks noChangeArrowheads="1"/>
          </p:cNvSpPr>
          <p:nvPr/>
        </p:nvSpPr>
        <p:spPr bwMode="auto">
          <a:xfrm>
            <a:off x="5965825" y="2844800"/>
            <a:ext cx="2851150" cy="366713"/>
          </a:xfrm>
          <a:prstGeom prst="rect">
            <a:avLst/>
          </a:prstGeom>
          <a:noFill/>
          <a:ln w="9525">
            <a:noFill/>
            <a:miter lim="800000"/>
            <a:headEnd/>
            <a:tailEnd/>
          </a:ln>
          <a:effectLst/>
        </p:spPr>
        <p:txBody>
          <a:bodyPr wrap="none">
            <a:spAutoFit/>
          </a:bodyPr>
          <a:lstStyle/>
          <a:p>
            <a:pPr algn="l"/>
            <a:r>
              <a:rPr lang="en-US" sz="1800">
                <a:solidFill>
                  <a:srgbClr val="FFFF00"/>
                </a:solidFill>
                <a:latin typeface="Arial" pitchFamily="34" charset="0"/>
              </a:rPr>
              <a:t>Modified rear / CI source</a:t>
            </a:r>
          </a:p>
        </p:txBody>
      </p:sp>
      <p:pic>
        <p:nvPicPr>
          <p:cNvPr id="431111" name="Picture 7"/>
          <p:cNvPicPr>
            <a:picLocks noChangeAspect="1" noChangeArrowheads="1"/>
          </p:cNvPicPr>
          <p:nvPr/>
        </p:nvPicPr>
        <p:blipFill>
          <a:blip r:embed="rId4" cstate="print"/>
          <a:srcRect l="31482" t="22935" r="3703" b="5707"/>
          <a:stretch>
            <a:fillRect/>
          </a:stretch>
        </p:blipFill>
        <p:spPr bwMode="auto">
          <a:xfrm>
            <a:off x="6248400" y="1111250"/>
            <a:ext cx="2133600" cy="1708150"/>
          </a:xfrm>
          <a:prstGeom prst="rect">
            <a:avLst/>
          </a:prstGeom>
          <a:solidFill>
            <a:srgbClr val="00359E"/>
          </a:solidFill>
          <a:ln w="9525">
            <a:noFill/>
            <a:miter lim="800000"/>
            <a:headEnd/>
            <a:tailEnd/>
          </a:ln>
          <a:effectLst/>
        </p:spPr>
      </p:pic>
      <p:sp>
        <p:nvSpPr>
          <p:cNvPr id="431113" name="Rectangle 9"/>
          <p:cNvSpPr>
            <a:spLocks noGrp="1" noChangeArrowheads="1"/>
          </p:cNvSpPr>
          <p:nvPr>
            <p:ph type="title"/>
          </p:nvPr>
        </p:nvSpPr>
        <p:spPr>
          <a:xfrm>
            <a:off x="457200" y="76200"/>
            <a:ext cx="8229600" cy="1143000"/>
          </a:xfrm>
          <a:noFill/>
          <a:ln/>
        </p:spPr>
        <p:txBody>
          <a:bodyPr/>
          <a:lstStyle/>
          <a:p>
            <a:r>
              <a:rPr lang="en-US" sz="3600"/>
              <a:t>The </a:t>
            </a:r>
            <a:r>
              <a:rPr lang="en-US" sz="3600" smtClean="0"/>
              <a:t>Prototype Instrument</a:t>
            </a:r>
            <a:endParaRPr lang="en-US" sz="36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20" name="Rectangle 4"/>
          <p:cNvSpPr>
            <a:spLocks noChangeArrowheads="1"/>
          </p:cNvSpPr>
          <p:nvPr/>
        </p:nvSpPr>
        <p:spPr bwMode="auto">
          <a:xfrm>
            <a:off x="1409700" y="2865438"/>
            <a:ext cx="514350" cy="257175"/>
          </a:xfrm>
          <a:prstGeom prst="rect">
            <a:avLst/>
          </a:prstGeom>
          <a:noFill/>
          <a:ln w="38100">
            <a:solidFill>
              <a:schemeClr val="tx1"/>
            </a:solidFill>
            <a:miter lim="800000"/>
            <a:headEnd/>
            <a:tailEnd type="none" w="sm" len="sm"/>
          </a:ln>
          <a:effectLst/>
        </p:spPr>
        <p:txBody>
          <a:bodyPr wrap="none" anchor="ctr"/>
          <a:lstStyle/>
          <a:p>
            <a:endParaRPr lang="en-US"/>
          </a:p>
        </p:txBody>
      </p:sp>
      <p:sp>
        <p:nvSpPr>
          <p:cNvPr id="521221" name="Rectangle 5"/>
          <p:cNvSpPr>
            <a:spLocks noChangeArrowheads="1"/>
          </p:cNvSpPr>
          <p:nvPr/>
        </p:nvSpPr>
        <p:spPr bwMode="auto">
          <a:xfrm>
            <a:off x="3527425" y="2865438"/>
            <a:ext cx="514350" cy="257175"/>
          </a:xfrm>
          <a:prstGeom prst="rect">
            <a:avLst/>
          </a:prstGeom>
          <a:noFill/>
          <a:ln w="38100">
            <a:solidFill>
              <a:schemeClr val="tx1"/>
            </a:solidFill>
            <a:miter lim="800000"/>
            <a:headEnd/>
            <a:tailEnd type="none" w="sm" len="sm"/>
          </a:ln>
          <a:effectLst/>
        </p:spPr>
        <p:txBody>
          <a:bodyPr wrap="none" anchor="ctr"/>
          <a:lstStyle/>
          <a:p>
            <a:endParaRPr lang="en-US"/>
          </a:p>
        </p:txBody>
      </p:sp>
      <p:sp>
        <p:nvSpPr>
          <p:cNvPr id="521222" name="Rectangle 6"/>
          <p:cNvSpPr>
            <a:spLocks noChangeArrowheads="1"/>
          </p:cNvSpPr>
          <p:nvPr/>
        </p:nvSpPr>
        <p:spPr bwMode="auto">
          <a:xfrm>
            <a:off x="1987550" y="2865438"/>
            <a:ext cx="1476375" cy="257175"/>
          </a:xfrm>
          <a:prstGeom prst="rect">
            <a:avLst/>
          </a:prstGeom>
          <a:noFill/>
          <a:ln w="38100">
            <a:solidFill>
              <a:schemeClr val="tx1"/>
            </a:solidFill>
            <a:miter lim="800000"/>
            <a:headEnd/>
            <a:tailEnd type="none" w="sm" len="sm"/>
          </a:ln>
          <a:effectLst/>
        </p:spPr>
        <p:txBody>
          <a:bodyPr wrap="none" anchor="ctr"/>
          <a:lstStyle/>
          <a:p>
            <a:endParaRPr lang="en-US"/>
          </a:p>
        </p:txBody>
      </p:sp>
      <p:sp>
        <p:nvSpPr>
          <p:cNvPr id="521223" name="Line 7"/>
          <p:cNvSpPr>
            <a:spLocks noChangeShapeType="1"/>
          </p:cNvSpPr>
          <p:nvPr/>
        </p:nvSpPr>
        <p:spPr bwMode="auto">
          <a:xfrm>
            <a:off x="1346200" y="2671763"/>
            <a:ext cx="0" cy="773112"/>
          </a:xfrm>
          <a:prstGeom prst="line">
            <a:avLst/>
          </a:prstGeom>
          <a:noFill/>
          <a:ln w="38100">
            <a:solidFill>
              <a:schemeClr val="tx1"/>
            </a:solidFill>
            <a:round/>
            <a:headEnd/>
            <a:tailEnd type="none" w="sm" len="sm"/>
          </a:ln>
          <a:effectLst/>
        </p:spPr>
        <p:txBody>
          <a:bodyPr/>
          <a:lstStyle/>
          <a:p>
            <a:endParaRPr lang="en-US"/>
          </a:p>
        </p:txBody>
      </p:sp>
      <p:sp>
        <p:nvSpPr>
          <p:cNvPr id="521224" name="Rectangle 8"/>
          <p:cNvSpPr>
            <a:spLocks noChangeArrowheads="1"/>
          </p:cNvSpPr>
          <p:nvPr/>
        </p:nvSpPr>
        <p:spPr bwMode="auto">
          <a:xfrm flipV="1">
            <a:off x="1409700" y="3973513"/>
            <a:ext cx="514350" cy="257175"/>
          </a:xfrm>
          <a:prstGeom prst="rect">
            <a:avLst/>
          </a:prstGeom>
          <a:noFill/>
          <a:ln w="38100">
            <a:solidFill>
              <a:schemeClr val="tx1"/>
            </a:solidFill>
            <a:miter lim="800000"/>
            <a:headEnd/>
            <a:tailEnd type="none" w="sm" len="sm"/>
          </a:ln>
          <a:effectLst/>
        </p:spPr>
        <p:txBody>
          <a:bodyPr wrap="none" anchor="ctr"/>
          <a:lstStyle/>
          <a:p>
            <a:endParaRPr lang="en-US"/>
          </a:p>
        </p:txBody>
      </p:sp>
      <p:sp>
        <p:nvSpPr>
          <p:cNvPr id="521225" name="Rectangle 9"/>
          <p:cNvSpPr>
            <a:spLocks noChangeArrowheads="1"/>
          </p:cNvSpPr>
          <p:nvPr/>
        </p:nvSpPr>
        <p:spPr bwMode="auto">
          <a:xfrm flipV="1">
            <a:off x="3527425" y="3973513"/>
            <a:ext cx="514350" cy="257175"/>
          </a:xfrm>
          <a:prstGeom prst="rect">
            <a:avLst/>
          </a:prstGeom>
          <a:noFill/>
          <a:ln w="38100">
            <a:solidFill>
              <a:schemeClr val="tx1"/>
            </a:solidFill>
            <a:miter lim="800000"/>
            <a:headEnd/>
            <a:tailEnd type="none" w="sm" len="sm"/>
          </a:ln>
          <a:effectLst/>
        </p:spPr>
        <p:txBody>
          <a:bodyPr wrap="none" anchor="ctr"/>
          <a:lstStyle/>
          <a:p>
            <a:endParaRPr lang="en-US"/>
          </a:p>
        </p:txBody>
      </p:sp>
      <p:sp>
        <p:nvSpPr>
          <p:cNvPr id="521226" name="Rectangle 10"/>
          <p:cNvSpPr>
            <a:spLocks noChangeArrowheads="1"/>
          </p:cNvSpPr>
          <p:nvPr/>
        </p:nvSpPr>
        <p:spPr bwMode="auto">
          <a:xfrm flipV="1">
            <a:off x="1987550" y="3973513"/>
            <a:ext cx="1476375" cy="257175"/>
          </a:xfrm>
          <a:prstGeom prst="rect">
            <a:avLst/>
          </a:prstGeom>
          <a:noFill/>
          <a:ln w="38100">
            <a:solidFill>
              <a:schemeClr val="tx1"/>
            </a:solidFill>
            <a:miter lim="800000"/>
            <a:headEnd/>
            <a:tailEnd type="none" w="sm" len="sm"/>
          </a:ln>
          <a:effectLst/>
        </p:spPr>
        <p:txBody>
          <a:bodyPr wrap="none" anchor="ctr"/>
          <a:lstStyle/>
          <a:p>
            <a:endParaRPr lang="en-US"/>
          </a:p>
        </p:txBody>
      </p:sp>
      <p:sp>
        <p:nvSpPr>
          <p:cNvPr id="521227" name="Line 11"/>
          <p:cNvSpPr>
            <a:spLocks noChangeShapeType="1"/>
          </p:cNvSpPr>
          <p:nvPr/>
        </p:nvSpPr>
        <p:spPr bwMode="auto">
          <a:xfrm flipV="1">
            <a:off x="1346200" y="3651250"/>
            <a:ext cx="0" cy="773113"/>
          </a:xfrm>
          <a:prstGeom prst="line">
            <a:avLst/>
          </a:prstGeom>
          <a:noFill/>
          <a:ln w="38100">
            <a:solidFill>
              <a:schemeClr val="tx1"/>
            </a:solidFill>
            <a:round/>
            <a:headEnd/>
            <a:tailEnd type="none" w="sm" len="sm"/>
          </a:ln>
          <a:effectLst/>
        </p:spPr>
        <p:txBody>
          <a:bodyPr/>
          <a:lstStyle/>
          <a:p>
            <a:endParaRPr lang="en-US"/>
          </a:p>
        </p:txBody>
      </p:sp>
      <p:grpSp>
        <p:nvGrpSpPr>
          <p:cNvPr id="2" name="Group 12"/>
          <p:cNvGrpSpPr>
            <a:grpSpLocks/>
          </p:cNvGrpSpPr>
          <p:nvPr/>
        </p:nvGrpSpPr>
        <p:grpSpPr bwMode="auto">
          <a:xfrm>
            <a:off x="4105275" y="2671763"/>
            <a:ext cx="0" cy="1752600"/>
            <a:chOff x="2669" y="1179"/>
            <a:chExt cx="0" cy="1104"/>
          </a:xfrm>
        </p:grpSpPr>
        <p:sp>
          <p:nvSpPr>
            <p:cNvPr id="521229" name="Line 13"/>
            <p:cNvSpPr>
              <a:spLocks noChangeShapeType="1"/>
            </p:cNvSpPr>
            <p:nvPr/>
          </p:nvSpPr>
          <p:spPr bwMode="auto">
            <a:xfrm>
              <a:off x="2669" y="1179"/>
              <a:ext cx="0" cy="487"/>
            </a:xfrm>
            <a:prstGeom prst="line">
              <a:avLst/>
            </a:prstGeom>
            <a:noFill/>
            <a:ln w="38100">
              <a:solidFill>
                <a:schemeClr val="tx1"/>
              </a:solidFill>
              <a:round/>
              <a:headEnd/>
              <a:tailEnd type="none" w="sm" len="sm"/>
            </a:ln>
            <a:effectLst/>
          </p:spPr>
          <p:txBody>
            <a:bodyPr/>
            <a:lstStyle/>
            <a:p>
              <a:endParaRPr lang="en-US"/>
            </a:p>
          </p:txBody>
        </p:sp>
        <p:sp>
          <p:nvSpPr>
            <p:cNvPr id="521230" name="Line 14"/>
            <p:cNvSpPr>
              <a:spLocks noChangeShapeType="1"/>
            </p:cNvSpPr>
            <p:nvPr/>
          </p:nvSpPr>
          <p:spPr bwMode="auto">
            <a:xfrm flipV="1">
              <a:off x="2669" y="1796"/>
              <a:ext cx="0" cy="487"/>
            </a:xfrm>
            <a:prstGeom prst="line">
              <a:avLst/>
            </a:prstGeom>
            <a:noFill/>
            <a:ln w="38100">
              <a:solidFill>
                <a:schemeClr val="tx1"/>
              </a:solidFill>
              <a:round/>
              <a:headEnd/>
              <a:tailEnd type="none" w="sm" len="sm"/>
            </a:ln>
            <a:effectLst/>
          </p:spPr>
          <p:txBody>
            <a:bodyPr/>
            <a:lstStyle/>
            <a:p>
              <a:endParaRPr lang="en-US"/>
            </a:p>
          </p:txBody>
        </p:sp>
      </p:grpSp>
      <p:sp>
        <p:nvSpPr>
          <p:cNvPr id="521232" name="Line 16"/>
          <p:cNvSpPr>
            <a:spLocks noChangeShapeType="1"/>
          </p:cNvSpPr>
          <p:nvPr/>
        </p:nvSpPr>
        <p:spPr bwMode="auto">
          <a:xfrm>
            <a:off x="914400" y="3543300"/>
            <a:ext cx="304800" cy="0"/>
          </a:xfrm>
          <a:prstGeom prst="line">
            <a:avLst/>
          </a:prstGeom>
          <a:noFill/>
          <a:ln w="38100">
            <a:solidFill>
              <a:schemeClr val="tx1"/>
            </a:solidFill>
            <a:round/>
            <a:headEnd/>
            <a:tailEnd type="triangle" w="sm" len="sm"/>
          </a:ln>
          <a:effectLst/>
        </p:spPr>
        <p:txBody>
          <a:bodyPr/>
          <a:lstStyle/>
          <a:p>
            <a:endParaRPr lang="en-US"/>
          </a:p>
        </p:txBody>
      </p:sp>
      <p:sp>
        <p:nvSpPr>
          <p:cNvPr id="521233" name="Oval 17"/>
          <p:cNvSpPr>
            <a:spLocks noChangeArrowheads="1"/>
          </p:cNvSpPr>
          <p:nvPr/>
        </p:nvSpPr>
        <p:spPr bwMode="auto">
          <a:xfrm>
            <a:off x="520700" y="3389313"/>
            <a:ext cx="304800" cy="304800"/>
          </a:xfrm>
          <a:prstGeom prst="ellipse">
            <a:avLst/>
          </a:prstGeom>
          <a:noFill/>
          <a:ln w="38100">
            <a:solidFill>
              <a:schemeClr val="tx1"/>
            </a:solidFill>
            <a:round/>
            <a:headEnd/>
            <a:tailEnd type="none" w="sm" len="sm"/>
          </a:ln>
          <a:effectLst/>
        </p:spPr>
        <p:txBody>
          <a:bodyPr wrap="none" anchor="ctr"/>
          <a:lstStyle/>
          <a:p>
            <a:endParaRPr lang="en-US"/>
          </a:p>
        </p:txBody>
      </p:sp>
      <p:sp>
        <p:nvSpPr>
          <p:cNvPr id="521234" name="Text Box 18"/>
          <p:cNvSpPr txBox="1">
            <a:spLocks noChangeArrowheads="1"/>
          </p:cNvSpPr>
          <p:nvPr/>
        </p:nvSpPr>
        <p:spPr bwMode="auto">
          <a:xfrm>
            <a:off x="512763" y="3352800"/>
            <a:ext cx="331787" cy="396875"/>
          </a:xfrm>
          <a:prstGeom prst="rect">
            <a:avLst/>
          </a:prstGeom>
          <a:noFill/>
          <a:ln w="9525">
            <a:noFill/>
            <a:miter lim="800000"/>
            <a:headEnd/>
            <a:tailEnd type="none" w="sm" len="sm"/>
          </a:ln>
          <a:effectLst/>
        </p:spPr>
        <p:txBody>
          <a:bodyPr wrap="none">
            <a:spAutoFit/>
          </a:bodyPr>
          <a:lstStyle/>
          <a:p>
            <a:pPr algn="l" eaLnBrk="1" hangingPunct="1"/>
            <a:r>
              <a:rPr lang="en-US" sz="2000" b="0">
                <a:latin typeface="Arial" pitchFamily="34" charset="0"/>
              </a:rPr>
              <a:t>+</a:t>
            </a:r>
          </a:p>
        </p:txBody>
      </p:sp>
      <p:grpSp>
        <p:nvGrpSpPr>
          <p:cNvPr id="3" name="Group 19"/>
          <p:cNvGrpSpPr>
            <a:grpSpLocks/>
          </p:cNvGrpSpPr>
          <p:nvPr/>
        </p:nvGrpSpPr>
        <p:grpSpPr bwMode="auto">
          <a:xfrm>
            <a:off x="4211638" y="2857500"/>
            <a:ext cx="762000" cy="1371600"/>
            <a:chOff x="2736" y="1296"/>
            <a:chExt cx="480" cy="864"/>
          </a:xfrm>
        </p:grpSpPr>
        <p:sp>
          <p:nvSpPr>
            <p:cNvPr id="521236" name="Rectangle 20"/>
            <p:cNvSpPr>
              <a:spLocks noChangeArrowheads="1"/>
            </p:cNvSpPr>
            <p:nvPr/>
          </p:nvSpPr>
          <p:spPr bwMode="auto">
            <a:xfrm>
              <a:off x="2736" y="1296"/>
              <a:ext cx="480" cy="96"/>
            </a:xfrm>
            <a:prstGeom prst="rect">
              <a:avLst/>
            </a:prstGeom>
            <a:noFill/>
            <a:ln w="38100">
              <a:solidFill>
                <a:schemeClr val="tx1"/>
              </a:solidFill>
              <a:miter lim="800000"/>
              <a:headEnd/>
              <a:tailEnd/>
            </a:ln>
            <a:effectLst/>
          </p:spPr>
          <p:txBody>
            <a:bodyPr wrap="none" anchor="ctr"/>
            <a:lstStyle/>
            <a:p>
              <a:endParaRPr lang="en-US"/>
            </a:p>
          </p:txBody>
        </p:sp>
        <p:sp>
          <p:nvSpPr>
            <p:cNvPr id="521237" name="Rectangle 21"/>
            <p:cNvSpPr>
              <a:spLocks noChangeArrowheads="1"/>
            </p:cNvSpPr>
            <p:nvPr/>
          </p:nvSpPr>
          <p:spPr bwMode="auto">
            <a:xfrm>
              <a:off x="2736" y="1440"/>
              <a:ext cx="480" cy="96"/>
            </a:xfrm>
            <a:prstGeom prst="rect">
              <a:avLst/>
            </a:prstGeom>
            <a:noFill/>
            <a:ln w="38100">
              <a:solidFill>
                <a:schemeClr val="tx1"/>
              </a:solidFill>
              <a:miter lim="800000"/>
              <a:headEnd/>
              <a:tailEnd/>
            </a:ln>
            <a:effectLst/>
          </p:spPr>
          <p:txBody>
            <a:bodyPr wrap="none" anchor="ctr"/>
            <a:lstStyle/>
            <a:p>
              <a:endParaRPr lang="en-US"/>
            </a:p>
          </p:txBody>
        </p:sp>
        <p:sp>
          <p:nvSpPr>
            <p:cNvPr id="521238" name="Rectangle 22"/>
            <p:cNvSpPr>
              <a:spLocks noChangeArrowheads="1"/>
            </p:cNvSpPr>
            <p:nvPr/>
          </p:nvSpPr>
          <p:spPr bwMode="auto">
            <a:xfrm>
              <a:off x="2736" y="1920"/>
              <a:ext cx="480" cy="96"/>
            </a:xfrm>
            <a:prstGeom prst="rect">
              <a:avLst/>
            </a:prstGeom>
            <a:noFill/>
            <a:ln w="38100">
              <a:solidFill>
                <a:schemeClr val="tx1"/>
              </a:solidFill>
              <a:miter lim="800000"/>
              <a:headEnd/>
              <a:tailEnd/>
            </a:ln>
            <a:effectLst/>
          </p:spPr>
          <p:txBody>
            <a:bodyPr wrap="none" anchor="ctr"/>
            <a:lstStyle/>
            <a:p>
              <a:endParaRPr lang="en-US"/>
            </a:p>
          </p:txBody>
        </p:sp>
        <p:sp>
          <p:nvSpPr>
            <p:cNvPr id="521239" name="Rectangle 23"/>
            <p:cNvSpPr>
              <a:spLocks noChangeArrowheads="1"/>
            </p:cNvSpPr>
            <p:nvPr/>
          </p:nvSpPr>
          <p:spPr bwMode="auto">
            <a:xfrm>
              <a:off x="2736" y="2064"/>
              <a:ext cx="480" cy="96"/>
            </a:xfrm>
            <a:prstGeom prst="rect">
              <a:avLst/>
            </a:prstGeom>
            <a:noFill/>
            <a:ln w="38100">
              <a:solidFill>
                <a:schemeClr val="tx1"/>
              </a:solidFill>
              <a:miter lim="800000"/>
              <a:headEnd/>
              <a:tailEnd/>
            </a:ln>
            <a:effectLst/>
          </p:spPr>
          <p:txBody>
            <a:bodyPr wrap="none" anchor="ctr"/>
            <a:lstStyle/>
            <a:p>
              <a:endParaRPr lang="en-US"/>
            </a:p>
          </p:txBody>
        </p:sp>
      </p:grpSp>
      <p:grpSp>
        <p:nvGrpSpPr>
          <p:cNvPr id="4" name="Group 24"/>
          <p:cNvGrpSpPr>
            <a:grpSpLocks/>
          </p:cNvGrpSpPr>
          <p:nvPr/>
        </p:nvGrpSpPr>
        <p:grpSpPr bwMode="auto">
          <a:xfrm>
            <a:off x="5126038" y="2676525"/>
            <a:ext cx="0" cy="1752600"/>
            <a:chOff x="2669" y="1179"/>
            <a:chExt cx="0" cy="1104"/>
          </a:xfrm>
        </p:grpSpPr>
        <p:sp>
          <p:nvSpPr>
            <p:cNvPr id="521241" name="Line 25"/>
            <p:cNvSpPr>
              <a:spLocks noChangeShapeType="1"/>
            </p:cNvSpPr>
            <p:nvPr/>
          </p:nvSpPr>
          <p:spPr bwMode="auto">
            <a:xfrm>
              <a:off x="2669" y="1179"/>
              <a:ext cx="0" cy="487"/>
            </a:xfrm>
            <a:prstGeom prst="line">
              <a:avLst/>
            </a:prstGeom>
            <a:noFill/>
            <a:ln w="38100">
              <a:solidFill>
                <a:schemeClr val="tx1"/>
              </a:solidFill>
              <a:round/>
              <a:headEnd/>
              <a:tailEnd type="none" w="sm" len="sm"/>
            </a:ln>
            <a:effectLst/>
          </p:spPr>
          <p:txBody>
            <a:bodyPr/>
            <a:lstStyle/>
            <a:p>
              <a:endParaRPr lang="en-US"/>
            </a:p>
          </p:txBody>
        </p:sp>
        <p:sp>
          <p:nvSpPr>
            <p:cNvPr id="521242" name="Line 26"/>
            <p:cNvSpPr>
              <a:spLocks noChangeShapeType="1"/>
            </p:cNvSpPr>
            <p:nvPr/>
          </p:nvSpPr>
          <p:spPr bwMode="auto">
            <a:xfrm flipV="1">
              <a:off x="2669" y="1796"/>
              <a:ext cx="0" cy="487"/>
            </a:xfrm>
            <a:prstGeom prst="line">
              <a:avLst/>
            </a:prstGeom>
            <a:noFill/>
            <a:ln w="38100">
              <a:solidFill>
                <a:schemeClr val="tx1"/>
              </a:solidFill>
              <a:round/>
              <a:headEnd/>
              <a:tailEnd type="none" w="sm" len="sm"/>
            </a:ln>
            <a:effectLst/>
          </p:spPr>
          <p:txBody>
            <a:bodyPr/>
            <a:lstStyle/>
            <a:p>
              <a:endParaRPr lang="en-US"/>
            </a:p>
          </p:txBody>
        </p:sp>
      </p:grpSp>
      <p:sp>
        <p:nvSpPr>
          <p:cNvPr id="521243" name="Line 27"/>
          <p:cNvSpPr>
            <a:spLocks noChangeShapeType="1"/>
          </p:cNvSpPr>
          <p:nvPr/>
        </p:nvSpPr>
        <p:spPr bwMode="auto">
          <a:xfrm flipH="1" flipV="1">
            <a:off x="1339850" y="4460875"/>
            <a:ext cx="9525" cy="1225550"/>
          </a:xfrm>
          <a:prstGeom prst="line">
            <a:avLst/>
          </a:prstGeom>
          <a:noFill/>
          <a:ln w="57150">
            <a:solidFill>
              <a:srgbClr val="CC0000"/>
            </a:solidFill>
            <a:round/>
            <a:headEnd/>
            <a:tailEnd type="triangle" w="med" len="med"/>
          </a:ln>
          <a:effectLst/>
        </p:spPr>
        <p:txBody>
          <a:bodyPr/>
          <a:lstStyle/>
          <a:p>
            <a:endParaRPr lang="en-US"/>
          </a:p>
        </p:txBody>
      </p:sp>
      <p:sp>
        <p:nvSpPr>
          <p:cNvPr id="521244" name="Line 28"/>
          <p:cNvSpPr>
            <a:spLocks noChangeShapeType="1"/>
          </p:cNvSpPr>
          <p:nvPr/>
        </p:nvSpPr>
        <p:spPr bwMode="auto">
          <a:xfrm flipV="1">
            <a:off x="4098925" y="4464050"/>
            <a:ext cx="9525" cy="1250950"/>
          </a:xfrm>
          <a:prstGeom prst="line">
            <a:avLst/>
          </a:prstGeom>
          <a:noFill/>
          <a:ln w="57150">
            <a:solidFill>
              <a:srgbClr val="CC0000"/>
            </a:solidFill>
            <a:round/>
            <a:headEnd/>
            <a:tailEnd type="triangle" w="med" len="med"/>
          </a:ln>
          <a:effectLst/>
        </p:spPr>
        <p:txBody>
          <a:bodyPr/>
          <a:lstStyle/>
          <a:p>
            <a:endParaRPr lang="en-US"/>
          </a:p>
        </p:txBody>
      </p:sp>
      <p:grpSp>
        <p:nvGrpSpPr>
          <p:cNvPr id="5" name="Group 29"/>
          <p:cNvGrpSpPr>
            <a:grpSpLocks/>
          </p:cNvGrpSpPr>
          <p:nvPr/>
        </p:nvGrpSpPr>
        <p:grpSpPr bwMode="auto">
          <a:xfrm>
            <a:off x="2174875" y="4416425"/>
            <a:ext cx="1111250" cy="1049338"/>
            <a:chOff x="1393" y="2946"/>
            <a:chExt cx="657" cy="624"/>
          </a:xfrm>
        </p:grpSpPr>
        <p:sp>
          <p:nvSpPr>
            <p:cNvPr id="521246" name="Oval 30"/>
            <p:cNvSpPr>
              <a:spLocks noChangeArrowheads="1"/>
            </p:cNvSpPr>
            <p:nvPr/>
          </p:nvSpPr>
          <p:spPr bwMode="auto">
            <a:xfrm>
              <a:off x="1404" y="2946"/>
              <a:ext cx="624" cy="624"/>
            </a:xfrm>
            <a:prstGeom prst="ellipse">
              <a:avLst/>
            </a:prstGeom>
            <a:noFill/>
            <a:ln w="57150">
              <a:solidFill>
                <a:schemeClr val="tx1"/>
              </a:solidFill>
              <a:round/>
              <a:headEnd/>
              <a:tailEnd/>
            </a:ln>
            <a:effectLst/>
          </p:spPr>
          <p:txBody>
            <a:bodyPr wrap="none" anchor="ctr"/>
            <a:lstStyle/>
            <a:p>
              <a:endParaRPr lang="en-US"/>
            </a:p>
          </p:txBody>
        </p:sp>
        <p:sp>
          <p:nvSpPr>
            <p:cNvPr id="521247" name="Text Box 31"/>
            <p:cNvSpPr txBox="1">
              <a:spLocks noChangeArrowheads="1"/>
            </p:cNvSpPr>
            <p:nvPr/>
          </p:nvSpPr>
          <p:spPr bwMode="auto">
            <a:xfrm>
              <a:off x="1393" y="2982"/>
              <a:ext cx="657" cy="381"/>
            </a:xfrm>
            <a:prstGeom prst="rect">
              <a:avLst/>
            </a:prstGeom>
            <a:noFill/>
            <a:ln w="9525">
              <a:noFill/>
              <a:miter lim="800000"/>
              <a:headEnd/>
              <a:tailEnd type="none" w="sm" len="sm"/>
            </a:ln>
            <a:effectLst/>
          </p:spPr>
          <p:txBody>
            <a:bodyPr wrap="none">
              <a:spAutoFit/>
            </a:bodyPr>
            <a:lstStyle/>
            <a:p>
              <a:pPr eaLnBrk="1" hangingPunct="1"/>
              <a:r>
                <a:rPr lang="en-US" sz="1800">
                  <a:latin typeface="Arial" pitchFamily="34" charset="0"/>
                </a:rPr>
                <a:t>Ion</a:t>
              </a:r>
            </a:p>
            <a:p>
              <a:pPr eaLnBrk="1" hangingPunct="1"/>
              <a:r>
                <a:rPr lang="en-US" sz="1800">
                  <a:latin typeface="Arial" pitchFamily="34" charset="0"/>
                </a:rPr>
                <a:t>Detector</a:t>
              </a:r>
            </a:p>
          </p:txBody>
        </p:sp>
        <p:sp>
          <p:nvSpPr>
            <p:cNvPr id="521248" name="Text Box 32"/>
            <p:cNvSpPr txBox="1">
              <a:spLocks noChangeArrowheads="1"/>
            </p:cNvSpPr>
            <p:nvPr/>
          </p:nvSpPr>
          <p:spPr bwMode="auto">
            <a:xfrm>
              <a:off x="1516" y="3333"/>
              <a:ext cx="334" cy="163"/>
            </a:xfrm>
            <a:prstGeom prst="rect">
              <a:avLst/>
            </a:prstGeom>
            <a:noFill/>
            <a:ln w="9525">
              <a:noFill/>
              <a:miter lim="800000"/>
              <a:headEnd/>
              <a:tailEnd/>
            </a:ln>
            <a:effectLst/>
          </p:spPr>
          <p:txBody>
            <a:bodyPr wrap="none">
              <a:spAutoFit/>
            </a:bodyPr>
            <a:lstStyle/>
            <a:p>
              <a:pPr algn="l" eaLnBrk="1" hangingPunct="1"/>
              <a:r>
                <a:rPr lang="en-US" sz="1200" b="0">
                  <a:latin typeface="Arial" pitchFamily="34" charset="0"/>
                </a:rPr>
                <a:t>1 0f 2</a:t>
              </a:r>
            </a:p>
          </p:txBody>
        </p:sp>
      </p:grpSp>
      <p:sp>
        <p:nvSpPr>
          <p:cNvPr id="521249" name="Line 33"/>
          <p:cNvSpPr>
            <a:spLocks noChangeShapeType="1"/>
          </p:cNvSpPr>
          <p:nvPr/>
        </p:nvSpPr>
        <p:spPr bwMode="auto">
          <a:xfrm flipH="1">
            <a:off x="5105400" y="4381500"/>
            <a:ext cx="19050" cy="1533525"/>
          </a:xfrm>
          <a:prstGeom prst="line">
            <a:avLst/>
          </a:prstGeom>
          <a:noFill/>
          <a:ln w="9525">
            <a:solidFill>
              <a:schemeClr val="tx1"/>
            </a:solidFill>
            <a:round/>
            <a:headEnd/>
            <a:tailEnd/>
          </a:ln>
          <a:effectLst/>
        </p:spPr>
        <p:txBody>
          <a:bodyPr/>
          <a:lstStyle/>
          <a:p>
            <a:endParaRPr lang="en-US"/>
          </a:p>
        </p:txBody>
      </p:sp>
      <p:sp>
        <p:nvSpPr>
          <p:cNvPr id="521250" name="Line 34"/>
          <p:cNvSpPr>
            <a:spLocks noChangeShapeType="1"/>
          </p:cNvSpPr>
          <p:nvPr/>
        </p:nvSpPr>
        <p:spPr bwMode="auto">
          <a:xfrm>
            <a:off x="5114925" y="1152525"/>
            <a:ext cx="0" cy="1524000"/>
          </a:xfrm>
          <a:prstGeom prst="line">
            <a:avLst/>
          </a:prstGeom>
          <a:noFill/>
          <a:ln w="9525">
            <a:solidFill>
              <a:schemeClr val="tx1"/>
            </a:solidFill>
            <a:round/>
            <a:headEnd/>
            <a:tailEnd/>
          </a:ln>
          <a:effectLst/>
        </p:spPr>
        <p:txBody>
          <a:bodyPr/>
          <a:lstStyle/>
          <a:p>
            <a:endParaRPr lang="en-US"/>
          </a:p>
        </p:txBody>
      </p:sp>
      <p:sp>
        <p:nvSpPr>
          <p:cNvPr id="521251" name="Text Box 35"/>
          <p:cNvSpPr txBox="1">
            <a:spLocks noChangeArrowheads="1"/>
          </p:cNvSpPr>
          <p:nvPr/>
        </p:nvSpPr>
        <p:spPr bwMode="auto">
          <a:xfrm>
            <a:off x="804863" y="1584325"/>
            <a:ext cx="3681412" cy="701675"/>
          </a:xfrm>
          <a:prstGeom prst="rect">
            <a:avLst/>
          </a:prstGeom>
          <a:noFill/>
          <a:ln w="9525">
            <a:noFill/>
            <a:miter lim="800000"/>
            <a:headEnd/>
            <a:tailEnd/>
          </a:ln>
          <a:effectLst/>
        </p:spPr>
        <p:txBody>
          <a:bodyPr wrap="none">
            <a:spAutoFit/>
          </a:bodyPr>
          <a:lstStyle/>
          <a:p>
            <a:pPr eaLnBrk="1" hangingPunct="1"/>
            <a:r>
              <a:rPr lang="en-US" sz="2000">
                <a:latin typeface="Arial" pitchFamily="34" charset="0"/>
              </a:rPr>
              <a:t>Three Section</a:t>
            </a:r>
          </a:p>
          <a:p>
            <a:pPr eaLnBrk="1" hangingPunct="1"/>
            <a:r>
              <a:rPr lang="en-US" sz="2000">
                <a:latin typeface="Arial" pitchFamily="34" charset="0"/>
              </a:rPr>
              <a:t> RF Linear Quadrupole Trap</a:t>
            </a:r>
            <a:r>
              <a:rPr lang="en-US" sz="2000" b="0">
                <a:latin typeface="Arial" pitchFamily="34" charset="0"/>
              </a:rPr>
              <a:t>  </a:t>
            </a:r>
          </a:p>
        </p:txBody>
      </p:sp>
      <p:sp>
        <p:nvSpPr>
          <p:cNvPr id="521252" name="Text Box 36"/>
          <p:cNvSpPr txBox="1">
            <a:spLocks noChangeArrowheads="1"/>
          </p:cNvSpPr>
          <p:nvPr/>
        </p:nvSpPr>
        <p:spPr bwMode="auto">
          <a:xfrm>
            <a:off x="212725" y="2894013"/>
            <a:ext cx="958850" cy="366712"/>
          </a:xfrm>
          <a:prstGeom prst="rect">
            <a:avLst/>
          </a:prstGeom>
          <a:noFill/>
          <a:ln w="9525">
            <a:noFill/>
            <a:miter lim="800000"/>
            <a:headEnd/>
            <a:tailEnd/>
          </a:ln>
          <a:effectLst/>
        </p:spPr>
        <p:txBody>
          <a:bodyPr wrap="none">
            <a:spAutoFit/>
          </a:bodyPr>
          <a:lstStyle/>
          <a:p>
            <a:pPr algn="l" eaLnBrk="1" hangingPunct="1"/>
            <a:r>
              <a:rPr lang="en-US" sz="1800" b="0">
                <a:latin typeface="Arial" pitchFamily="34" charset="0"/>
              </a:rPr>
              <a:t>Cations</a:t>
            </a:r>
          </a:p>
        </p:txBody>
      </p:sp>
      <p:sp>
        <p:nvSpPr>
          <p:cNvPr id="521253" name="Text Box 37"/>
          <p:cNvSpPr txBox="1">
            <a:spLocks noChangeArrowheads="1"/>
          </p:cNvSpPr>
          <p:nvPr/>
        </p:nvSpPr>
        <p:spPr bwMode="auto">
          <a:xfrm>
            <a:off x="228600" y="3770313"/>
            <a:ext cx="908050" cy="915987"/>
          </a:xfrm>
          <a:prstGeom prst="rect">
            <a:avLst/>
          </a:prstGeom>
          <a:noFill/>
          <a:ln w="9525">
            <a:noFill/>
            <a:miter lim="800000"/>
            <a:headEnd/>
            <a:tailEnd/>
          </a:ln>
          <a:effectLst/>
        </p:spPr>
        <p:txBody>
          <a:bodyPr wrap="none">
            <a:spAutoFit/>
          </a:bodyPr>
          <a:lstStyle/>
          <a:p>
            <a:pPr eaLnBrk="1" hangingPunct="1"/>
            <a:r>
              <a:rPr lang="en-US" sz="1800" b="0">
                <a:latin typeface="Arial" pitchFamily="34" charset="0"/>
              </a:rPr>
              <a:t>From</a:t>
            </a:r>
          </a:p>
          <a:p>
            <a:pPr eaLnBrk="1" hangingPunct="1"/>
            <a:r>
              <a:rPr lang="en-US" sz="1800" b="0">
                <a:latin typeface="Arial" pitchFamily="34" charset="0"/>
              </a:rPr>
              <a:t>ESI</a:t>
            </a:r>
          </a:p>
          <a:p>
            <a:pPr eaLnBrk="1" hangingPunct="1"/>
            <a:r>
              <a:rPr lang="en-US" sz="1800" b="0">
                <a:latin typeface="Arial" pitchFamily="34" charset="0"/>
              </a:rPr>
              <a:t>Source</a:t>
            </a:r>
          </a:p>
        </p:txBody>
      </p:sp>
      <p:sp>
        <p:nvSpPr>
          <p:cNvPr id="521254" name="Text Box 38"/>
          <p:cNvSpPr txBox="1">
            <a:spLocks noChangeArrowheads="1"/>
          </p:cNvSpPr>
          <p:nvPr/>
        </p:nvSpPr>
        <p:spPr bwMode="auto">
          <a:xfrm>
            <a:off x="2085975" y="3333750"/>
            <a:ext cx="1390650" cy="366713"/>
          </a:xfrm>
          <a:prstGeom prst="rect">
            <a:avLst/>
          </a:prstGeom>
          <a:noFill/>
          <a:ln w="9525">
            <a:noFill/>
            <a:miter lim="800000"/>
            <a:headEnd/>
            <a:tailEnd/>
          </a:ln>
          <a:effectLst/>
        </p:spPr>
        <p:txBody>
          <a:bodyPr wrap="none">
            <a:spAutoFit/>
          </a:bodyPr>
          <a:lstStyle/>
          <a:p>
            <a:pPr algn="l" eaLnBrk="1" hangingPunct="1"/>
            <a:r>
              <a:rPr lang="en-US" sz="1800">
                <a:latin typeface="Arial" pitchFamily="34" charset="0"/>
              </a:rPr>
              <a:t>3 mTorr He</a:t>
            </a:r>
          </a:p>
        </p:txBody>
      </p:sp>
      <p:grpSp>
        <p:nvGrpSpPr>
          <p:cNvPr id="6" name="Group 39"/>
          <p:cNvGrpSpPr>
            <a:grpSpLocks/>
          </p:cNvGrpSpPr>
          <p:nvPr/>
        </p:nvGrpSpPr>
        <p:grpSpPr bwMode="auto">
          <a:xfrm>
            <a:off x="5278438" y="2857500"/>
            <a:ext cx="1371600" cy="1371600"/>
            <a:chOff x="2736" y="1296"/>
            <a:chExt cx="480" cy="864"/>
          </a:xfrm>
        </p:grpSpPr>
        <p:sp>
          <p:nvSpPr>
            <p:cNvPr id="521256" name="Rectangle 40"/>
            <p:cNvSpPr>
              <a:spLocks noChangeArrowheads="1"/>
            </p:cNvSpPr>
            <p:nvPr/>
          </p:nvSpPr>
          <p:spPr bwMode="auto">
            <a:xfrm>
              <a:off x="2736" y="1296"/>
              <a:ext cx="480" cy="96"/>
            </a:xfrm>
            <a:prstGeom prst="rect">
              <a:avLst/>
            </a:prstGeom>
            <a:noFill/>
            <a:ln w="38100">
              <a:solidFill>
                <a:schemeClr val="tx1"/>
              </a:solidFill>
              <a:miter lim="800000"/>
              <a:headEnd/>
              <a:tailEnd/>
            </a:ln>
            <a:effectLst/>
          </p:spPr>
          <p:txBody>
            <a:bodyPr wrap="none" anchor="ctr"/>
            <a:lstStyle/>
            <a:p>
              <a:endParaRPr lang="en-US"/>
            </a:p>
          </p:txBody>
        </p:sp>
        <p:sp>
          <p:nvSpPr>
            <p:cNvPr id="521257" name="Rectangle 41"/>
            <p:cNvSpPr>
              <a:spLocks noChangeArrowheads="1"/>
            </p:cNvSpPr>
            <p:nvPr/>
          </p:nvSpPr>
          <p:spPr bwMode="auto">
            <a:xfrm>
              <a:off x="2736" y="1440"/>
              <a:ext cx="480" cy="96"/>
            </a:xfrm>
            <a:prstGeom prst="rect">
              <a:avLst/>
            </a:prstGeom>
            <a:noFill/>
            <a:ln w="38100">
              <a:solidFill>
                <a:schemeClr val="tx1"/>
              </a:solidFill>
              <a:miter lim="800000"/>
              <a:headEnd/>
              <a:tailEnd/>
            </a:ln>
            <a:effectLst/>
          </p:spPr>
          <p:txBody>
            <a:bodyPr wrap="none" anchor="ctr"/>
            <a:lstStyle/>
            <a:p>
              <a:endParaRPr lang="en-US"/>
            </a:p>
          </p:txBody>
        </p:sp>
        <p:sp>
          <p:nvSpPr>
            <p:cNvPr id="521258" name="Rectangle 42"/>
            <p:cNvSpPr>
              <a:spLocks noChangeArrowheads="1"/>
            </p:cNvSpPr>
            <p:nvPr/>
          </p:nvSpPr>
          <p:spPr bwMode="auto">
            <a:xfrm>
              <a:off x="2736" y="1920"/>
              <a:ext cx="480" cy="96"/>
            </a:xfrm>
            <a:prstGeom prst="rect">
              <a:avLst/>
            </a:prstGeom>
            <a:noFill/>
            <a:ln w="38100">
              <a:solidFill>
                <a:schemeClr val="tx1"/>
              </a:solidFill>
              <a:miter lim="800000"/>
              <a:headEnd/>
              <a:tailEnd/>
            </a:ln>
            <a:effectLst/>
          </p:spPr>
          <p:txBody>
            <a:bodyPr wrap="none" anchor="ctr"/>
            <a:lstStyle/>
            <a:p>
              <a:endParaRPr lang="en-US"/>
            </a:p>
          </p:txBody>
        </p:sp>
        <p:sp>
          <p:nvSpPr>
            <p:cNvPr id="521259" name="Rectangle 43"/>
            <p:cNvSpPr>
              <a:spLocks noChangeArrowheads="1"/>
            </p:cNvSpPr>
            <p:nvPr/>
          </p:nvSpPr>
          <p:spPr bwMode="auto">
            <a:xfrm>
              <a:off x="2736" y="2064"/>
              <a:ext cx="480" cy="96"/>
            </a:xfrm>
            <a:prstGeom prst="rect">
              <a:avLst/>
            </a:prstGeom>
            <a:noFill/>
            <a:ln w="38100">
              <a:solidFill>
                <a:schemeClr val="tx1"/>
              </a:solidFill>
              <a:miter lim="800000"/>
              <a:headEnd/>
              <a:tailEnd/>
            </a:ln>
            <a:effectLst/>
          </p:spPr>
          <p:txBody>
            <a:bodyPr wrap="none" anchor="ctr"/>
            <a:lstStyle/>
            <a:p>
              <a:endParaRPr lang="en-US"/>
            </a:p>
          </p:txBody>
        </p:sp>
      </p:grpSp>
      <p:sp>
        <p:nvSpPr>
          <p:cNvPr id="521260" name="Line 44"/>
          <p:cNvSpPr>
            <a:spLocks noChangeShapeType="1"/>
          </p:cNvSpPr>
          <p:nvPr/>
        </p:nvSpPr>
        <p:spPr bwMode="auto">
          <a:xfrm>
            <a:off x="6791325" y="2705100"/>
            <a:ext cx="0" cy="706438"/>
          </a:xfrm>
          <a:prstGeom prst="line">
            <a:avLst/>
          </a:prstGeom>
          <a:noFill/>
          <a:ln w="38100">
            <a:solidFill>
              <a:schemeClr val="tx1"/>
            </a:solidFill>
            <a:round/>
            <a:headEnd/>
            <a:tailEnd type="none" w="sm" len="sm"/>
          </a:ln>
          <a:effectLst/>
        </p:spPr>
        <p:txBody>
          <a:bodyPr/>
          <a:lstStyle/>
          <a:p>
            <a:endParaRPr lang="en-US"/>
          </a:p>
        </p:txBody>
      </p:sp>
      <p:sp>
        <p:nvSpPr>
          <p:cNvPr id="521261" name="Line 45"/>
          <p:cNvSpPr>
            <a:spLocks noChangeShapeType="1"/>
          </p:cNvSpPr>
          <p:nvPr/>
        </p:nvSpPr>
        <p:spPr bwMode="auto">
          <a:xfrm>
            <a:off x="6943725" y="2705100"/>
            <a:ext cx="0" cy="706438"/>
          </a:xfrm>
          <a:prstGeom prst="line">
            <a:avLst/>
          </a:prstGeom>
          <a:noFill/>
          <a:ln w="38100">
            <a:solidFill>
              <a:schemeClr val="tx1"/>
            </a:solidFill>
            <a:round/>
            <a:headEnd/>
            <a:tailEnd type="none" w="sm" len="sm"/>
          </a:ln>
          <a:effectLst/>
        </p:spPr>
        <p:txBody>
          <a:bodyPr/>
          <a:lstStyle/>
          <a:p>
            <a:endParaRPr lang="en-US"/>
          </a:p>
        </p:txBody>
      </p:sp>
      <p:sp>
        <p:nvSpPr>
          <p:cNvPr id="521262" name="Line 46"/>
          <p:cNvSpPr>
            <a:spLocks noChangeShapeType="1"/>
          </p:cNvSpPr>
          <p:nvPr/>
        </p:nvSpPr>
        <p:spPr bwMode="auto">
          <a:xfrm>
            <a:off x="7096125" y="2705100"/>
            <a:ext cx="0" cy="706438"/>
          </a:xfrm>
          <a:prstGeom prst="line">
            <a:avLst/>
          </a:prstGeom>
          <a:noFill/>
          <a:ln w="38100">
            <a:solidFill>
              <a:schemeClr val="tx1"/>
            </a:solidFill>
            <a:round/>
            <a:headEnd/>
            <a:tailEnd type="none" w="sm" len="sm"/>
          </a:ln>
          <a:effectLst/>
        </p:spPr>
        <p:txBody>
          <a:bodyPr/>
          <a:lstStyle/>
          <a:p>
            <a:endParaRPr lang="en-US"/>
          </a:p>
        </p:txBody>
      </p:sp>
      <p:sp>
        <p:nvSpPr>
          <p:cNvPr id="521263" name="Line 47"/>
          <p:cNvSpPr>
            <a:spLocks noChangeShapeType="1"/>
          </p:cNvSpPr>
          <p:nvPr/>
        </p:nvSpPr>
        <p:spPr bwMode="auto">
          <a:xfrm flipV="1">
            <a:off x="6791325" y="3675063"/>
            <a:ext cx="0" cy="782637"/>
          </a:xfrm>
          <a:prstGeom prst="line">
            <a:avLst/>
          </a:prstGeom>
          <a:noFill/>
          <a:ln w="38100">
            <a:solidFill>
              <a:schemeClr val="tx1"/>
            </a:solidFill>
            <a:round/>
            <a:headEnd/>
            <a:tailEnd type="none" w="sm" len="sm"/>
          </a:ln>
          <a:effectLst/>
        </p:spPr>
        <p:txBody>
          <a:bodyPr/>
          <a:lstStyle/>
          <a:p>
            <a:endParaRPr lang="en-US"/>
          </a:p>
        </p:txBody>
      </p:sp>
      <p:sp>
        <p:nvSpPr>
          <p:cNvPr id="521264" name="Line 48"/>
          <p:cNvSpPr>
            <a:spLocks noChangeShapeType="1"/>
          </p:cNvSpPr>
          <p:nvPr/>
        </p:nvSpPr>
        <p:spPr bwMode="auto">
          <a:xfrm flipV="1">
            <a:off x="6943725" y="3675063"/>
            <a:ext cx="0" cy="782637"/>
          </a:xfrm>
          <a:prstGeom prst="line">
            <a:avLst/>
          </a:prstGeom>
          <a:noFill/>
          <a:ln w="38100">
            <a:solidFill>
              <a:schemeClr val="tx1"/>
            </a:solidFill>
            <a:round/>
            <a:headEnd/>
            <a:tailEnd type="none" w="sm" len="sm"/>
          </a:ln>
          <a:effectLst/>
        </p:spPr>
        <p:txBody>
          <a:bodyPr/>
          <a:lstStyle/>
          <a:p>
            <a:endParaRPr lang="en-US"/>
          </a:p>
        </p:txBody>
      </p:sp>
      <p:sp>
        <p:nvSpPr>
          <p:cNvPr id="521265" name="Line 49"/>
          <p:cNvSpPr>
            <a:spLocks noChangeShapeType="1"/>
          </p:cNvSpPr>
          <p:nvPr/>
        </p:nvSpPr>
        <p:spPr bwMode="auto">
          <a:xfrm flipV="1">
            <a:off x="7096125" y="3675063"/>
            <a:ext cx="0" cy="782637"/>
          </a:xfrm>
          <a:prstGeom prst="line">
            <a:avLst/>
          </a:prstGeom>
          <a:noFill/>
          <a:ln w="38100">
            <a:solidFill>
              <a:schemeClr val="tx1"/>
            </a:solidFill>
            <a:round/>
            <a:headEnd/>
            <a:tailEnd type="none" w="sm" len="sm"/>
          </a:ln>
          <a:effectLst/>
        </p:spPr>
        <p:txBody>
          <a:bodyPr/>
          <a:lstStyle/>
          <a:p>
            <a:endParaRPr lang="en-US"/>
          </a:p>
        </p:txBody>
      </p:sp>
      <p:sp>
        <p:nvSpPr>
          <p:cNvPr id="521266" name="Line 50"/>
          <p:cNvSpPr>
            <a:spLocks noChangeShapeType="1"/>
          </p:cNvSpPr>
          <p:nvPr/>
        </p:nvSpPr>
        <p:spPr bwMode="auto">
          <a:xfrm>
            <a:off x="7945438" y="3238500"/>
            <a:ext cx="0" cy="609600"/>
          </a:xfrm>
          <a:prstGeom prst="line">
            <a:avLst/>
          </a:prstGeom>
          <a:noFill/>
          <a:ln w="38100">
            <a:solidFill>
              <a:schemeClr val="tx1"/>
            </a:solidFill>
            <a:round/>
            <a:headEnd/>
            <a:tailEnd/>
          </a:ln>
          <a:effectLst/>
        </p:spPr>
        <p:txBody>
          <a:bodyPr/>
          <a:lstStyle/>
          <a:p>
            <a:endParaRPr lang="en-US"/>
          </a:p>
        </p:txBody>
      </p:sp>
      <p:grpSp>
        <p:nvGrpSpPr>
          <p:cNvPr id="7" name="Group 51"/>
          <p:cNvGrpSpPr>
            <a:grpSpLocks/>
          </p:cNvGrpSpPr>
          <p:nvPr/>
        </p:nvGrpSpPr>
        <p:grpSpPr bwMode="auto">
          <a:xfrm>
            <a:off x="7259638" y="3162300"/>
            <a:ext cx="304800" cy="304800"/>
            <a:chOff x="4656" y="1440"/>
            <a:chExt cx="336" cy="192"/>
          </a:xfrm>
        </p:grpSpPr>
        <p:sp>
          <p:nvSpPr>
            <p:cNvPr id="521268" name="Line 52"/>
            <p:cNvSpPr>
              <a:spLocks noChangeShapeType="1"/>
            </p:cNvSpPr>
            <p:nvPr/>
          </p:nvSpPr>
          <p:spPr bwMode="auto">
            <a:xfrm flipV="1">
              <a:off x="4656" y="1440"/>
              <a:ext cx="0" cy="192"/>
            </a:xfrm>
            <a:prstGeom prst="line">
              <a:avLst/>
            </a:prstGeom>
            <a:noFill/>
            <a:ln w="38100">
              <a:solidFill>
                <a:schemeClr val="tx1"/>
              </a:solidFill>
              <a:round/>
              <a:headEnd/>
              <a:tailEnd/>
            </a:ln>
            <a:effectLst/>
          </p:spPr>
          <p:txBody>
            <a:bodyPr/>
            <a:lstStyle/>
            <a:p>
              <a:endParaRPr lang="en-US"/>
            </a:p>
          </p:txBody>
        </p:sp>
        <p:sp>
          <p:nvSpPr>
            <p:cNvPr id="521269" name="Line 53"/>
            <p:cNvSpPr>
              <a:spLocks noChangeShapeType="1"/>
            </p:cNvSpPr>
            <p:nvPr/>
          </p:nvSpPr>
          <p:spPr bwMode="auto">
            <a:xfrm>
              <a:off x="4656" y="1440"/>
              <a:ext cx="336" cy="0"/>
            </a:xfrm>
            <a:prstGeom prst="line">
              <a:avLst/>
            </a:prstGeom>
            <a:noFill/>
            <a:ln w="38100">
              <a:solidFill>
                <a:schemeClr val="tx1"/>
              </a:solidFill>
              <a:round/>
              <a:headEnd/>
              <a:tailEnd/>
            </a:ln>
            <a:effectLst/>
          </p:spPr>
          <p:txBody>
            <a:bodyPr/>
            <a:lstStyle/>
            <a:p>
              <a:endParaRPr lang="en-US"/>
            </a:p>
          </p:txBody>
        </p:sp>
      </p:grpSp>
      <p:grpSp>
        <p:nvGrpSpPr>
          <p:cNvPr id="8" name="Group 54"/>
          <p:cNvGrpSpPr>
            <a:grpSpLocks/>
          </p:cNvGrpSpPr>
          <p:nvPr/>
        </p:nvGrpSpPr>
        <p:grpSpPr bwMode="auto">
          <a:xfrm flipV="1">
            <a:off x="7259638" y="3619500"/>
            <a:ext cx="304800" cy="304800"/>
            <a:chOff x="4752" y="1536"/>
            <a:chExt cx="336" cy="192"/>
          </a:xfrm>
        </p:grpSpPr>
        <p:sp>
          <p:nvSpPr>
            <p:cNvPr id="521271" name="Line 55"/>
            <p:cNvSpPr>
              <a:spLocks noChangeShapeType="1"/>
            </p:cNvSpPr>
            <p:nvPr/>
          </p:nvSpPr>
          <p:spPr bwMode="auto">
            <a:xfrm flipV="1">
              <a:off x="4752" y="1536"/>
              <a:ext cx="0" cy="192"/>
            </a:xfrm>
            <a:prstGeom prst="line">
              <a:avLst/>
            </a:prstGeom>
            <a:noFill/>
            <a:ln w="38100">
              <a:solidFill>
                <a:schemeClr val="tx1"/>
              </a:solidFill>
              <a:round/>
              <a:headEnd/>
              <a:tailEnd/>
            </a:ln>
            <a:effectLst/>
          </p:spPr>
          <p:txBody>
            <a:bodyPr/>
            <a:lstStyle/>
            <a:p>
              <a:endParaRPr lang="en-US"/>
            </a:p>
          </p:txBody>
        </p:sp>
        <p:sp>
          <p:nvSpPr>
            <p:cNvPr id="521272" name="Line 56"/>
            <p:cNvSpPr>
              <a:spLocks noChangeShapeType="1"/>
            </p:cNvSpPr>
            <p:nvPr/>
          </p:nvSpPr>
          <p:spPr bwMode="auto">
            <a:xfrm>
              <a:off x="4752" y="1536"/>
              <a:ext cx="336" cy="0"/>
            </a:xfrm>
            <a:prstGeom prst="line">
              <a:avLst/>
            </a:prstGeom>
            <a:noFill/>
            <a:ln w="38100">
              <a:solidFill>
                <a:schemeClr val="tx1"/>
              </a:solidFill>
              <a:round/>
              <a:headEnd/>
              <a:tailEnd/>
            </a:ln>
            <a:effectLst/>
          </p:spPr>
          <p:txBody>
            <a:bodyPr/>
            <a:lstStyle/>
            <a:p>
              <a:endParaRPr lang="en-US"/>
            </a:p>
          </p:txBody>
        </p:sp>
      </p:grpSp>
      <p:grpSp>
        <p:nvGrpSpPr>
          <p:cNvPr id="9" name="Group 57"/>
          <p:cNvGrpSpPr>
            <a:grpSpLocks/>
          </p:cNvGrpSpPr>
          <p:nvPr/>
        </p:nvGrpSpPr>
        <p:grpSpPr bwMode="auto">
          <a:xfrm>
            <a:off x="7259638" y="3162300"/>
            <a:ext cx="304800" cy="304800"/>
            <a:chOff x="4656" y="1440"/>
            <a:chExt cx="336" cy="192"/>
          </a:xfrm>
        </p:grpSpPr>
        <p:sp>
          <p:nvSpPr>
            <p:cNvPr id="521274" name="Line 58"/>
            <p:cNvSpPr>
              <a:spLocks noChangeShapeType="1"/>
            </p:cNvSpPr>
            <p:nvPr/>
          </p:nvSpPr>
          <p:spPr bwMode="auto">
            <a:xfrm flipV="1">
              <a:off x="4656" y="1440"/>
              <a:ext cx="0" cy="192"/>
            </a:xfrm>
            <a:prstGeom prst="line">
              <a:avLst/>
            </a:prstGeom>
            <a:noFill/>
            <a:ln w="38100">
              <a:solidFill>
                <a:schemeClr val="tx1"/>
              </a:solidFill>
              <a:round/>
              <a:headEnd/>
              <a:tailEnd/>
            </a:ln>
            <a:effectLst/>
          </p:spPr>
          <p:txBody>
            <a:bodyPr/>
            <a:lstStyle/>
            <a:p>
              <a:endParaRPr lang="en-US"/>
            </a:p>
          </p:txBody>
        </p:sp>
        <p:sp>
          <p:nvSpPr>
            <p:cNvPr id="521275" name="Line 59"/>
            <p:cNvSpPr>
              <a:spLocks noChangeShapeType="1"/>
            </p:cNvSpPr>
            <p:nvPr/>
          </p:nvSpPr>
          <p:spPr bwMode="auto">
            <a:xfrm>
              <a:off x="4656" y="1440"/>
              <a:ext cx="336" cy="0"/>
            </a:xfrm>
            <a:prstGeom prst="line">
              <a:avLst/>
            </a:prstGeom>
            <a:noFill/>
            <a:ln w="38100">
              <a:solidFill>
                <a:schemeClr val="tx1"/>
              </a:solidFill>
              <a:round/>
              <a:headEnd/>
              <a:tailEnd/>
            </a:ln>
            <a:effectLst/>
          </p:spPr>
          <p:txBody>
            <a:bodyPr/>
            <a:lstStyle/>
            <a:p>
              <a:endParaRPr lang="en-US"/>
            </a:p>
          </p:txBody>
        </p:sp>
      </p:grpSp>
      <p:grpSp>
        <p:nvGrpSpPr>
          <p:cNvPr id="10" name="Group 60"/>
          <p:cNvGrpSpPr>
            <a:grpSpLocks/>
          </p:cNvGrpSpPr>
          <p:nvPr/>
        </p:nvGrpSpPr>
        <p:grpSpPr bwMode="auto">
          <a:xfrm flipV="1">
            <a:off x="7259638" y="3619500"/>
            <a:ext cx="304800" cy="304800"/>
            <a:chOff x="4752" y="1536"/>
            <a:chExt cx="336" cy="192"/>
          </a:xfrm>
        </p:grpSpPr>
        <p:sp>
          <p:nvSpPr>
            <p:cNvPr id="521277" name="Line 61"/>
            <p:cNvSpPr>
              <a:spLocks noChangeShapeType="1"/>
            </p:cNvSpPr>
            <p:nvPr/>
          </p:nvSpPr>
          <p:spPr bwMode="auto">
            <a:xfrm flipV="1">
              <a:off x="4752" y="1536"/>
              <a:ext cx="0" cy="192"/>
            </a:xfrm>
            <a:prstGeom prst="line">
              <a:avLst/>
            </a:prstGeom>
            <a:noFill/>
            <a:ln w="38100">
              <a:solidFill>
                <a:schemeClr val="tx1"/>
              </a:solidFill>
              <a:round/>
              <a:headEnd/>
              <a:tailEnd/>
            </a:ln>
            <a:effectLst/>
          </p:spPr>
          <p:txBody>
            <a:bodyPr/>
            <a:lstStyle/>
            <a:p>
              <a:endParaRPr lang="en-US"/>
            </a:p>
          </p:txBody>
        </p:sp>
        <p:sp>
          <p:nvSpPr>
            <p:cNvPr id="521278" name="Line 62"/>
            <p:cNvSpPr>
              <a:spLocks noChangeShapeType="1"/>
            </p:cNvSpPr>
            <p:nvPr/>
          </p:nvSpPr>
          <p:spPr bwMode="auto">
            <a:xfrm>
              <a:off x="4752" y="1536"/>
              <a:ext cx="336" cy="0"/>
            </a:xfrm>
            <a:prstGeom prst="line">
              <a:avLst/>
            </a:prstGeom>
            <a:noFill/>
            <a:ln w="38100">
              <a:solidFill>
                <a:schemeClr val="tx1"/>
              </a:solidFill>
              <a:round/>
              <a:headEnd/>
              <a:tailEnd/>
            </a:ln>
            <a:effectLst/>
          </p:spPr>
          <p:txBody>
            <a:bodyPr/>
            <a:lstStyle/>
            <a:p>
              <a:endParaRPr lang="en-US"/>
            </a:p>
          </p:txBody>
        </p:sp>
      </p:grpSp>
      <p:grpSp>
        <p:nvGrpSpPr>
          <p:cNvPr id="11" name="Group 63"/>
          <p:cNvGrpSpPr>
            <a:grpSpLocks/>
          </p:cNvGrpSpPr>
          <p:nvPr/>
        </p:nvGrpSpPr>
        <p:grpSpPr bwMode="auto">
          <a:xfrm flipH="1">
            <a:off x="7640638" y="3162300"/>
            <a:ext cx="304800" cy="304800"/>
            <a:chOff x="4656" y="1440"/>
            <a:chExt cx="336" cy="192"/>
          </a:xfrm>
        </p:grpSpPr>
        <p:sp>
          <p:nvSpPr>
            <p:cNvPr id="521280" name="Line 64"/>
            <p:cNvSpPr>
              <a:spLocks noChangeShapeType="1"/>
            </p:cNvSpPr>
            <p:nvPr/>
          </p:nvSpPr>
          <p:spPr bwMode="auto">
            <a:xfrm flipV="1">
              <a:off x="4656" y="1440"/>
              <a:ext cx="0" cy="192"/>
            </a:xfrm>
            <a:prstGeom prst="line">
              <a:avLst/>
            </a:prstGeom>
            <a:noFill/>
            <a:ln w="38100">
              <a:solidFill>
                <a:schemeClr val="tx1"/>
              </a:solidFill>
              <a:round/>
              <a:headEnd/>
              <a:tailEnd/>
            </a:ln>
            <a:effectLst/>
          </p:spPr>
          <p:txBody>
            <a:bodyPr/>
            <a:lstStyle/>
            <a:p>
              <a:endParaRPr lang="en-US"/>
            </a:p>
          </p:txBody>
        </p:sp>
        <p:sp>
          <p:nvSpPr>
            <p:cNvPr id="521281" name="Line 65"/>
            <p:cNvSpPr>
              <a:spLocks noChangeShapeType="1"/>
            </p:cNvSpPr>
            <p:nvPr/>
          </p:nvSpPr>
          <p:spPr bwMode="auto">
            <a:xfrm>
              <a:off x="4656" y="1440"/>
              <a:ext cx="336" cy="0"/>
            </a:xfrm>
            <a:prstGeom prst="line">
              <a:avLst/>
            </a:prstGeom>
            <a:noFill/>
            <a:ln w="38100">
              <a:solidFill>
                <a:schemeClr val="tx1"/>
              </a:solidFill>
              <a:round/>
              <a:headEnd/>
              <a:tailEnd/>
            </a:ln>
            <a:effectLst/>
          </p:spPr>
          <p:txBody>
            <a:bodyPr/>
            <a:lstStyle/>
            <a:p>
              <a:endParaRPr lang="en-US"/>
            </a:p>
          </p:txBody>
        </p:sp>
      </p:grpSp>
      <p:grpSp>
        <p:nvGrpSpPr>
          <p:cNvPr id="12" name="Group 66"/>
          <p:cNvGrpSpPr>
            <a:grpSpLocks/>
          </p:cNvGrpSpPr>
          <p:nvPr/>
        </p:nvGrpSpPr>
        <p:grpSpPr bwMode="auto">
          <a:xfrm flipH="1" flipV="1">
            <a:off x="7640638" y="3619500"/>
            <a:ext cx="304800" cy="304800"/>
            <a:chOff x="4752" y="1536"/>
            <a:chExt cx="336" cy="192"/>
          </a:xfrm>
        </p:grpSpPr>
        <p:sp>
          <p:nvSpPr>
            <p:cNvPr id="521283" name="Line 67"/>
            <p:cNvSpPr>
              <a:spLocks noChangeShapeType="1"/>
            </p:cNvSpPr>
            <p:nvPr/>
          </p:nvSpPr>
          <p:spPr bwMode="auto">
            <a:xfrm flipV="1">
              <a:off x="4752" y="1536"/>
              <a:ext cx="0" cy="192"/>
            </a:xfrm>
            <a:prstGeom prst="line">
              <a:avLst/>
            </a:prstGeom>
            <a:noFill/>
            <a:ln w="38100">
              <a:solidFill>
                <a:schemeClr val="tx1"/>
              </a:solidFill>
              <a:round/>
              <a:headEnd/>
              <a:tailEnd/>
            </a:ln>
            <a:effectLst/>
          </p:spPr>
          <p:txBody>
            <a:bodyPr/>
            <a:lstStyle/>
            <a:p>
              <a:endParaRPr lang="en-US"/>
            </a:p>
          </p:txBody>
        </p:sp>
        <p:sp>
          <p:nvSpPr>
            <p:cNvPr id="521284" name="Line 68"/>
            <p:cNvSpPr>
              <a:spLocks noChangeShapeType="1"/>
            </p:cNvSpPr>
            <p:nvPr/>
          </p:nvSpPr>
          <p:spPr bwMode="auto">
            <a:xfrm>
              <a:off x="4752" y="1536"/>
              <a:ext cx="336" cy="0"/>
            </a:xfrm>
            <a:prstGeom prst="line">
              <a:avLst/>
            </a:prstGeom>
            <a:noFill/>
            <a:ln w="38100">
              <a:solidFill>
                <a:schemeClr val="tx1"/>
              </a:solidFill>
              <a:round/>
              <a:headEnd/>
              <a:tailEnd/>
            </a:ln>
            <a:effectLst/>
          </p:spPr>
          <p:txBody>
            <a:bodyPr/>
            <a:lstStyle/>
            <a:p>
              <a:endParaRPr lang="en-US"/>
            </a:p>
          </p:txBody>
        </p:sp>
      </p:grpSp>
      <p:sp>
        <p:nvSpPr>
          <p:cNvPr id="521285" name="Oval 69"/>
          <p:cNvSpPr>
            <a:spLocks noChangeArrowheads="1"/>
          </p:cNvSpPr>
          <p:nvPr/>
        </p:nvSpPr>
        <p:spPr bwMode="auto">
          <a:xfrm>
            <a:off x="7543800" y="3467100"/>
            <a:ext cx="76200" cy="152400"/>
          </a:xfrm>
          <a:prstGeom prst="ellipse">
            <a:avLst/>
          </a:prstGeom>
          <a:noFill/>
          <a:ln w="38100">
            <a:solidFill>
              <a:schemeClr val="tx1"/>
            </a:solidFill>
            <a:round/>
            <a:headEnd/>
            <a:tailEnd/>
          </a:ln>
          <a:effectLst/>
        </p:spPr>
        <p:txBody>
          <a:bodyPr wrap="none" anchor="ctr"/>
          <a:lstStyle/>
          <a:p>
            <a:endParaRPr lang="en-US"/>
          </a:p>
        </p:txBody>
      </p:sp>
      <p:grpSp>
        <p:nvGrpSpPr>
          <p:cNvPr id="13" name="Group 70"/>
          <p:cNvGrpSpPr>
            <a:grpSpLocks/>
          </p:cNvGrpSpPr>
          <p:nvPr/>
        </p:nvGrpSpPr>
        <p:grpSpPr bwMode="auto">
          <a:xfrm>
            <a:off x="7673975" y="2112963"/>
            <a:ext cx="471488" cy="1792287"/>
            <a:chOff x="4841" y="1259"/>
            <a:chExt cx="297" cy="1129"/>
          </a:xfrm>
        </p:grpSpPr>
        <p:grpSp>
          <p:nvGrpSpPr>
            <p:cNvPr id="14" name="Group 71"/>
            <p:cNvGrpSpPr>
              <a:grpSpLocks/>
            </p:cNvGrpSpPr>
            <p:nvPr/>
          </p:nvGrpSpPr>
          <p:grpSpPr bwMode="auto">
            <a:xfrm rot="12001513">
              <a:off x="4946" y="1259"/>
              <a:ext cx="192" cy="384"/>
              <a:chOff x="3456" y="2784"/>
              <a:chExt cx="192" cy="384"/>
            </a:xfrm>
          </p:grpSpPr>
          <p:sp>
            <p:nvSpPr>
              <p:cNvPr id="521288" name="Line 72"/>
              <p:cNvSpPr>
                <a:spLocks noChangeShapeType="1"/>
              </p:cNvSpPr>
              <p:nvPr/>
            </p:nvSpPr>
            <p:spPr bwMode="auto">
              <a:xfrm>
                <a:off x="3456" y="2784"/>
                <a:ext cx="0" cy="384"/>
              </a:xfrm>
              <a:prstGeom prst="line">
                <a:avLst/>
              </a:prstGeom>
              <a:noFill/>
              <a:ln w="57150">
                <a:solidFill>
                  <a:schemeClr val="tx1"/>
                </a:solidFill>
                <a:round/>
                <a:headEnd/>
                <a:tailEnd/>
              </a:ln>
              <a:effectLst/>
            </p:spPr>
            <p:txBody>
              <a:bodyPr/>
              <a:lstStyle/>
              <a:p>
                <a:endParaRPr lang="en-US"/>
              </a:p>
            </p:txBody>
          </p:sp>
          <p:sp>
            <p:nvSpPr>
              <p:cNvPr id="521289" name="Line 73"/>
              <p:cNvSpPr>
                <a:spLocks noChangeShapeType="1"/>
              </p:cNvSpPr>
              <p:nvPr/>
            </p:nvSpPr>
            <p:spPr bwMode="auto">
              <a:xfrm>
                <a:off x="3648" y="2784"/>
                <a:ext cx="0" cy="384"/>
              </a:xfrm>
              <a:prstGeom prst="line">
                <a:avLst/>
              </a:prstGeom>
              <a:noFill/>
              <a:ln w="57150">
                <a:solidFill>
                  <a:schemeClr val="tx1"/>
                </a:solidFill>
                <a:round/>
                <a:headEnd/>
                <a:tailEnd/>
              </a:ln>
              <a:effectLst/>
            </p:spPr>
            <p:txBody>
              <a:bodyPr/>
              <a:lstStyle/>
              <a:p>
                <a:endParaRPr lang="en-US"/>
              </a:p>
            </p:txBody>
          </p:sp>
          <p:sp>
            <p:nvSpPr>
              <p:cNvPr id="521290" name="Line 74"/>
              <p:cNvSpPr>
                <a:spLocks noChangeShapeType="1"/>
              </p:cNvSpPr>
              <p:nvPr/>
            </p:nvSpPr>
            <p:spPr bwMode="auto">
              <a:xfrm>
                <a:off x="3456" y="2784"/>
                <a:ext cx="192" cy="0"/>
              </a:xfrm>
              <a:prstGeom prst="line">
                <a:avLst/>
              </a:prstGeom>
              <a:noFill/>
              <a:ln w="19050">
                <a:solidFill>
                  <a:schemeClr val="tx1"/>
                </a:solidFill>
                <a:round/>
                <a:headEnd/>
                <a:tailEnd/>
              </a:ln>
              <a:effectLst/>
            </p:spPr>
            <p:txBody>
              <a:bodyPr/>
              <a:lstStyle/>
              <a:p>
                <a:endParaRPr lang="en-US"/>
              </a:p>
            </p:txBody>
          </p:sp>
          <p:sp>
            <p:nvSpPr>
              <p:cNvPr id="521291" name="Line 75"/>
              <p:cNvSpPr>
                <a:spLocks noChangeShapeType="1"/>
              </p:cNvSpPr>
              <p:nvPr/>
            </p:nvSpPr>
            <p:spPr bwMode="auto">
              <a:xfrm>
                <a:off x="3456" y="2838"/>
                <a:ext cx="144" cy="0"/>
              </a:xfrm>
              <a:prstGeom prst="line">
                <a:avLst/>
              </a:prstGeom>
              <a:noFill/>
              <a:ln w="76200">
                <a:solidFill>
                  <a:schemeClr val="tx1"/>
                </a:solidFill>
                <a:round/>
                <a:headEnd/>
                <a:tailEnd/>
              </a:ln>
              <a:effectLst/>
            </p:spPr>
            <p:txBody>
              <a:bodyPr/>
              <a:lstStyle/>
              <a:p>
                <a:endParaRPr lang="en-US"/>
              </a:p>
            </p:txBody>
          </p:sp>
        </p:grpSp>
        <p:sp>
          <p:nvSpPr>
            <p:cNvPr id="521292" name="Line 76"/>
            <p:cNvSpPr>
              <a:spLocks noChangeShapeType="1"/>
            </p:cNvSpPr>
            <p:nvPr/>
          </p:nvSpPr>
          <p:spPr bwMode="auto">
            <a:xfrm rot="12001513">
              <a:off x="4841" y="1620"/>
              <a:ext cx="0" cy="768"/>
            </a:xfrm>
            <a:prstGeom prst="line">
              <a:avLst/>
            </a:prstGeom>
            <a:noFill/>
            <a:ln w="57150" cap="rnd">
              <a:solidFill>
                <a:schemeClr val="tx1"/>
              </a:solidFill>
              <a:prstDash val="sysDot"/>
              <a:round/>
              <a:headEnd/>
              <a:tailEnd/>
            </a:ln>
            <a:effectLst/>
          </p:spPr>
          <p:txBody>
            <a:bodyPr/>
            <a:lstStyle/>
            <a:p>
              <a:endParaRPr lang="en-US"/>
            </a:p>
          </p:txBody>
        </p:sp>
      </p:grpSp>
      <p:sp>
        <p:nvSpPr>
          <p:cNvPr id="521293" name="Text Box 77"/>
          <p:cNvSpPr txBox="1">
            <a:spLocks noChangeArrowheads="1"/>
          </p:cNvSpPr>
          <p:nvPr/>
        </p:nvSpPr>
        <p:spPr bwMode="auto">
          <a:xfrm>
            <a:off x="8001000" y="3197225"/>
            <a:ext cx="1022350" cy="641350"/>
          </a:xfrm>
          <a:prstGeom prst="rect">
            <a:avLst/>
          </a:prstGeom>
          <a:noFill/>
          <a:ln w="9525">
            <a:noFill/>
            <a:miter lim="800000"/>
            <a:headEnd/>
            <a:tailEnd type="none" w="sm" len="sm"/>
          </a:ln>
          <a:effectLst/>
        </p:spPr>
        <p:txBody>
          <a:bodyPr wrap="none">
            <a:spAutoFit/>
          </a:bodyPr>
          <a:lstStyle/>
          <a:p>
            <a:pPr eaLnBrk="1" hangingPunct="1"/>
            <a:r>
              <a:rPr lang="en-US" sz="1800" i="1">
                <a:latin typeface="Arial" pitchFamily="34" charset="0"/>
              </a:rPr>
              <a:t>NICI</a:t>
            </a:r>
          </a:p>
          <a:p>
            <a:pPr eaLnBrk="1" hangingPunct="1"/>
            <a:r>
              <a:rPr lang="en-US" sz="1800" i="1">
                <a:latin typeface="Arial" pitchFamily="34" charset="0"/>
              </a:rPr>
              <a:t> Source</a:t>
            </a:r>
            <a:endParaRPr lang="en-US" sz="1800">
              <a:latin typeface="Arial" pitchFamily="34" charset="0"/>
            </a:endParaRPr>
          </a:p>
        </p:txBody>
      </p:sp>
      <p:sp>
        <p:nvSpPr>
          <p:cNvPr id="521294" name="Text Box 78"/>
          <p:cNvSpPr txBox="1">
            <a:spLocks noChangeArrowheads="1"/>
          </p:cNvSpPr>
          <p:nvPr/>
        </p:nvSpPr>
        <p:spPr bwMode="auto">
          <a:xfrm>
            <a:off x="7797800" y="1590675"/>
            <a:ext cx="1123950" cy="366713"/>
          </a:xfrm>
          <a:prstGeom prst="rect">
            <a:avLst/>
          </a:prstGeom>
          <a:noFill/>
          <a:ln w="9525">
            <a:noFill/>
            <a:miter lim="800000"/>
            <a:headEnd/>
            <a:tailEnd type="none" w="sm" len="sm"/>
          </a:ln>
          <a:effectLst/>
        </p:spPr>
        <p:txBody>
          <a:bodyPr wrap="none">
            <a:spAutoFit/>
          </a:bodyPr>
          <a:lstStyle/>
          <a:p>
            <a:pPr eaLnBrk="1" hangingPunct="1"/>
            <a:r>
              <a:rPr lang="en-US" sz="1800" i="1">
                <a:latin typeface="Arial" pitchFamily="34" charset="0"/>
              </a:rPr>
              <a:t>Filament</a:t>
            </a:r>
          </a:p>
        </p:txBody>
      </p:sp>
      <p:sp>
        <p:nvSpPr>
          <p:cNvPr id="521295" name="Line 79"/>
          <p:cNvSpPr>
            <a:spLocks noChangeShapeType="1"/>
          </p:cNvSpPr>
          <p:nvPr/>
        </p:nvSpPr>
        <p:spPr bwMode="auto">
          <a:xfrm flipH="1">
            <a:off x="7962900" y="2019300"/>
            <a:ext cx="180975" cy="523875"/>
          </a:xfrm>
          <a:prstGeom prst="line">
            <a:avLst/>
          </a:prstGeom>
          <a:noFill/>
          <a:ln w="9525">
            <a:solidFill>
              <a:schemeClr val="tx1"/>
            </a:solidFill>
            <a:round/>
            <a:headEnd/>
            <a:tailEnd type="triangle" w="med" len="med"/>
          </a:ln>
          <a:effectLst/>
        </p:spPr>
        <p:txBody>
          <a:bodyPr/>
          <a:lstStyle/>
          <a:p>
            <a:endParaRPr lang="en-US"/>
          </a:p>
        </p:txBody>
      </p:sp>
      <p:sp>
        <p:nvSpPr>
          <p:cNvPr id="521296" name="Line 80"/>
          <p:cNvSpPr>
            <a:spLocks noChangeShapeType="1"/>
          </p:cNvSpPr>
          <p:nvPr/>
        </p:nvSpPr>
        <p:spPr bwMode="auto">
          <a:xfrm>
            <a:off x="7607300" y="1778000"/>
            <a:ext cx="0" cy="393700"/>
          </a:xfrm>
          <a:prstGeom prst="line">
            <a:avLst/>
          </a:prstGeom>
          <a:noFill/>
          <a:ln w="9525">
            <a:solidFill>
              <a:schemeClr val="tx1"/>
            </a:solidFill>
            <a:round/>
            <a:headEnd/>
            <a:tailEnd type="triangle" w="med" len="med"/>
          </a:ln>
          <a:effectLst/>
        </p:spPr>
        <p:txBody>
          <a:bodyPr/>
          <a:lstStyle/>
          <a:p>
            <a:endParaRPr lang="en-US"/>
          </a:p>
        </p:txBody>
      </p:sp>
      <p:sp>
        <p:nvSpPr>
          <p:cNvPr id="521297" name="Text Box 81"/>
          <p:cNvSpPr txBox="1">
            <a:spLocks noChangeArrowheads="1"/>
          </p:cNvSpPr>
          <p:nvPr/>
        </p:nvSpPr>
        <p:spPr bwMode="auto">
          <a:xfrm>
            <a:off x="7124700" y="5380038"/>
            <a:ext cx="1111250" cy="366712"/>
          </a:xfrm>
          <a:prstGeom prst="rect">
            <a:avLst/>
          </a:prstGeom>
          <a:noFill/>
          <a:ln w="9525">
            <a:noFill/>
            <a:miter lim="800000"/>
            <a:headEnd/>
            <a:tailEnd/>
          </a:ln>
          <a:effectLst/>
        </p:spPr>
        <p:txBody>
          <a:bodyPr wrap="none">
            <a:spAutoFit/>
          </a:bodyPr>
          <a:lstStyle/>
          <a:p>
            <a:pPr algn="l" eaLnBrk="1" hangingPunct="1"/>
            <a:r>
              <a:rPr lang="en-US" sz="1800" i="1">
                <a:latin typeface="Arial" pitchFamily="34" charset="0"/>
              </a:rPr>
              <a:t>Methane</a:t>
            </a:r>
          </a:p>
        </p:txBody>
      </p:sp>
      <p:grpSp>
        <p:nvGrpSpPr>
          <p:cNvPr id="15" name="Group 82"/>
          <p:cNvGrpSpPr>
            <a:grpSpLocks/>
          </p:cNvGrpSpPr>
          <p:nvPr/>
        </p:nvGrpSpPr>
        <p:grpSpPr bwMode="auto">
          <a:xfrm flipH="1">
            <a:off x="5334000" y="3257550"/>
            <a:ext cx="703263" cy="519113"/>
            <a:chOff x="1573" y="1980"/>
            <a:chExt cx="443" cy="327"/>
          </a:xfrm>
        </p:grpSpPr>
        <p:sp>
          <p:nvSpPr>
            <p:cNvPr id="521299" name="Line 83"/>
            <p:cNvSpPr>
              <a:spLocks noChangeShapeType="1"/>
            </p:cNvSpPr>
            <p:nvPr/>
          </p:nvSpPr>
          <p:spPr bwMode="auto">
            <a:xfrm>
              <a:off x="1824" y="2168"/>
              <a:ext cx="192" cy="0"/>
            </a:xfrm>
            <a:prstGeom prst="line">
              <a:avLst/>
            </a:prstGeom>
            <a:noFill/>
            <a:ln w="38100">
              <a:solidFill>
                <a:schemeClr val="tx1"/>
              </a:solidFill>
              <a:round/>
              <a:headEnd/>
              <a:tailEnd type="triangle" w="sm" len="sm"/>
            </a:ln>
            <a:effectLst/>
          </p:spPr>
          <p:txBody>
            <a:bodyPr/>
            <a:lstStyle/>
            <a:p>
              <a:endParaRPr lang="en-US"/>
            </a:p>
          </p:txBody>
        </p:sp>
        <p:sp>
          <p:nvSpPr>
            <p:cNvPr id="521300" name="Oval 84"/>
            <p:cNvSpPr>
              <a:spLocks noChangeArrowheads="1"/>
            </p:cNvSpPr>
            <p:nvPr/>
          </p:nvSpPr>
          <p:spPr bwMode="auto">
            <a:xfrm>
              <a:off x="1576" y="2071"/>
              <a:ext cx="192" cy="192"/>
            </a:xfrm>
            <a:prstGeom prst="ellipse">
              <a:avLst/>
            </a:prstGeom>
            <a:noFill/>
            <a:ln w="38100">
              <a:solidFill>
                <a:schemeClr val="tx1"/>
              </a:solidFill>
              <a:round/>
              <a:headEnd/>
              <a:tailEnd type="none" w="sm" len="sm"/>
            </a:ln>
            <a:effectLst/>
          </p:spPr>
          <p:txBody>
            <a:bodyPr wrap="none" anchor="ctr"/>
            <a:lstStyle/>
            <a:p>
              <a:endParaRPr lang="en-US"/>
            </a:p>
          </p:txBody>
        </p:sp>
        <p:sp>
          <p:nvSpPr>
            <p:cNvPr id="521301" name="Text Box 85"/>
            <p:cNvSpPr txBox="1">
              <a:spLocks noChangeArrowheads="1"/>
            </p:cNvSpPr>
            <p:nvPr/>
          </p:nvSpPr>
          <p:spPr bwMode="auto">
            <a:xfrm>
              <a:off x="1573" y="1980"/>
              <a:ext cx="191" cy="327"/>
            </a:xfrm>
            <a:prstGeom prst="rect">
              <a:avLst/>
            </a:prstGeom>
            <a:noFill/>
            <a:ln w="9525">
              <a:noFill/>
              <a:miter lim="800000"/>
              <a:headEnd/>
              <a:tailEnd type="none" w="sm" len="sm"/>
            </a:ln>
            <a:effectLst/>
          </p:spPr>
          <p:txBody>
            <a:bodyPr wrap="none">
              <a:spAutoFit/>
            </a:bodyPr>
            <a:lstStyle/>
            <a:p>
              <a:pPr algn="l" eaLnBrk="1" hangingPunct="1"/>
              <a:r>
                <a:rPr lang="en-US" sz="2800" b="0">
                  <a:latin typeface="Arial" pitchFamily="34" charset="0"/>
                </a:rPr>
                <a:t>-</a:t>
              </a:r>
            </a:p>
          </p:txBody>
        </p:sp>
      </p:grpSp>
      <p:sp>
        <p:nvSpPr>
          <p:cNvPr id="521302" name="Text Box 86"/>
          <p:cNvSpPr txBox="1">
            <a:spLocks noChangeArrowheads="1"/>
          </p:cNvSpPr>
          <p:nvPr/>
        </p:nvSpPr>
        <p:spPr bwMode="auto">
          <a:xfrm>
            <a:off x="6156325" y="3351213"/>
            <a:ext cx="882650" cy="366712"/>
          </a:xfrm>
          <a:prstGeom prst="rect">
            <a:avLst/>
          </a:prstGeom>
          <a:noFill/>
          <a:ln w="9525">
            <a:noFill/>
            <a:miter lim="800000"/>
            <a:headEnd/>
            <a:tailEnd/>
          </a:ln>
          <a:effectLst/>
        </p:spPr>
        <p:txBody>
          <a:bodyPr wrap="none">
            <a:spAutoFit/>
          </a:bodyPr>
          <a:lstStyle/>
          <a:p>
            <a:pPr algn="l" eaLnBrk="1" hangingPunct="1"/>
            <a:r>
              <a:rPr lang="en-US" sz="1800" b="0">
                <a:latin typeface="Arial" pitchFamily="34" charset="0"/>
              </a:rPr>
              <a:t>Anions</a:t>
            </a:r>
          </a:p>
        </p:txBody>
      </p:sp>
      <p:sp>
        <p:nvSpPr>
          <p:cNvPr id="521303" name="Text Box 87"/>
          <p:cNvSpPr txBox="1">
            <a:spLocks noChangeArrowheads="1"/>
          </p:cNvSpPr>
          <p:nvPr/>
        </p:nvSpPr>
        <p:spPr bwMode="auto">
          <a:xfrm>
            <a:off x="8061325" y="2665413"/>
            <a:ext cx="361950" cy="366712"/>
          </a:xfrm>
          <a:prstGeom prst="rect">
            <a:avLst/>
          </a:prstGeom>
          <a:noFill/>
          <a:ln w="9525">
            <a:noFill/>
            <a:miter lim="800000"/>
            <a:headEnd/>
            <a:tailEnd/>
          </a:ln>
          <a:effectLst/>
        </p:spPr>
        <p:txBody>
          <a:bodyPr wrap="none">
            <a:spAutoFit/>
          </a:bodyPr>
          <a:lstStyle/>
          <a:p>
            <a:pPr algn="l" eaLnBrk="1" hangingPunct="1"/>
            <a:r>
              <a:rPr lang="en-US" sz="1800" b="0">
                <a:latin typeface="Arial" pitchFamily="34" charset="0"/>
              </a:rPr>
              <a:t>e</a:t>
            </a:r>
            <a:r>
              <a:rPr lang="en-US" sz="1800" baseline="30000">
                <a:latin typeface="Arial" pitchFamily="34" charset="0"/>
              </a:rPr>
              <a:t>-</a:t>
            </a:r>
            <a:endParaRPr lang="en-US" sz="1800">
              <a:latin typeface="Arial" pitchFamily="34" charset="0"/>
            </a:endParaRPr>
          </a:p>
        </p:txBody>
      </p:sp>
      <p:sp>
        <p:nvSpPr>
          <p:cNvPr id="521304" name="Line 88"/>
          <p:cNvSpPr>
            <a:spLocks noChangeShapeType="1"/>
          </p:cNvSpPr>
          <p:nvPr/>
        </p:nvSpPr>
        <p:spPr bwMode="auto">
          <a:xfrm flipH="1">
            <a:off x="7848600" y="2857500"/>
            <a:ext cx="228600" cy="152400"/>
          </a:xfrm>
          <a:prstGeom prst="line">
            <a:avLst/>
          </a:prstGeom>
          <a:noFill/>
          <a:ln w="9525">
            <a:solidFill>
              <a:schemeClr val="tx1"/>
            </a:solidFill>
            <a:round/>
            <a:headEnd/>
            <a:tailEnd type="triangle" w="med" len="med"/>
          </a:ln>
          <a:effectLst/>
        </p:spPr>
        <p:txBody>
          <a:bodyPr/>
          <a:lstStyle/>
          <a:p>
            <a:endParaRPr lang="en-US"/>
          </a:p>
        </p:txBody>
      </p:sp>
      <p:sp>
        <p:nvSpPr>
          <p:cNvPr id="521305" name="Text Box 89"/>
          <p:cNvSpPr txBox="1">
            <a:spLocks noChangeArrowheads="1"/>
          </p:cNvSpPr>
          <p:nvPr/>
        </p:nvSpPr>
        <p:spPr bwMode="auto">
          <a:xfrm>
            <a:off x="966788" y="258763"/>
            <a:ext cx="7766870" cy="584775"/>
          </a:xfrm>
          <a:prstGeom prst="rect">
            <a:avLst/>
          </a:prstGeom>
          <a:noFill/>
          <a:ln w="9525">
            <a:noFill/>
            <a:miter lim="800000"/>
            <a:headEnd/>
            <a:tailEnd/>
          </a:ln>
          <a:effectLst/>
        </p:spPr>
        <p:txBody>
          <a:bodyPr wrap="none">
            <a:spAutoFit/>
          </a:bodyPr>
          <a:lstStyle/>
          <a:p>
            <a:pPr eaLnBrk="1" hangingPunct="1"/>
            <a:r>
              <a:rPr lang="en-US" sz="3200">
                <a:solidFill>
                  <a:schemeClr val="tx1"/>
                </a:solidFill>
                <a:latin typeface="+mj-lt"/>
              </a:rPr>
              <a:t>Modifications For Ion/Ion Experiments</a:t>
            </a:r>
          </a:p>
        </p:txBody>
      </p:sp>
      <p:sp>
        <p:nvSpPr>
          <p:cNvPr id="521306" name="Line 90"/>
          <p:cNvSpPr>
            <a:spLocks noChangeShapeType="1"/>
          </p:cNvSpPr>
          <p:nvPr/>
        </p:nvSpPr>
        <p:spPr bwMode="auto">
          <a:xfrm>
            <a:off x="7564438" y="2282825"/>
            <a:ext cx="0" cy="889000"/>
          </a:xfrm>
          <a:prstGeom prst="line">
            <a:avLst/>
          </a:prstGeom>
          <a:noFill/>
          <a:ln w="38100">
            <a:solidFill>
              <a:schemeClr val="tx1"/>
            </a:solidFill>
            <a:round/>
            <a:headEnd/>
            <a:tailEnd/>
          </a:ln>
          <a:effectLst/>
        </p:spPr>
        <p:txBody>
          <a:bodyPr/>
          <a:lstStyle/>
          <a:p>
            <a:endParaRPr lang="en-US"/>
          </a:p>
        </p:txBody>
      </p:sp>
      <p:sp>
        <p:nvSpPr>
          <p:cNvPr id="521307" name="Line 91"/>
          <p:cNvSpPr>
            <a:spLocks noChangeShapeType="1"/>
          </p:cNvSpPr>
          <p:nvPr/>
        </p:nvSpPr>
        <p:spPr bwMode="auto">
          <a:xfrm flipH="1">
            <a:off x="7650163" y="2289175"/>
            <a:ext cx="3175" cy="857250"/>
          </a:xfrm>
          <a:prstGeom prst="line">
            <a:avLst/>
          </a:prstGeom>
          <a:noFill/>
          <a:ln w="38100">
            <a:solidFill>
              <a:schemeClr val="tx1"/>
            </a:solidFill>
            <a:round/>
            <a:headEnd/>
            <a:tailEnd/>
          </a:ln>
          <a:effectLst/>
        </p:spPr>
        <p:txBody>
          <a:bodyPr/>
          <a:lstStyle/>
          <a:p>
            <a:endParaRPr lang="en-US"/>
          </a:p>
        </p:txBody>
      </p:sp>
      <p:sp>
        <p:nvSpPr>
          <p:cNvPr id="521308" name="Line 92"/>
          <p:cNvSpPr>
            <a:spLocks noChangeShapeType="1"/>
          </p:cNvSpPr>
          <p:nvPr/>
        </p:nvSpPr>
        <p:spPr bwMode="auto">
          <a:xfrm flipH="1" flipV="1">
            <a:off x="7610475" y="4937125"/>
            <a:ext cx="9525" cy="428625"/>
          </a:xfrm>
          <a:prstGeom prst="line">
            <a:avLst/>
          </a:prstGeom>
          <a:noFill/>
          <a:ln w="9525">
            <a:solidFill>
              <a:schemeClr val="tx1"/>
            </a:solidFill>
            <a:round/>
            <a:headEnd/>
            <a:tailEnd type="triangle" w="med" len="med"/>
          </a:ln>
          <a:effectLst/>
        </p:spPr>
        <p:txBody>
          <a:bodyPr/>
          <a:lstStyle/>
          <a:p>
            <a:endParaRPr lang="en-US"/>
          </a:p>
        </p:txBody>
      </p:sp>
      <p:sp>
        <p:nvSpPr>
          <p:cNvPr id="521309" name="Text Box 93"/>
          <p:cNvSpPr txBox="1">
            <a:spLocks noChangeArrowheads="1"/>
          </p:cNvSpPr>
          <p:nvPr/>
        </p:nvSpPr>
        <p:spPr bwMode="auto">
          <a:xfrm>
            <a:off x="5784850" y="1281113"/>
            <a:ext cx="1974850" cy="641350"/>
          </a:xfrm>
          <a:prstGeom prst="rect">
            <a:avLst/>
          </a:prstGeom>
          <a:noFill/>
          <a:ln w="9525">
            <a:noFill/>
            <a:miter lim="800000"/>
            <a:headEnd/>
            <a:tailEnd/>
          </a:ln>
          <a:effectLst/>
        </p:spPr>
        <p:txBody>
          <a:bodyPr wrap="none">
            <a:spAutoFit/>
          </a:bodyPr>
          <a:lstStyle/>
          <a:p>
            <a:pPr eaLnBrk="1" hangingPunct="1"/>
            <a:r>
              <a:rPr lang="en-US" sz="1800" i="1">
                <a:latin typeface="Arial" pitchFamily="34" charset="0"/>
              </a:rPr>
              <a:t>Anion Precursor</a:t>
            </a:r>
          </a:p>
          <a:p>
            <a:pPr eaLnBrk="1" hangingPunct="1"/>
            <a:r>
              <a:rPr lang="en-US" sz="1800" i="1">
                <a:latin typeface="Arial" pitchFamily="34" charset="0"/>
              </a:rPr>
              <a:t>(Fluoranthene)</a:t>
            </a:r>
          </a:p>
        </p:txBody>
      </p:sp>
      <p:sp>
        <p:nvSpPr>
          <p:cNvPr id="521310" name="Text Box 94"/>
          <p:cNvSpPr txBox="1">
            <a:spLocks noChangeArrowheads="1"/>
          </p:cNvSpPr>
          <p:nvPr/>
        </p:nvSpPr>
        <p:spPr bwMode="auto">
          <a:xfrm>
            <a:off x="1343025" y="5726113"/>
            <a:ext cx="2811463" cy="701675"/>
          </a:xfrm>
          <a:prstGeom prst="rect">
            <a:avLst/>
          </a:prstGeom>
          <a:noFill/>
          <a:ln w="9525">
            <a:noFill/>
            <a:miter lim="800000"/>
            <a:headEnd/>
            <a:tailEnd/>
          </a:ln>
          <a:effectLst/>
        </p:spPr>
        <p:txBody>
          <a:bodyPr wrap="none">
            <a:spAutoFit/>
          </a:bodyPr>
          <a:lstStyle/>
          <a:p>
            <a:pPr algn="l"/>
            <a:r>
              <a:rPr lang="en-US" sz="2000">
                <a:latin typeface="Arial" pitchFamily="34" charset="0"/>
              </a:rPr>
              <a:t>Secondary RF Supply</a:t>
            </a:r>
          </a:p>
          <a:p>
            <a:pPr algn="l"/>
            <a:r>
              <a:rPr lang="en-US" sz="2000">
                <a:latin typeface="Arial" pitchFamily="34" charset="0"/>
              </a:rPr>
              <a:t>0-150 V</a:t>
            </a:r>
            <a:r>
              <a:rPr lang="en-US" sz="2000" baseline="-25000">
                <a:latin typeface="Arial" pitchFamily="34" charset="0"/>
              </a:rPr>
              <a:t>peak</a:t>
            </a:r>
            <a:r>
              <a:rPr lang="en-US" sz="2000">
                <a:latin typeface="Arial" pitchFamily="34" charset="0"/>
              </a:rPr>
              <a:t> @ 600 kHz</a:t>
            </a:r>
          </a:p>
        </p:txBody>
      </p:sp>
      <p:sp>
        <p:nvSpPr>
          <p:cNvPr id="521311" name="Rectangle 95"/>
          <p:cNvSpPr>
            <a:spLocks noChangeArrowheads="1"/>
          </p:cNvSpPr>
          <p:nvPr/>
        </p:nvSpPr>
        <p:spPr bwMode="auto">
          <a:xfrm>
            <a:off x="1155700" y="5702300"/>
            <a:ext cx="3149600" cy="800100"/>
          </a:xfrm>
          <a:prstGeom prst="rect">
            <a:avLst/>
          </a:prstGeom>
          <a:noFill/>
          <a:ln w="57150">
            <a:solidFill>
              <a:srgbClr val="CC0000"/>
            </a:solidFill>
            <a:miter lim="800000"/>
            <a:headEnd/>
            <a:tailEnd/>
          </a:ln>
          <a:effectLst/>
        </p:spPr>
        <p:txBody>
          <a:bodyPr wrap="none" anchor="ctr"/>
          <a:lstStyle/>
          <a:p>
            <a:endParaRPr lang="en-US" sz="2000">
              <a:solidFill>
                <a:schemeClr val="bg1"/>
              </a:solidFill>
              <a:latin typeface="Arial" pitchFamily="34" charset="0"/>
            </a:endParaRPr>
          </a:p>
        </p:txBody>
      </p:sp>
      <p:sp>
        <p:nvSpPr>
          <p:cNvPr id="521312" name="Line 96"/>
          <p:cNvSpPr>
            <a:spLocks noChangeShapeType="1"/>
          </p:cNvSpPr>
          <p:nvPr/>
        </p:nvSpPr>
        <p:spPr bwMode="auto">
          <a:xfrm>
            <a:off x="7558088" y="3908425"/>
            <a:ext cx="0" cy="889000"/>
          </a:xfrm>
          <a:prstGeom prst="line">
            <a:avLst/>
          </a:prstGeom>
          <a:noFill/>
          <a:ln w="38100">
            <a:solidFill>
              <a:schemeClr val="tx1"/>
            </a:solidFill>
            <a:round/>
            <a:headEnd/>
            <a:tailEnd/>
          </a:ln>
          <a:effectLst/>
        </p:spPr>
        <p:txBody>
          <a:bodyPr/>
          <a:lstStyle/>
          <a:p>
            <a:endParaRPr lang="en-US"/>
          </a:p>
        </p:txBody>
      </p:sp>
      <p:sp>
        <p:nvSpPr>
          <p:cNvPr id="521313" name="Line 97"/>
          <p:cNvSpPr>
            <a:spLocks noChangeShapeType="1"/>
          </p:cNvSpPr>
          <p:nvPr/>
        </p:nvSpPr>
        <p:spPr bwMode="auto">
          <a:xfrm flipH="1">
            <a:off x="7634288" y="3914775"/>
            <a:ext cx="3175" cy="876300"/>
          </a:xfrm>
          <a:prstGeom prst="line">
            <a:avLst/>
          </a:prstGeom>
          <a:noFill/>
          <a:ln w="38100">
            <a:solidFill>
              <a:schemeClr val="tx1"/>
            </a:solidFill>
            <a:round/>
            <a:headEnd/>
            <a:tailEnd/>
          </a:ln>
          <a:effectLst/>
        </p:spPr>
        <p:txBody>
          <a:bodyPr/>
          <a:lstStyle/>
          <a:p>
            <a:endParaRPr lang="en-US"/>
          </a:p>
        </p:txBody>
      </p:sp>
      <p:sp>
        <p:nvSpPr>
          <p:cNvPr id="521314" name="Rectangle 98"/>
          <p:cNvSpPr>
            <a:spLocks noChangeArrowheads="1"/>
          </p:cNvSpPr>
          <p:nvPr/>
        </p:nvSpPr>
        <p:spPr bwMode="auto">
          <a:xfrm>
            <a:off x="1155700" y="5715000"/>
            <a:ext cx="3149600" cy="800100"/>
          </a:xfrm>
          <a:prstGeom prst="rect">
            <a:avLst/>
          </a:prstGeom>
          <a:noFill/>
          <a:ln w="57150">
            <a:solidFill>
              <a:srgbClr val="CC0000"/>
            </a:solidFill>
            <a:miter lim="800000"/>
            <a:headEnd/>
            <a:tailEnd/>
          </a:ln>
          <a:effectLst/>
        </p:spPr>
        <p:txBody>
          <a:bodyPr wrap="none" anchor="ctr"/>
          <a:lstStyle/>
          <a:p>
            <a:endParaRPr lang="en-US" sz="2000">
              <a:solidFill>
                <a:schemeClr val="bg1"/>
              </a:solidFill>
              <a:latin typeface="Arial" pitchFamily="34" charset="0"/>
            </a:endParaRPr>
          </a:p>
        </p:txBody>
      </p:sp>
      <p:sp>
        <p:nvSpPr>
          <p:cNvPr id="521318" name="Line 102"/>
          <p:cNvSpPr>
            <a:spLocks noChangeShapeType="1"/>
          </p:cNvSpPr>
          <p:nvPr/>
        </p:nvSpPr>
        <p:spPr bwMode="auto">
          <a:xfrm>
            <a:off x="1676400" y="2413000"/>
            <a:ext cx="0" cy="419100"/>
          </a:xfrm>
          <a:prstGeom prst="line">
            <a:avLst/>
          </a:prstGeom>
          <a:noFill/>
          <a:ln w="57150">
            <a:solidFill>
              <a:schemeClr val="tx1"/>
            </a:solidFill>
            <a:round/>
            <a:headEnd/>
            <a:tailEnd type="triangle" w="med" len="med"/>
          </a:ln>
          <a:effectLst/>
        </p:spPr>
        <p:txBody>
          <a:bodyPr/>
          <a:lstStyle/>
          <a:p>
            <a:endParaRPr lang="en-US"/>
          </a:p>
        </p:txBody>
      </p:sp>
      <p:sp>
        <p:nvSpPr>
          <p:cNvPr id="521319" name="Line 103"/>
          <p:cNvSpPr>
            <a:spLocks noChangeShapeType="1"/>
          </p:cNvSpPr>
          <p:nvPr/>
        </p:nvSpPr>
        <p:spPr bwMode="auto">
          <a:xfrm>
            <a:off x="2667000" y="2438400"/>
            <a:ext cx="0" cy="419100"/>
          </a:xfrm>
          <a:prstGeom prst="line">
            <a:avLst/>
          </a:prstGeom>
          <a:noFill/>
          <a:ln w="57150">
            <a:solidFill>
              <a:schemeClr val="tx1"/>
            </a:solidFill>
            <a:round/>
            <a:headEnd/>
            <a:tailEnd type="triangle" w="med" len="med"/>
          </a:ln>
          <a:effectLst/>
        </p:spPr>
        <p:txBody>
          <a:bodyPr/>
          <a:lstStyle/>
          <a:p>
            <a:endParaRPr lang="en-US"/>
          </a:p>
        </p:txBody>
      </p:sp>
      <p:sp>
        <p:nvSpPr>
          <p:cNvPr id="521321" name="Line 105"/>
          <p:cNvSpPr>
            <a:spLocks noChangeShapeType="1"/>
          </p:cNvSpPr>
          <p:nvPr/>
        </p:nvSpPr>
        <p:spPr bwMode="auto">
          <a:xfrm>
            <a:off x="3762375" y="2425700"/>
            <a:ext cx="0" cy="419100"/>
          </a:xfrm>
          <a:prstGeom prst="line">
            <a:avLst/>
          </a:prstGeom>
          <a:noFill/>
          <a:ln w="57150">
            <a:solidFill>
              <a:schemeClr val="tx1"/>
            </a:solidFill>
            <a:round/>
            <a:headEnd/>
            <a:tailEnd type="triangle" w="med" len="med"/>
          </a:ln>
          <a:effectLst/>
        </p:spPr>
        <p:txBody>
          <a:bodyPr/>
          <a:lstStyle/>
          <a:p>
            <a:endParaRPr lang="en-US"/>
          </a:p>
        </p:txBody>
      </p:sp>
      <p:sp>
        <p:nvSpPr>
          <p:cNvPr id="521323" name="Text Box 107"/>
          <p:cNvSpPr txBox="1">
            <a:spLocks noChangeArrowheads="1"/>
          </p:cNvSpPr>
          <p:nvPr/>
        </p:nvSpPr>
        <p:spPr bwMode="auto">
          <a:xfrm>
            <a:off x="7716838" y="4186238"/>
            <a:ext cx="1422400" cy="366712"/>
          </a:xfrm>
          <a:prstGeom prst="rect">
            <a:avLst/>
          </a:prstGeom>
          <a:noFill/>
          <a:ln w="9525">
            <a:noFill/>
            <a:miter lim="800000"/>
            <a:headEnd/>
            <a:tailEnd/>
          </a:ln>
          <a:effectLst/>
        </p:spPr>
        <p:txBody>
          <a:bodyPr wrap="none">
            <a:spAutoFit/>
          </a:bodyPr>
          <a:lstStyle/>
          <a:p>
            <a:pPr algn="l" eaLnBrk="1" hangingPunct="1"/>
            <a:r>
              <a:rPr lang="en-US" sz="1800">
                <a:latin typeface="Arial" pitchFamily="34" charset="0"/>
              </a:rPr>
              <a:t>~700 mTorr</a:t>
            </a:r>
          </a:p>
        </p:txBody>
      </p:sp>
      <p:sp>
        <p:nvSpPr>
          <p:cNvPr id="521324" name="Line 108"/>
          <p:cNvSpPr>
            <a:spLocks noChangeShapeType="1"/>
          </p:cNvSpPr>
          <p:nvPr/>
        </p:nvSpPr>
        <p:spPr bwMode="auto">
          <a:xfrm flipH="1" flipV="1">
            <a:off x="7758113" y="3754438"/>
            <a:ext cx="173037" cy="403225"/>
          </a:xfrm>
          <a:prstGeom prst="line">
            <a:avLst/>
          </a:pr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ChangeArrowheads="1"/>
          </p:cNvSpPr>
          <p:nvPr/>
        </p:nvSpPr>
        <p:spPr bwMode="auto">
          <a:xfrm>
            <a:off x="685800" y="361950"/>
            <a:ext cx="7772400" cy="838200"/>
          </a:xfrm>
          <a:prstGeom prst="rect">
            <a:avLst/>
          </a:prstGeom>
          <a:noFill/>
          <a:ln w="9525">
            <a:noFill/>
            <a:miter lim="800000"/>
            <a:headEnd/>
            <a:tailEnd/>
          </a:ln>
          <a:effectLst/>
        </p:spPr>
        <p:txBody>
          <a:bodyPr anchor="ctr"/>
          <a:lstStyle/>
          <a:p>
            <a:pPr algn="ctr"/>
            <a:r>
              <a:rPr lang="en-US" sz="3200">
                <a:solidFill>
                  <a:srgbClr val="FFFF00"/>
                </a:solidFill>
                <a:latin typeface="+mj-lt"/>
              </a:rPr>
              <a:t>Injection of Positive Ions (ESI)</a:t>
            </a:r>
          </a:p>
        </p:txBody>
      </p:sp>
      <p:pic>
        <p:nvPicPr>
          <p:cNvPr id="432131" name="Picture 3"/>
          <p:cNvPicPr>
            <a:picLocks noChangeAspect="1" noChangeArrowheads="1"/>
          </p:cNvPicPr>
          <p:nvPr/>
        </p:nvPicPr>
        <p:blipFill>
          <a:blip r:embed="rId2" cstate="print"/>
          <a:srcRect/>
          <a:stretch>
            <a:fillRect/>
          </a:stretch>
        </p:blipFill>
        <p:spPr bwMode="auto">
          <a:xfrm>
            <a:off x="544513" y="1447800"/>
            <a:ext cx="8054975" cy="5203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ChangeArrowheads="1"/>
          </p:cNvSpPr>
          <p:nvPr/>
        </p:nvSpPr>
        <p:spPr bwMode="auto">
          <a:xfrm>
            <a:off x="685800" y="400050"/>
            <a:ext cx="7772400" cy="685800"/>
          </a:xfrm>
          <a:prstGeom prst="rect">
            <a:avLst/>
          </a:prstGeom>
          <a:noFill/>
          <a:ln w="9525">
            <a:noFill/>
            <a:miter lim="800000"/>
            <a:headEnd/>
            <a:tailEnd/>
          </a:ln>
          <a:effectLst/>
        </p:spPr>
        <p:txBody>
          <a:bodyPr anchor="ctr"/>
          <a:lstStyle/>
          <a:p>
            <a:pPr algn="ctr"/>
            <a:r>
              <a:rPr lang="en-US" sz="3200">
                <a:solidFill>
                  <a:srgbClr val="FFFF00"/>
                </a:solidFill>
                <a:latin typeface="+mj-lt"/>
              </a:rPr>
              <a:t>Precursor Storage in Front Section</a:t>
            </a:r>
          </a:p>
        </p:txBody>
      </p:sp>
      <p:pic>
        <p:nvPicPr>
          <p:cNvPr id="433155" name="Picture 3"/>
          <p:cNvPicPr>
            <a:picLocks noChangeAspect="1" noChangeArrowheads="1"/>
          </p:cNvPicPr>
          <p:nvPr/>
        </p:nvPicPr>
        <p:blipFill>
          <a:blip r:embed="rId2" cstate="print"/>
          <a:srcRect/>
          <a:stretch>
            <a:fillRect/>
          </a:stretch>
        </p:blipFill>
        <p:spPr bwMode="auto">
          <a:xfrm>
            <a:off x="560388" y="1349375"/>
            <a:ext cx="8023225" cy="5203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0" y="152400"/>
            <a:ext cx="9144000" cy="685800"/>
          </a:xfrm>
          <a:prstGeom prst="rect">
            <a:avLst/>
          </a:prstGeom>
          <a:noFill/>
          <a:ln w="9525">
            <a:noFill/>
            <a:miter lim="800000"/>
            <a:headEnd/>
            <a:tailEnd/>
          </a:ln>
        </p:spPr>
        <p:txBody>
          <a:bodyPr anchor="ctr"/>
          <a:lstStyle/>
          <a:p>
            <a:pPr eaLnBrk="1" hangingPunct="1"/>
            <a:r>
              <a:rPr lang="en-US" sz="3200" b="0">
                <a:solidFill>
                  <a:srgbClr val="FFFF00"/>
                </a:solidFill>
                <a:latin typeface="Arial" charset="0"/>
              </a:rPr>
              <a:t>Peptide Sequencing using Mass Spectrometry </a:t>
            </a:r>
          </a:p>
        </p:txBody>
      </p:sp>
      <p:grpSp>
        <p:nvGrpSpPr>
          <p:cNvPr id="2" name="Group 2"/>
          <p:cNvGrpSpPr>
            <a:grpSpLocks/>
          </p:cNvGrpSpPr>
          <p:nvPr/>
        </p:nvGrpSpPr>
        <p:grpSpPr bwMode="auto">
          <a:xfrm>
            <a:off x="808038" y="1752600"/>
            <a:ext cx="6602412" cy="373063"/>
            <a:chOff x="808038" y="1752600"/>
            <a:chExt cx="6602412" cy="373063"/>
          </a:xfrm>
        </p:grpSpPr>
        <p:sp>
          <p:nvSpPr>
            <p:cNvPr id="13717" name="Text Box 8"/>
            <p:cNvSpPr txBox="1">
              <a:spLocks noChangeArrowheads="1"/>
            </p:cNvSpPr>
            <p:nvPr/>
          </p:nvSpPr>
          <p:spPr bwMode="auto">
            <a:xfrm>
              <a:off x="7061200"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K</a:t>
              </a:r>
              <a:endParaRPr lang="en-US" sz="2800" b="0">
                <a:solidFill>
                  <a:srgbClr val="FFFFFF"/>
                </a:solidFill>
                <a:latin typeface="Arial" charset="0"/>
              </a:endParaRPr>
            </a:p>
          </p:txBody>
        </p:sp>
        <p:sp>
          <p:nvSpPr>
            <p:cNvPr id="13718" name="Text Box 10"/>
            <p:cNvSpPr txBox="1">
              <a:spLocks noChangeArrowheads="1"/>
            </p:cNvSpPr>
            <p:nvPr/>
          </p:nvSpPr>
          <p:spPr bwMode="auto">
            <a:xfrm>
              <a:off x="6296025"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3719" name="Text Box 13"/>
            <p:cNvSpPr txBox="1">
              <a:spLocks noChangeArrowheads="1"/>
            </p:cNvSpPr>
            <p:nvPr/>
          </p:nvSpPr>
          <p:spPr bwMode="auto">
            <a:xfrm>
              <a:off x="55959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3720" name="Text Box 16"/>
            <p:cNvSpPr txBox="1">
              <a:spLocks noChangeArrowheads="1"/>
            </p:cNvSpPr>
            <p:nvPr/>
          </p:nvSpPr>
          <p:spPr bwMode="auto">
            <a:xfrm>
              <a:off x="4957763"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D</a:t>
              </a:r>
              <a:endParaRPr lang="en-US" sz="2800" b="0">
                <a:solidFill>
                  <a:srgbClr val="FFFFFF"/>
                </a:solidFill>
                <a:latin typeface="Arial" charset="0"/>
              </a:endParaRPr>
            </a:p>
          </p:txBody>
        </p:sp>
        <p:sp>
          <p:nvSpPr>
            <p:cNvPr id="13721" name="Text Box 19"/>
            <p:cNvSpPr txBox="1">
              <a:spLocks noChangeArrowheads="1"/>
            </p:cNvSpPr>
            <p:nvPr/>
          </p:nvSpPr>
          <p:spPr bwMode="auto">
            <a:xfrm>
              <a:off x="4318000"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3722" name="Text Box 22"/>
            <p:cNvSpPr txBox="1">
              <a:spLocks noChangeArrowheads="1"/>
            </p:cNvSpPr>
            <p:nvPr/>
          </p:nvSpPr>
          <p:spPr bwMode="auto">
            <a:xfrm>
              <a:off x="36782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3723" name="Text Box 25"/>
            <p:cNvSpPr txBox="1">
              <a:spLocks noChangeArrowheads="1"/>
            </p:cNvSpPr>
            <p:nvPr/>
          </p:nvSpPr>
          <p:spPr bwMode="auto">
            <a:xfrm>
              <a:off x="3040063"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3724" name="Text Box 28"/>
            <p:cNvSpPr txBox="1">
              <a:spLocks noChangeArrowheads="1"/>
            </p:cNvSpPr>
            <p:nvPr/>
          </p:nvSpPr>
          <p:spPr bwMode="auto">
            <a:xfrm>
              <a:off x="2336800"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F</a:t>
              </a:r>
              <a:endParaRPr lang="en-US" sz="2800" b="0">
                <a:solidFill>
                  <a:srgbClr val="FFFFFF"/>
                </a:solidFill>
                <a:latin typeface="Arial" charset="0"/>
              </a:endParaRPr>
            </a:p>
          </p:txBody>
        </p:sp>
        <p:sp>
          <p:nvSpPr>
            <p:cNvPr id="13725" name="Text Box 31"/>
            <p:cNvSpPr txBox="1">
              <a:spLocks noChangeArrowheads="1"/>
            </p:cNvSpPr>
            <p:nvPr/>
          </p:nvSpPr>
          <p:spPr bwMode="auto">
            <a:xfrm>
              <a:off x="1571625" y="1758950"/>
              <a:ext cx="3619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G</a:t>
              </a:r>
              <a:endParaRPr lang="en-US" sz="2800" b="0">
                <a:solidFill>
                  <a:srgbClr val="FFFFFF"/>
                </a:solidFill>
                <a:latin typeface="Arial" charset="0"/>
              </a:endParaRPr>
            </a:p>
          </p:txBody>
        </p:sp>
        <p:sp>
          <p:nvSpPr>
            <p:cNvPr id="13726" name="Text Box 34"/>
            <p:cNvSpPr txBox="1">
              <a:spLocks noChangeArrowheads="1"/>
            </p:cNvSpPr>
            <p:nvPr/>
          </p:nvSpPr>
          <p:spPr bwMode="auto">
            <a:xfrm>
              <a:off x="808038" y="175260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S</a:t>
              </a:r>
              <a:endParaRPr lang="en-US" sz="2800" b="0">
                <a:solidFill>
                  <a:srgbClr val="FFFFFF"/>
                </a:solidFill>
                <a:latin typeface="Arial" charset="0"/>
              </a:endParaRPr>
            </a:p>
          </p:txBody>
        </p:sp>
      </p:grpSp>
      <p:grpSp>
        <p:nvGrpSpPr>
          <p:cNvPr id="3" name="Group 454"/>
          <p:cNvGrpSpPr>
            <a:grpSpLocks/>
          </p:cNvGrpSpPr>
          <p:nvPr/>
        </p:nvGrpSpPr>
        <p:grpSpPr bwMode="auto">
          <a:xfrm>
            <a:off x="300038" y="2916238"/>
            <a:ext cx="8736012" cy="3698875"/>
            <a:chOff x="300038" y="2916238"/>
            <a:chExt cx="8736012" cy="3698875"/>
          </a:xfrm>
        </p:grpSpPr>
        <p:sp>
          <p:nvSpPr>
            <p:cNvPr id="13317" name="Rectangle 39"/>
            <p:cNvSpPr>
              <a:spLocks noChangeArrowheads="1"/>
            </p:cNvSpPr>
            <p:nvPr/>
          </p:nvSpPr>
          <p:spPr bwMode="auto">
            <a:xfrm>
              <a:off x="4295775" y="62484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m/z</a:t>
              </a:r>
            </a:p>
          </p:txBody>
        </p:sp>
        <p:sp>
          <p:nvSpPr>
            <p:cNvPr id="13318" name="Line 40"/>
            <p:cNvSpPr>
              <a:spLocks noChangeShapeType="1"/>
            </p:cNvSpPr>
            <p:nvPr/>
          </p:nvSpPr>
          <p:spPr bwMode="auto">
            <a:xfrm flipV="1">
              <a:off x="1112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19" name="Line 41"/>
            <p:cNvSpPr>
              <a:spLocks noChangeShapeType="1"/>
            </p:cNvSpPr>
            <p:nvPr/>
          </p:nvSpPr>
          <p:spPr bwMode="auto">
            <a:xfrm flipV="1">
              <a:off x="1146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0" name="Line 42"/>
            <p:cNvSpPr>
              <a:spLocks noChangeShapeType="1"/>
            </p:cNvSpPr>
            <p:nvPr/>
          </p:nvSpPr>
          <p:spPr bwMode="auto">
            <a:xfrm flipV="1">
              <a:off x="1182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1" name="Line 43"/>
            <p:cNvSpPr>
              <a:spLocks noChangeShapeType="1"/>
            </p:cNvSpPr>
            <p:nvPr/>
          </p:nvSpPr>
          <p:spPr bwMode="auto">
            <a:xfrm flipV="1">
              <a:off x="1204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2" name="Line 44"/>
            <p:cNvSpPr>
              <a:spLocks noChangeShapeType="1"/>
            </p:cNvSpPr>
            <p:nvPr/>
          </p:nvSpPr>
          <p:spPr bwMode="auto">
            <a:xfrm flipV="1">
              <a:off x="12954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3" name="Line 45"/>
            <p:cNvSpPr>
              <a:spLocks noChangeShapeType="1"/>
            </p:cNvSpPr>
            <p:nvPr/>
          </p:nvSpPr>
          <p:spPr bwMode="auto">
            <a:xfrm flipV="1">
              <a:off x="1306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4" name="Line 46"/>
            <p:cNvSpPr>
              <a:spLocks noChangeShapeType="1"/>
            </p:cNvSpPr>
            <p:nvPr/>
          </p:nvSpPr>
          <p:spPr bwMode="auto">
            <a:xfrm flipV="1">
              <a:off x="1317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5" name="Line 47"/>
            <p:cNvSpPr>
              <a:spLocks noChangeShapeType="1"/>
            </p:cNvSpPr>
            <p:nvPr/>
          </p:nvSpPr>
          <p:spPr bwMode="auto">
            <a:xfrm flipV="1">
              <a:off x="1328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6" name="Line 48"/>
            <p:cNvSpPr>
              <a:spLocks noChangeShapeType="1"/>
            </p:cNvSpPr>
            <p:nvPr/>
          </p:nvSpPr>
          <p:spPr bwMode="auto">
            <a:xfrm flipV="1">
              <a:off x="1341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7" name="Line 49"/>
            <p:cNvSpPr>
              <a:spLocks noChangeShapeType="1"/>
            </p:cNvSpPr>
            <p:nvPr/>
          </p:nvSpPr>
          <p:spPr bwMode="auto">
            <a:xfrm flipV="1">
              <a:off x="1352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8" name="Line 50"/>
            <p:cNvSpPr>
              <a:spLocks noChangeShapeType="1"/>
            </p:cNvSpPr>
            <p:nvPr/>
          </p:nvSpPr>
          <p:spPr bwMode="auto">
            <a:xfrm flipV="1">
              <a:off x="13858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29" name="Line 51"/>
            <p:cNvSpPr>
              <a:spLocks noChangeShapeType="1"/>
            </p:cNvSpPr>
            <p:nvPr/>
          </p:nvSpPr>
          <p:spPr bwMode="auto">
            <a:xfrm flipV="1">
              <a:off x="1398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0" name="Line 52"/>
            <p:cNvSpPr>
              <a:spLocks noChangeShapeType="1"/>
            </p:cNvSpPr>
            <p:nvPr/>
          </p:nvSpPr>
          <p:spPr bwMode="auto">
            <a:xfrm flipV="1">
              <a:off x="1409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1" name="Line 53"/>
            <p:cNvSpPr>
              <a:spLocks noChangeShapeType="1"/>
            </p:cNvSpPr>
            <p:nvPr/>
          </p:nvSpPr>
          <p:spPr bwMode="auto">
            <a:xfrm flipV="1">
              <a:off x="1420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2" name="Line 54"/>
            <p:cNvSpPr>
              <a:spLocks noChangeShapeType="1"/>
            </p:cNvSpPr>
            <p:nvPr/>
          </p:nvSpPr>
          <p:spPr bwMode="auto">
            <a:xfrm flipV="1">
              <a:off x="14319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3" name="Line 55"/>
            <p:cNvSpPr>
              <a:spLocks noChangeShapeType="1"/>
            </p:cNvSpPr>
            <p:nvPr/>
          </p:nvSpPr>
          <p:spPr bwMode="auto">
            <a:xfrm flipV="1">
              <a:off x="1443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4" name="Line 56"/>
            <p:cNvSpPr>
              <a:spLocks noChangeShapeType="1"/>
            </p:cNvSpPr>
            <p:nvPr/>
          </p:nvSpPr>
          <p:spPr bwMode="auto">
            <a:xfrm flipV="1">
              <a:off x="1454150"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5" name="Line 57"/>
            <p:cNvSpPr>
              <a:spLocks noChangeShapeType="1"/>
            </p:cNvSpPr>
            <p:nvPr/>
          </p:nvSpPr>
          <p:spPr bwMode="auto">
            <a:xfrm flipV="1">
              <a:off x="14652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6" name="Line 58"/>
            <p:cNvSpPr>
              <a:spLocks noChangeShapeType="1"/>
            </p:cNvSpPr>
            <p:nvPr/>
          </p:nvSpPr>
          <p:spPr bwMode="auto">
            <a:xfrm flipV="1">
              <a:off x="1476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7" name="Line 59"/>
            <p:cNvSpPr>
              <a:spLocks noChangeShapeType="1"/>
            </p:cNvSpPr>
            <p:nvPr/>
          </p:nvSpPr>
          <p:spPr bwMode="auto">
            <a:xfrm flipV="1">
              <a:off x="14890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8" name="Line 60"/>
            <p:cNvSpPr>
              <a:spLocks noChangeShapeType="1"/>
            </p:cNvSpPr>
            <p:nvPr/>
          </p:nvSpPr>
          <p:spPr bwMode="auto">
            <a:xfrm flipV="1">
              <a:off x="1500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39" name="Line 61"/>
            <p:cNvSpPr>
              <a:spLocks noChangeShapeType="1"/>
            </p:cNvSpPr>
            <p:nvPr/>
          </p:nvSpPr>
          <p:spPr bwMode="auto">
            <a:xfrm flipV="1">
              <a:off x="15240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0" name="Line 62"/>
            <p:cNvSpPr>
              <a:spLocks noChangeShapeType="1"/>
            </p:cNvSpPr>
            <p:nvPr/>
          </p:nvSpPr>
          <p:spPr bwMode="auto">
            <a:xfrm flipV="1">
              <a:off x="15462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1" name="Line 63"/>
            <p:cNvSpPr>
              <a:spLocks noChangeShapeType="1"/>
            </p:cNvSpPr>
            <p:nvPr/>
          </p:nvSpPr>
          <p:spPr bwMode="auto">
            <a:xfrm flipV="1">
              <a:off x="1557338"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2" name="Line 64"/>
            <p:cNvSpPr>
              <a:spLocks noChangeShapeType="1"/>
            </p:cNvSpPr>
            <p:nvPr/>
          </p:nvSpPr>
          <p:spPr bwMode="auto">
            <a:xfrm flipV="1">
              <a:off x="15684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3" name="Line 65"/>
            <p:cNvSpPr>
              <a:spLocks noChangeShapeType="1"/>
            </p:cNvSpPr>
            <p:nvPr/>
          </p:nvSpPr>
          <p:spPr bwMode="auto">
            <a:xfrm flipV="1">
              <a:off x="15906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4" name="Line 66"/>
            <p:cNvSpPr>
              <a:spLocks noChangeShapeType="1"/>
            </p:cNvSpPr>
            <p:nvPr/>
          </p:nvSpPr>
          <p:spPr bwMode="auto">
            <a:xfrm flipV="1">
              <a:off x="1603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5" name="Line 67"/>
            <p:cNvSpPr>
              <a:spLocks noChangeShapeType="1"/>
            </p:cNvSpPr>
            <p:nvPr/>
          </p:nvSpPr>
          <p:spPr bwMode="auto">
            <a:xfrm flipV="1">
              <a:off x="1612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6" name="Line 68"/>
            <p:cNvSpPr>
              <a:spLocks noChangeShapeType="1"/>
            </p:cNvSpPr>
            <p:nvPr/>
          </p:nvSpPr>
          <p:spPr bwMode="auto">
            <a:xfrm flipV="1">
              <a:off x="1624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7" name="Line 69"/>
            <p:cNvSpPr>
              <a:spLocks noChangeShapeType="1"/>
            </p:cNvSpPr>
            <p:nvPr/>
          </p:nvSpPr>
          <p:spPr bwMode="auto">
            <a:xfrm flipV="1">
              <a:off x="1649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8" name="Line 70"/>
            <p:cNvSpPr>
              <a:spLocks noChangeShapeType="1"/>
            </p:cNvSpPr>
            <p:nvPr/>
          </p:nvSpPr>
          <p:spPr bwMode="auto">
            <a:xfrm flipV="1">
              <a:off x="1660525" y="5657850"/>
              <a:ext cx="0" cy="3444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49" name="Line 71"/>
            <p:cNvSpPr>
              <a:spLocks noChangeShapeType="1"/>
            </p:cNvSpPr>
            <p:nvPr/>
          </p:nvSpPr>
          <p:spPr bwMode="auto">
            <a:xfrm flipV="1">
              <a:off x="1671638" y="5962650"/>
              <a:ext cx="0" cy="396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0" name="Line 72"/>
            <p:cNvSpPr>
              <a:spLocks noChangeShapeType="1"/>
            </p:cNvSpPr>
            <p:nvPr/>
          </p:nvSpPr>
          <p:spPr bwMode="auto">
            <a:xfrm flipV="1">
              <a:off x="1693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1" name="Line 73"/>
            <p:cNvSpPr>
              <a:spLocks noChangeShapeType="1"/>
            </p:cNvSpPr>
            <p:nvPr/>
          </p:nvSpPr>
          <p:spPr bwMode="auto">
            <a:xfrm flipV="1">
              <a:off x="1704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2" name="Line 74"/>
            <p:cNvSpPr>
              <a:spLocks noChangeShapeType="1"/>
            </p:cNvSpPr>
            <p:nvPr/>
          </p:nvSpPr>
          <p:spPr bwMode="auto">
            <a:xfrm flipV="1">
              <a:off x="1727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3" name="Line 75"/>
            <p:cNvSpPr>
              <a:spLocks noChangeShapeType="1"/>
            </p:cNvSpPr>
            <p:nvPr/>
          </p:nvSpPr>
          <p:spPr bwMode="auto">
            <a:xfrm flipV="1">
              <a:off x="1739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4" name="Line 76"/>
            <p:cNvSpPr>
              <a:spLocks noChangeShapeType="1"/>
            </p:cNvSpPr>
            <p:nvPr/>
          </p:nvSpPr>
          <p:spPr bwMode="auto">
            <a:xfrm flipV="1">
              <a:off x="1751013" y="5913438"/>
              <a:ext cx="0" cy="889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5" name="Line 77"/>
            <p:cNvSpPr>
              <a:spLocks noChangeShapeType="1"/>
            </p:cNvSpPr>
            <p:nvPr/>
          </p:nvSpPr>
          <p:spPr bwMode="auto">
            <a:xfrm flipV="1">
              <a:off x="1762125" y="5903913"/>
              <a:ext cx="0" cy="984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6" name="Line 78"/>
            <p:cNvSpPr>
              <a:spLocks noChangeShapeType="1"/>
            </p:cNvSpPr>
            <p:nvPr/>
          </p:nvSpPr>
          <p:spPr bwMode="auto">
            <a:xfrm flipV="1">
              <a:off x="17748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7" name="Line 79"/>
            <p:cNvSpPr>
              <a:spLocks noChangeShapeType="1"/>
            </p:cNvSpPr>
            <p:nvPr/>
          </p:nvSpPr>
          <p:spPr bwMode="auto">
            <a:xfrm flipV="1">
              <a:off x="18192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8" name="Line 80"/>
            <p:cNvSpPr>
              <a:spLocks noChangeShapeType="1"/>
            </p:cNvSpPr>
            <p:nvPr/>
          </p:nvSpPr>
          <p:spPr bwMode="auto">
            <a:xfrm flipV="1">
              <a:off x="1831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59" name="Line 81"/>
            <p:cNvSpPr>
              <a:spLocks noChangeShapeType="1"/>
            </p:cNvSpPr>
            <p:nvPr/>
          </p:nvSpPr>
          <p:spPr bwMode="auto">
            <a:xfrm flipV="1">
              <a:off x="1841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0" name="Line 82"/>
            <p:cNvSpPr>
              <a:spLocks noChangeShapeType="1"/>
            </p:cNvSpPr>
            <p:nvPr/>
          </p:nvSpPr>
          <p:spPr bwMode="auto">
            <a:xfrm flipV="1">
              <a:off x="1854200"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1" name="Line 83"/>
            <p:cNvSpPr>
              <a:spLocks noChangeShapeType="1"/>
            </p:cNvSpPr>
            <p:nvPr/>
          </p:nvSpPr>
          <p:spPr bwMode="auto">
            <a:xfrm flipV="1">
              <a:off x="1865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2" name="Line 84"/>
            <p:cNvSpPr>
              <a:spLocks noChangeShapeType="1"/>
            </p:cNvSpPr>
            <p:nvPr/>
          </p:nvSpPr>
          <p:spPr bwMode="auto">
            <a:xfrm flipV="1">
              <a:off x="1876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3" name="Line 85"/>
            <p:cNvSpPr>
              <a:spLocks noChangeShapeType="1"/>
            </p:cNvSpPr>
            <p:nvPr/>
          </p:nvSpPr>
          <p:spPr bwMode="auto">
            <a:xfrm flipV="1">
              <a:off x="18891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4" name="Line 86"/>
            <p:cNvSpPr>
              <a:spLocks noChangeShapeType="1"/>
            </p:cNvSpPr>
            <p:nvPr/>
          </p:nvSpPr>
          <p:spPr bwMode="auto">
            <a:xfrm flipV="1">
              <a:off x="1920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5" name="Line 87"/>
            <p:cNvSpPr>
              <a:spLocks noChangeShapeType="1"/>
            </p:cNvSpPr>
            <p:nvPr/>
          </p:nvSpPr>
          <p:spPr bwMode="auto">
            <a:xfrm flipV="1">
              <a:off x="1968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6" name="Line 88"/>
            <p:cNvSpPr>
              <a:spLocks noChangeShapeType="1"/>
            </p:cNvSpPr>
            <p:nvPr/>
          </p:nvSpPr>
          <p:spPr bwMode="auto">
            <a:xfrm flipV="1">
              <a:off x="1979613" y="5383213"/>
              <a:ext cx="0" cy="6191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7" name="Line 89"/>
            <p:cNvSpPr>
              <a:spLocks noChangeShapeType="1"/>
            </p:cNvSpPr>
            <p:nvPr/>
          </p:nvSpPr>
          <p:spPr bwMode="auto">
            <a:xfrm flipV="1">
              <a:off x="1990725" y="5903913"/>
              <a:ext cx="0" cy="984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8" name="Line 90"/>
            <p:cNvSpPr>
              <a:spLocks noChangeShapeType="1"/>
            </p:cNvSpPr>
            <p:nvPr/>
          </p:nvSpPr>
          <p:spPr bwMode="auto">
            <a:xfrm flipV="1">
              <a:off x="2003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69" name="Line 91"/>
            <p:cNvSpPr>
              <a:spLocks noChangeShapeType="1"/>
            </p:cNvSpPr>
            <p:nvPr/>
          </p:nvSpPr>
          <p:spPr bwMode="auto">
            <a:xfrm flipV="1">
              <a:off x="202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0" name="Line 92"/>
            <p:cNvSpPr>
              <a:spLocks noChangeShapeType="1"/>
            </p:cNvSpPr>
            <p:nvPr/>
          </p:nvSpPr>
          <p:spPr bwMode="auto">
            <a:xfrm flipV="1">
              <a:off x="2035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1" name="Line 93"/>
            <p:cNvSpPr>
              <a:spLocks noChangeShapeType="1"/>
            </p:cNvSpPr>
            <p:nvPr/>
          </p:nvSpPr>
          <p:spPr bwMode="auto">
            <a:xfrm flipV="1">
              <a:off x="20923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2" name="Line 94"/>
            <p:cNvSpPr>
              <a:spLocks noChangeShapeType="1"/>
            </p:cNvSpPr>
            <p:nvPr/>
          </p:nvSpPr>
          <p:spPr bwMode="auto">
            <a:xfrm flipV="1">
              <a:off x="2114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3" name="Line 95"/>
            <p:cNvSpPr>
              <a:spLocks noChangeShapeType="1"/>
            </p:cNvSpPr>
            <p:nvPr/>
          </p:nvSpPr>
          <p:spPr bwMode="auto">
            <a:xfrm flipV="1">
              <a:off x="21272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4" name="Line 96"/>
            <p:cNvSpPr>
              <a:spLocks noChangeShapeType="1"/>
            </p:cNvSpPr>
            <p:nvPr/>
          </p:nvSpPr>
          <p:spPr bwMode="auto">
            <a:xfrm flipV="1">
              <a:off x="2138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5" name="Line 97"/>
            <p:cNvSpPr>
              <a:spLocks noChangeShapeType="1"/>
            </p:cNvSpPr>
            <p:nvPr/>
          </p:nvSpPr>
          <p:spPr bwMode="auto">
            <a:xfrm flipV="1">
              <a:off x="21494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6" name="Line 98"/>
            <p:cNvSpPr>
              <a:spLocks noChangeShapeType="1"/>
            </p:cNvSpPr>
            <p:nvPr/>
          </p:nvSpPr>
          <p:spPr bwMode="auto">
            <a:xfrm flipV="1">
              <a:off x="2160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7" name="Line 99"/>
            <p:cNvSpPr>
              <a:spLocks noChangeShapeType="1"/>
            </p:cNvSpPr>
            <p:nvPr/>
          </p:nvSpPr>
          <p:spPr bwMode="auto">
            <a:xfrm flipV="1">
              <a:off x="21717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8" name="Line 100"/>
            <p:cNvSpPr>
              <a:spLocks noChangeShapeType="1"/>
            </p:cNvSpPr>
            <p:nvPr/>
          </p:nvSpPr>
          <p:spPr bwMode="auto">
            <a:xfrm flipV="1">
              <a:off x="2182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79" name="Line 101"/>
            <p:cNvSpPr>
              <a:spLocks noChangeShapeType="1"/>
            </p:cNvSpPr>
            <p:nvPr/>
          </p:nvSpPr>
          <p:spPr bwMode="auto">
            <a:xfrm flipV="1">
              <a:off x="2206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0" name="Line 102"/>
            <p:cNvSpPr>
              <a:spLocks noChangeShapeType="1"/>
            </p:cNvSpPr>
            <p:nvPr/>
          </p:nvSpPr>
          <p:spPr bwMode="auto">
            <a:xfrm flipV="1">
              <a:off x="2217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1" name="Line 103"/>
            <p:cNvSpPr>
              <a:spLocks noChangeShapeType="1"/>
            </p:cNvSpPr>
            <p:nvPr/>
          </p:nvSpPr>
          <p:spPr bwMode="auto">
            <a:xfrm flipV="1">
              <a:off x="2228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2" name="Line 104"/>
            <p:cNvSpPr>
              <a:spLocks noChangeShapeType="1"/>
            </p:cNvSpPr>
            <p:nvPr/>
          </p:nvSpPr>
          <p:spPr bwMode="auto">
            <a:xfrm flipV="1">
              <a:off x="22399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3" name="Line 105"/>
            <p:cNvSpPr>
              <a:spLocks noChangeShapeType="1"/>
            </p:cNvSpPr>
            <p:nvPr/>
          </p:nvSpPr>
          <p:spPr bwMode="auto">
            <a:xfrm flipV="1">
              <a:off x="2262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4" name="Line 106"/>
            <p:cNvSpPr>
              <a:spLocks noChangeShapeType="1"/>
            </p:cNvSpPr>
            <p:nvPr/>
          </p:nvSpPr>
          <p:spPr bwMode="auto">
            <a:xfrm flipV="1">
              <a:off x="22860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5" name="Line 107"/>
            <p:cNvSpPr>
              <a:spLocks noChangeShapeType="1"/>
            </p:cNvSpPr>
            <p:nvPr/>
          </p:nvSpPr>
          <p:spPr bwMode="auto">
            <a:xfrm flipV="1">
              <a:off x="2297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6" name="Line 108"/>
            <p:cNvSpPr>
              <a:spLocks noChangeShapeType="1"/>
            </p:cNvSpPr>
            <p:nvPr/>
          </p:nvSpPr>
          <p:spPr bwMode="auto">
            <a:xfrm flipV="1">
              <a:off x="2309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7" name="Line 109"/>
            <p:cNvSpPr>
              <a:spLocks noChangeShapeType="1"/>
            </p:cNvSpPr>
            <p:nvPr/>
          </p:nvSpPr>
          <p:spPr bwMode="auto">
            <a:xfrm flipV="1">
              <a:off x="23209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8" name="Line 110"/>
            <p:cNvSpPr>
              <a:spLocks noChangeShapeType="1"/>
            </p:cNvSpPr>
            <p:nvPr/>
          </p:nvSpPr>
          <p:spPr bwMode="auto">
            <a:xfrm flipV="1">
              <a:off x="2343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89" name="Line 111"/>
            <p:cNvSpPr>
              <a:spLocks noChangeShapeType="1"/>
            </p:cNvSpPr>
            <p:nvPr/>
          </p:nvSpPr>
          <p:spPr bwMode="auto">
            <a:xfrm flipV="1">
              <a:off x="23542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0" name="Line 112"/>
            <p:cNvSpPr>
              <a:spLocks noChangeShapeType="1"/>
            </p:cNvSpPr>
            <p:nvPr/>
          </p:nvSpPr>
          <p:spPr bwMode="auto">
            <a:xfrm flipV="1">
              <a:off x="2365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1" name="Line 113"/>
            <p:cNvSpPr>
              <a:spLocks noChangeShapeType="1"/>
            </p:cNvSpPr>
            <p:nvPr/>
          </p:nvSpPr>
          <p:spPr bwMode="auto">
            <a:xfrm flipV="1">
              <a:off x="2376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2" name="Line 114"/>
            <p:cNvSpPr>
              <a:spLocks noChangeShapeType="1"/>
            </p:cNvSpPr>
            <p:nvPr/>
          </p:nvSpPr>
          <p:spPr bwMode="auto">
            <a:xfrm flipV="1">
              <a:off x="2389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3" name="Line 115"/>
            <p:cNvSpPr>
              <a:spLocks noChangeShapeType="1"/>
            </p:cNvSpPr>
            <p:nvPr/>
          </p:nvSpPr>
          <p:spPr bwMode="auto">
            <a:xfrm flipV="1">
              <a:off x="23987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4" name="Line 116"/>
            <p:cNvSpPr>
              <a:spLocks noChangeShapeType="1"/>
            </p:cNvSpPr>
            <p:nvPr/>
          </p:nvSpPr>
          <p:spPr bwMode="auto">
            <a:xfrm flipV="1">
              <a:off x="24098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5" name="Line 117"/>
            <p:cNvSpPr>
              <a:spLocks noChangeShapeType="1"/>
            </p:cNvSpPr>
            <p:nvPr/>
          </p:nvSpPr>
          <p:spPr bwMode="auto">
            <a:xfrm flipV="1">
              <a:off x="24209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6" name="Line 118"/>
            <p:cNvSpPr>
              <a:spLocks noChangeShapeType="1"/>
            </p:cNvSpPr>
            <p:nvPr/>
          </p:nvSpPr>
          <p:spPr bwMode="auto">
            <a:xfrm flipV="1">
              <a:off x="24352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7" name="Line 119"/>
            <p:cNvSpPr>
              <a:spLocks noChangeShapeType="1"/>
            </p:cNvSpPr>
            <p:nvPr/>
          </p:nvSpPr>
          <p:spPr bwMode="auto">
            <a:xfrm flipV="1">
              <a:off x="24463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8" name="Line 120"/>
            <p:cNvSpPr>
              <a:spLocks noChangeShapeType="1"/>
            </p:cNvSpPr>
            <p:nvPr/>
          </p:nvSpPr>
          <p:spPr bwMode="auto">
            <a:xfrm flipV="1">
              <a:off x="24574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399" name="Line 121"/>
            <p:cNvSpPr>
              <a:spLocks noChangeShapeType="1"/>
            </p:cNvSpPr>
            <p:nvPr/>
          </p:nvSpPr>
          <p:spPr bwMode="auto">
            <a:xfrm flipV="1">
              <a:off x="24685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0" name="Line 122"/>
            <p:cNvSpPr>
              <a:spLocks noChangeShapeType="1"/>
            </p:cNvSpPr>
            <p:nvPr/>
          </p:nvSpPr>
          <p:spPr bwMode="auto">
            <a:xfrm flipV="1">
              <a:off x="2479675" y="5951538"/>
              <a:ext cx="0" cy="508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1" name="Line 123"/>
            <p:cNvSpPr>
              <a:spLocks noChangeShapeType="1"/>
            </p:cNvSpPr>
            <p:nvPr/>
          </p:nvSpPr>
          <p:spPr bwMode="auto">
            <a:xfrm flipV="1">
              <a:off x="2490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2" name="Line 124"/>
            <p:cNvSpPr>
              <a:spLocks noChangeShapeType="1"/>
            </p:cNvSpPr>
            <p:nvPr/>
          </p:nvSpPr>
          <p:spPr bwMode="auto">
            <a:xfrm flipV="1">
              <a:off x="2503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3" name="Line 125"/>
            <p:cNvSpPr>
              <a:spLocks noChangeShapeType="1"/>
            </p:cNvSpPr>
            <p:nvPr/>
          </p:nvSpPr>
          <p:spPr bwMode="auto">
            <a:xfrm flipV="1">
              <a:off x="2513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4" name="Line 126"/>
            <p:cNvSpPr>
              <a:spLocks noChangeShapeType="1"/>
            </p:cNvSpPr>
            <p:nvPr/>
          </p:nvSpPr>
          <p:spPr bwMode="auto">
            <a:xfrm flipV="1">
              <a:off x="2535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5" name="Line 127"/>
            <p:cNvSpPr>
              <a:spLocks noChangeShapeType="1"/>
            </p:cNvSpPr>
            <p:nvPr/>
          </p:nvSpPr>
          <p:spPr bwMode="auto">
            <a:xfrm flipV="1">
              <a:off x="25479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6" name="Line 128"/>
            <p:cNvSpPr>
              <a:spLocks noChangeShapeType="1"/>
            </p:cNvSpPr>
            <p:nvPr/>
          </p:nvSpPr>
          <p:spPr bwMode="auto">
            <a:xfrm flipV="1">
              <a:off x="2560638"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7" name="Line 129"/>
            <p:cNvSpPr>
              <a:spLocks noChangeShapeType="1"/>
            </p:cNvSpPr>
            <p:nvPr/>
          </p:nvSpPr>
          <p:spPr bwMode="auto">
            <a:xfrm flipV="1">
              <a:off x="2570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8" name="Line 130"/>
            <p:cNvSpPr>
              <a:spLocks noChangeShapeType="1"/>
            </p:cNvSpPr>
            <p:nvPr/>
          </p:nvSpPr>
          <p:spPr bwMode="auto">
            <a:xfrm flipV="1">
              <a:off x="258127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09" name="Line 131"/>
            <p:cNvSpPr>
              <a:spLocks noChangeShapeType="1"/>
            </p:cNvSpPr>
            <p:nvPr/>
          </p:nvSpPr>
          <p:spPr bwMode="auto">
            <a:xfrm flipV="1">
              <a:off x="2593975" y="5688013"/>
              <a:ext cx="0" cy="3143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0" name="Line 132"/>
            <p:cNvSpPr>
              <a:spLocks noChangeShapeType="1"/>
            </p:cNvSpPr>
            <p:nvPr/>
          </p:nvSpPr>
          <p:spPr bwMode="auto">
            <a:xfrm flipV="1">
              <a:off x="2605088" y="5922963"/>
              <a:ext cx="0" cy="7937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1" name="Line 133"/>
            <p:cNvSpPr>
              <a:spLocks noChangeShapeType="1"/>
            </p:cNvSpPr>
            <p:nvPr/>
          </p:nvSpPr>
          <p:spPr bwMode="auto">
            <a:xfrm flipV="1">
              <a:off x="2617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2" name="Line 134"/>
            <p:cNvSpPr>
              <a:spLocks noChangeShapeType="1"/>
            </p:cNvSpPr>
            <p:nvPr/>
          </p:nvSpPr>
          <p:spPr bwMode="auto">
            <a:xfrm flipV="1">
              <a:off x="2627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3" name="Line 135"/>
            <p:cNvSpPr>
              <a:spLocks noChangeShapeType="1"/>
            </p:cNvSpPr>
            <p:nvPr/>
          </p:nvSpPr>
          <p:spPr bwMode="auto">
            <a:xfrm flipV="1">
              <a:off x="2638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4" name="Line 136"/>
            <p:cNvSpPr>
              <a:spLocks noChangeShapeType="1"/>
            </p:cNvSpPr>
            <p:nvPr/>
          </p:nvSpPr>
          <p:spPr bwMode="auto">
            <a:xfrm flipV="1">
              <a:off x="26511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5" name="Line 137"/>
            <p:cNvSpPr>
              <a:spLocks noChangeShapeType="1"/>
            </p:cNvSpPr>
            <p:nvPr/>
          </p:nvSpPr>
          <p:spPr bwMode="auto">
            <a:xfrm flipV="1">
              <a:off x="2662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6" name="Line 138"/>
            <p:cNvSpPr>
              <a:spLocks noChangeShapeType="1"/>
            </p:cNvSpPr>
            <p:nvPr/>
          </p:nvSpPr>
          <p:spPr bwMode="auto">
            <a:xfrm flipV="1">
              <a:off x="2674938"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7" name="Line 139"/>
            <p:cNvSpPr>
              <a:spLocks noChangeShapeType="1"/>
            </p:cNvSpPr>
            <p:nvPr/>
          </p:nvSpPr>
          <p:spPr bwMode="auto">
            <a:xfrm flipV="1">
              <a:off x="2684463" y="5932488"/>
              <a:ext cx="0" cy="6985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8" name="Line 140"/>
            <p:cNvSpPr>
              <a:spLocks noChangeShapeType="1"/>
            </p:cNvSpPr>
            <p:nvPr/>
          </p:nvSpPr>
          <p:spPr bwMode="auto">
            <a:xfrm flipV="1">
              <a:off x="269557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19" name="Line 141"/>
            <p:cNvSpPr>
              <a:spLocks noChangeShapeType="1"/>
            </p:cNvSpPr>
            <p:nvPr/>
          </p:nvSpPr>
          <p:spPr bwMode="auto">
            <a:xfrm flipV="1">
              <a:off x="27178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0" name="Line 142"/>
            <p:cNvSpPr>
              <a:spLocks noChangeShapeType="1"/>
            </p:cNvSpPr>
            <p:nvPr/>
          </p:nvSpPr>
          <p:spPr bwMode="auto">
            <a:xfrm flipV="1">
              <a:off x="27289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1" name="Line 143"/>
            <p:cNvSpPr>
              <a:spLocks noChangeShapeType="1"/>
            </p:cNvSpPr>
            <p:nvPr/>
          </p:nvSpPr>
          <p:spPr bwMode="auto">
            <a:xfrm flipV="1">
              <a:off x="27400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2" name="Line 144"/>
            <p:cNvSpPr>
              <a:spLocks noChangeShapeType="1"/>
            </p:cNvSpPr>
            <p:nvPr/>
          </p:nvSpPr>
          <p:spPr bwMode="auto">
            <a:xfrm flipV="1">
              <a:off x="275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3" name="Line 145"/>
            <p:cNvSpPr>
              <a:spLocks noChangeShapeType="1"/>
            </p:cNvSpPr>
            <p:nvPr/>
          </p:nvSpPr>
          <p:spPr bwMode="auto">
            <a:xfrm flipV="1">
              <a:off x="27654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4" name="Line 146"/>
            <p:cNvSpPr>
              <a:spLocks noChangeShapeType="1"/>
            </p:cNvSpPr>
            <p:nvPr/>
          </p:nvSpPr>
          <p:spPr bwMode="auto">
            <a:xfrm flipV="1">
              <a:off x="2776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5" name="Line 147"/>
            <p:cNvSpPr>
              <a:spLocks noChangeShapeType="1"/>
            </p:cNvSpPr>
            <p:nvPr/>
          </p:nvSpPr>
          <p:spPr bwMode="auto">
            <a:xfrm flipV="1">
              <a:off x="2789238"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6" name="Line 148"/>
            <p:cNvSpPr>
              <a:spLocks noChangeShapeType="1"/>
            </p:cNvSpPr>
            <p:nvPr/>
          </p:nvSpPr>
          <p:spPr bwMode="auto">
            <a:xfrm flipV="1">
              <a:off x="2798763" y="5481638"/>
              <a:ext cx="0" cy="52070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7" name="Line 149"/>
            <p:cNvSpPr>
              <a:spLocks noChangeShapeType="1"/>
            </p:cNvSpPr>
            <p:nvPr/>
          </p:nvSpPr>
          <p:spPr bwMode="auto">
            <a:xfrm flipV="1">
              <a:off x="2809875" y="5903913"/>
              <a:ext cx="0" cy="984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8" name="Line 150"/>
            <p:cNvSpPr>
              <a:spLocks noChangeShapeType="1"/>
            </p:cNvSpPr>
            <p:nvPr/>
          </p:nvSpPr>
          <p:spPr bwMode="auto">
            <a:xfrm flipV="1">
              <a:off x="28209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29" name="Line 151"/>
            <p:cNvSpPr>
              <a:spLocks noChangeShapeType="1"/>
            </p:cNvSpPr>
            <p:nvPr/>
          </p:nvSpPr>
          <p:spPr bwMode="auto">
            <a:xfrm flipV="1">
              <a:off x="28321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0" name="Line 152"/>
            <p:cNvSpPr>
              <a:spLocks noChangeShapeType="1"/>
            </p:cNvSpPr>
            <p:nvPr/>
          </p:nvSpPr>
          <p:spPr bwMode="auto">
            <a:xfrm flipV="1">
              <a:off x="28432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1" name="Line 153"/>
            <p:cNvSpPr>
              <a:spLocks noChangeShapeType="1"/>
            </p:cNvSpPr>
            <p:nvPr/>
          </p:nvSpPr>
          <p:spPr bwMode="auto">
            <a:xfrm flipV="1">
              <a:off x="28543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2" name="Line 154"/>
            <p:cNvSpPr>
              <a:spLocks noChangeShapeType="1"/>
            </p:cNvSpPr>
            <p:nvPr/>
          </p:nvSpPr>
          <p:spPr bwMode="auto">
            <a:xfrm flipV="1">
              <a:off x="2865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3" name="Line 155"/>
            <p:cNvSpPr>
              <a:spLocks noChangeShapeType="1"/>
            </p:cNvSpPr>
            <p:nvPr/>
          </p:nvSpPr>
          <p:spPr bwMode="auto">
            <a:xfrm flipV="1">
              <a:off x="28892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4" name="Line 156"/>
            <p:cNvSpPr>
              <a:spLocks noChangeShapeType="1"/>
            </p:cNvSpPr>
            <p:nvPr/>
          </p:nvSpPr>
          <p:spPr bwMode="auto">
            <a:xfrm flipV="1">
              <a:off x="2903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5" name="Line 157"/>
            <p:cNvSpPr>
              <a:spLocks noChangeShapeType="1"/>
            </p:cNvSpPr>
            <p:nvPr/>
          </p:nvSpPr>
          <p:spPr bwMode="auto">
            <a:xfrm flipV="1">
              <a:off x="29130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6" name="Line 158"/>
            <p:cNvSpPr>
              <a:spLocks noChangeShapeType="1"/>
            </p:cNvSpPr>
            <p:nvPr/>
          </p:nvSpPr>
          <p:spPr bwMode="auto">
            <a:xfrm flipV="1">
              <a:off x="2924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7" name="Line 159"/>
            <p:cNvSpPr>
              <a:spLocks noChangeShapeType="1"/>
            </p:cNvSpPr>
            <p:nvPr/>
          </p:nvSpPr>
          <p:spPr bwMode="auto">
            <a:xfrm flipV="1">
              <a:off x="29352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8" name="Line 160"/>
            <p:cNvSpPr>
              <a:spLocks noChangeShapeType="1"/>
            </p:cNvSpPr>
            <p:nvPr/>
          </p:nvSpPr>
          <p:spPr bwMode="auto">
            <a:xfrm flipV="1">
              <a:off x="2957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39" name="Line 161"/>
            <p:cNvSpPr>
              <a:spLocks noChangeShapeType="1"/>
            </p:cNvSpPr>
            <p:nvPr/>
          </p:nvSpPr>
          <p:spPr bwMode="auto">
            <a:xfrm flipV="1">
              <a:off x="2968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0" name="Line 162"/>
            <p:cNvSpPr>
              <a:spLocks noChangeShapeType="1"/>
            </p:cNvSpPr>
            <p:nvPr/>
          </p:nvSpPr>
          <p:spPr bwMode="auto">
            <a:xfrm flipV="1">
              <a:off x="2979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1" name="Line 163"/>
            <p:cNvSpPr>
              <a:spLocks noChangeShapeType="1"/>
            </p:cNvSpPr>
            <p:nvPr/>
          </p:nvSpPr>
          <p:spPr bwMode="auto">
            <a:xfrm flipV="1">
              <a:off x="2992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2" name="Line 164"/>
            <p:cNvSpPr>
              <a:spLocks noChangeShapeType="1"/>
            </p:cNvSpPr>
            <p:nvPr/>
          </p:nvSpPr>
          <p:spPr bwMode="auto">
            <a:xfrm flipV="1">
              <a:off x="3003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3" name="Line 165"/>
            <p:cNvSpPr>
              <a:spLocks noChangeShapeType="1"/>
            </p:cNvSpPr>
            <p:nvPr/>
          </p:nvSpPr>
          <p:spPr bwMode="auto">
            <a:xfrm flipV="1">
              <a:off x="30146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4" name="Line 166"/>
            <p:cNvSpPr>
              <a:spLocks noChangeShapeType="1"/>
            </p:cNvSpPr>
            <p:nvPr/>
          </p:nvSpPr>
          <p:spPr bwMode="auto">
            <a:xfrm flipV="1">
              <a:off x="3036888"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5" name="Line 167"/>
            <p:cNvSpPr>
              <a:spLocks noChangeShapeType="1"/>
            </p:cNvSpPr>
            <p:nvPr/>
          </p:nvSpPr>
          <p:spPr bwMode="auto">
            <a:xfrm flipV="1">
              <a:off x="30480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6" name="Line 168"/>
            <p:cNvSpPr>
              <a:spLocks noChangeShapeType="1"/>
            </p:cNvSpPr>
            <p:nvPr/>
          </p:nvSpPr>
          <p:spPr bwMode="auto">
            <a:xfrm flipV="1">
              <a:off x="3060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7" name="Line 169"/>
            <p:cNvSpPr>
              <a:spLocks noChangeShapeType="1"/>
            </p:cNvSpPr>
            <p:nvPr/>
          </p:nvSpPr>
          <p:spPr bwMode="auto">
            <a:xfrm flipV="1">
              <a:off x="30829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8" name="Line 170"/>
            <p:cNvSpPr>
              <a:spLocks noChangeShapeType="1"/>
            </p:cNvSpPr>
            <p:nvPr/>
          </p:nvSpPr>
          <p:spPr bwMode="auto">
            <a:xfrm flipV="1">
              <a:off x="3106738"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49" name="Line 171"/>
            <p:cNvSpPr>
              <a:spLocks noChangeShapeType="1"/>
            </p:cNvSpPr>
            <p:nvPr/>
          </p:nvSpPr>
          <p:spPr bwMode="auto">
            <a:xfrm flipV="1">
              <a:off x="3117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0" name="Line 172"/>
            <p:cNvSpPr>
              <a:spLocks noChangeShapeType="1"/>
            </p:cNvSpPr>
            <p:nvPr/>
          </p:nvSpPr>
          <p:spPr bwMode="auto">
            <a:xfrm flipV="1">
              <a:off x="31289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1" name="Line 173"/>
            <p:cNvSpPr>
              <a:spLocks noChangeShapeType="1"/>
            </p:cNvSpPr>
            <p:nvPr/>
          </p:nvSpPr>
          <p:spPr bwMode="auto">
            <a:xfrm flipV="1">
              <a:off x="31400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2" name="Line 174"/>
            <p:cNvSpPr>
              <a:spLocks noChangeShapeType="1"/>
            </p:cNvSpPr>
            <p:nvPr/>
          </p:nvSpPr>
          <p:spPr bwMode="auto">
            <a:xfrm flipV="1">
              <a:off x="3151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3" name="Line 175"/>
            <p:cNvSpPr>
              <a:spLocks noChangeShapeType="1"/>
            </p:cNvSpPr>
            <p:nvPr/>
          </p:nvSpPr>
          <p:spPr bwMode="auto">
            <a:xfrm flipV="1">
              <a:off x="31623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4" name="Line 176"/>
            <p:cNvSpPr>
              <a:spLocks noChangeShapeType="1"/>
            </p:cNvSpPr>
            <p:nvPr/>
          </p:nvSpPr>
          <p:spPr bwMode="auto">
            <a:xfrm flipV="1">
              <a:off x="31750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5" name="Line 177"/>
            <p:cNvSpPr>
              <a:spLocks noChangeShapeType="1"/>
            </p:cNvSpPr>
            <p:nvPr/>
          </p:nvSpPr>
          <p:spPr bwMode="auto">
            <a:xfrm flipV="1">
              <a:off x="31845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6" name="Line 178"/>
            <p:cNvSpPr>
              <a:spLocks noChangeShapeType="1"/>
            </p:cNvSpPr>
            <p:nvPr/>
          </p:nvSpPr>
          <p:spPr bwMode="auto">
            <a:xfrm flipV="1">
              <a:off x="31956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7" name="Line 179"/>
            <p:cNvSpPr>
              <a:spLocks noChangeShapeType="1"/>
            </p:cNvSpPr>
            <p:nvPr/>
          </p:nvSpPr>
          <p:spPr bwMode="auto">
            <a:xfrm flipV="1">
              <a:off x="3221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8" name="Line 180"/>
            <p:cNvSpPr>
              <a:spLocks noChangeShapeType="1"/>
            </p:cNvSpPr>
            <p:nvPr/>
          </p:nvSpPr>
          <p:spPr bwMode="auto">
            <a:xfrm flipV="1">
              <a:off x="32432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59" name="Line 181"/>
            <p:cNvSpPr>
              <a:spLocks noChangeShapeType="1"/>
            </p:cNvSpPr>
            <p:nvPr/>
          </p:nvSpPr>
          <p:spPr bwMode="auto">
            <a:xfrm flipV="1">
              <a:off x="3254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0" name="Line 182"/>
            <p:cNvSpPr>
              <a:spLocks noChangeShapeType="1"/>
            </p:cNvSpPr>
            <p:nvPr/>
          </p:nvSpPr>
          <p:spPr bwMode="auto">
            <a:xfrm flipV="1">
              <a:off x="3265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1" name="Line 183"/>
            <p:cNvSpPr>
              <a:spLocks noChangeShapeType="1"/>
            </p:cNvSpPr>
            <p:nvPr/>
          </p:nvSpPr>
          <p:spPr bwMode="auto">
            <a:xfrm flipV="1">
              <a:off x="3276600"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2" name="Line 184"/>
            <p:cNvSpPr>
              <a:spLocks noChangeShapeType="1"/>
            </p:cNvSpPr>
            <p:nvPr/>
          </p:nvSpPr>
          <p:spPr bwMode="auto">
            <a:xfrm flipV="1">
              <a:off x="32893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3" name="Line 185"/>
            <p:cNvSpPr>
              <a:spLocks noChangeShapeType="1"/>
            </p:cNvSpPr>
            <p:nvPr/>
          </p:nvSpPr>
          <p:spPr bwMode="auto">
            <a:xfrm flipV="1">
              <a:off x="32988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4" name="Line 186"/>
            <p:cNvSpPr>
              <a:spLocks noChangeShapeType="1"/>
            </p:cNvSpPr>
            <p:nvPr/>
          </p:nvSpPr>
          <p:spPr bwMode="auto">
            <a:xfrm flipV="1">
              <a:off x="33099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5" name="Line 187"/>
            <p:cNvSpPr>
              <a:spLocks noChangeShapeType="1"/>
            </p:cNvSpPr>
            <p:nvPr/>
          </p:nvSpPr>
          <p:spPr bwMode="auto">
            <a:xfrm flipV="1">
              <a:off x="3321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6" name="Line 188"/>
            <p:cNvSpPr>
              <a:spLocks noChangeShapeType="1"/>
            </p:cNvSpPr>
            <p:nvPr/>
          </p:nvSpPr>
          <p:spPr bwMode="auto">
            <a:xfrm flipV="1">
              <a:off x="3332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7" name="Line 189"/>
            <p:cNvSpPr>
              <a:spLocks noChangeShapeType="1"/>
            </p:cNvSpPr>
            <p:nvPr/>
          </p:nvSpPr>
          <p:spPr bwMode="auto">
            <a:xfrm flipV="1">
              <a:off x="33464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8" name="Line 190"/>
            <p:cNvSpPr>
              <a:spLocks noChangeShapeType="1"/>
            </p:cNvSpPr>
            <p:nvPr/>
          </p:nvSpPr>
          <p:spPr bwMode="auto">
            <a:xfrm flipV="1">
              <a:off x="3355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69" name="Line 191"/>
            <p:cNvSpPr>
              <a:spLocks noChangeShapeType="1"/>
            </p:cNvSpPr>
            <p:nvPr/>
          </p:nvSpPr>
          <p:spPr bwMode="auto">
            <a:xfrm flipV="1">
              <a:off x="33797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0" name="Line 192"/>
            <p:cNvSpPr>
              <a:spLocks noChangeShapeType="1"/>
            </p:cNvSpPr>
            <p:nvPr/>
          </p:nvSpPr>
          <p:spPr bwMode="auto">
            <a:xfrm flipV="1">
              <a:off x="33909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1" name="Line 193"/>
            <p:cNvSpPr>
              <a:spLocks noChangeShapeType="1"/>
            </p:cNvSpPr>
            <p:nvPr/>
          </p:nvSpPr>
          <p:spPr bwMode="auto">
            <a:xfrm flipV="1">
              <a:off x="3403600" y="5918200"/>
              <a:ext cx="0" cy="841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2" name="Line 194"/>
            <p:cNvSpPr>
              <a:spLocks noChangeShapeType="1"/>
            </p:cNvSpPr>
            <p:nvPr/>
          </p:nvSpPr>
          <p:spPr bwMode="auto">
            <a:xfrm flipV="1">
              <a:off x="3413125" y="5962650"/>
              <a:ext cx="0" cy="396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3" name="Line 195"/>
            <p:cNvSpPr>
              <a:spLocks noChangeShapeType="1"/>
            </p:cNvSpPr>
            <p:nvPr/>
          </p:nvSpPr>
          <p:spPr bwMode="auto">
            <a:xfrm flipV="1">
              <a:off x="34353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4" name="Line 196"/>
            <p:cNvSpPr>
              <a:spLocks noChangeShapeType="1"/>
            </p:cNvSpPr>
            <p:nvPr/>
          </p:nvSpPr>
          <p:spPr bwMode="auto">
            <a:xfrm flipV="1">
              <a:off x="3448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5" name="Line 197"/>
            <p:cNvSpPr>
              <a:spLocks noChangeShapeType="1"/>
            </p:cNvSpPr>
            <p:nvPr/>
          </p:nvSpPr>
          <p:spPr bwMode="auto">
            <a:xfrm flipV="1">
              <a:off x="34607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6" name="Line 198"/>
            <p:cNvSpPr>
              <a:spLocks noChangeShapeType="1"/>
            </p:cNvSpPr>
            <p:nvPr/>
          </p:nvSpPr>
          <p:spPr bwMode="auto">
            <a:xfrm flipV="1">
              <a:off x="34702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7" name="Line 199"/>
            <p:cNvSpPr>
              <a:spLocks noChangeShapeType="1"/>
            </p:cNvSpPr>
            <p:nvPr/>
          </p:nvSpPr>
          <p:spPr bwMode="auto">
            <a:xfrm flipV="1">
              <a:off x="34813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8" name="Line 200"/>
            <p:cNvSpPr>
              <a:spLocks noChangeShapeType="1"/>
            </p:cNvSpPr>
            <p:nvPr/>
          </p:nvSpPr>
          <p:spPr bwMode="auto">
            <a:xfrm flipV="1">
              <a:off x="3492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79" name="Line 201"/>
            <p:cNvSpPr>
              <a:spLocks noChangeShapeType="1"/>
            </p:cNvSpPr>
            <p:nvPr/>
          </p:nvSpPr>
          <p:spPr bwMode="auto">
            <a:xfrm flipV="1">
              <a:off x="35036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0" name="Line 202"/>
            <p:cNvSpPr>
              <a:spLocks noChangeShapeType="1"/>
            </p:cNvSpPr>
            <p:nvPr/>
          </p:nvSpPr>
          <p:spPr bwMode="auto">
            <a:xfrm flipV="1">
              <a:off x="3514725" y="5805488"/>
              <a:ext cx="0" cy="196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1" name="Line 203"/>
            <p:cNvSpPr>
              <a:spLocks noChangeShapeType="1"/>
            </p:cNvSpPr>
            <p:nvPr/>
          </p:nvSpPr>
          <p:spPr bwMode="auto">
            <a:xfrm flipV="1">
              <a:off x="3527425" y="5892800"/>
              <a:ext cx="0" cy="1095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2" name="Line 204"/>
            <p:cNvSpPr>
              <a:spLocks noChangeShapeType="1"/>
            </p:cNvSpPr>
            <p:nvPr/>
          </p:nvSpPr>
          <p:spPr bwMode="auto">
            <a:xfrm flipV="1">
              <a:off x="3538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3" name="Line 205"/>
            <p:cNvSpPr>
              <a:spLocks noChangeShapeType="1"/>
            </p:cNvSpPr>
            <p:nvPr/>
          </p:nvSpPr>
          <p:spPr bwMode="auto">
            <a:xfrm flipV="1">
              <a:off x="35496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4" name="Line 206"/>
            <p:cNvSpPr>
              <a:spLocks noChangeShapeType="1"/>
            </p:cNvSpPr>
            <p:nvPr/>
          </p:nvSpPr>
          <p:spPr bwMode="auto">
            <a:xfrm flipV="1">
              <a:off x="3575050" y="5580063"/>
              <a:ext cx="0" cy="4222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5" name="Line 207"/>
            <p:cNvSpPr>
              <a:spLocks noChangeShapeType="1"/>
            </p:cNvSpPr>
            <p:nvPr/>
          </p:nvSpPr>
          <p:spPr bwMode="auto">
            <a:xfrm flipV="1">
              <a:off x="3584575"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6" name="Line 208"/>
            <p:cNvSpPr>
              <a:spLocks noChangeShapeType="1"/>
            </p:cNvSpPr>
            <p:nvPr/>
          </p:nvSpPr>
          <p:spPr bwMode="auto">
            <a:xfrm flipV="1">
              <a:off x="3606800" y="5873750"/>
              <a:ext cx="0" cy="1285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7" name="Line 209"/>
            <p:cNvSpPr>
              <a:spLocks noChangeShapeType="1"/>
            </p:cNvSpPr>
            <p:nvPr/>
          </p:nvSpPr>
          <p:spPr bwMode="auto">
            <a:xfrm flipV="1">
              <a:off x="3617913" y="5892800"/>
              <a:ext cx="0" cy="1095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8" name="Line 210"/>
            <p:cNvSpPr>
              <a:spLocks noChangeShapeType="1"/>
            </p:cNvSpPr>
            <p:nvPr/>
          </p:nvSpPr>
          <p:spPr bwMode="auto">
            <a:xfrm flipV="1">
              <a:off x="36290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89" name="Line 211"/>
            <p:cNvSpPr>
              <a:spLocks noChangeShapeType="1"/>
            </p:cNvSpPr>
            <p:nvPr/>
          </p:nvSpPr>
          <p:spPr bwMode="auto">
            <a:xfrm flipV="1">
              <a:off x="36401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0" name="Line 212"/>
            <p:cNvSpPr>
              <a:spLocks noChangeShapeType="1"/>
            </p:cNvSpPr>
            <p:nvPr/>
          </p:nvSpPr>
          <p:spPr bwMode="auto">
            <a:xfrm flipV="1">
              <a:off x="36512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1" name="Line 213"/>
            <p:cNvSpPr>
              <a:spLocks noChangeShapeType="1"/>
            </p:cNvSpPr>
            <p:nvPr/>
          </p:nvSpPr>
          <p:spPr bwMode="auto">
            <a:xfrm flipV="1">
              <a:off x="3662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2" name="Line 214"/>
            <p:cNvSpPr>
              <a:spLocks noChangeShapeType="1"/>
            </p:cNvSpPr>
            <p:nvPr/>
          </p:nvSpPr>
          <p:spPr bwMode="auto">
            <a:xfrm flipV="1">
              <a:off x="3675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3" name="Line 215"/>
            <p:cNvSpPr>
              <a:spLocks noChangeShapeType="1"/>
            </p:cNvSpPr>
            <p:nvPr/>
          </p:nvSpPr>
          <p:spPr bwMode="auto">
            <a:xfrm flipV="1">
              <a:off x="3698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4" name="Line 216"/>
            <p:cNvSpPr>
              <a:spLocks noChangeShapeType="1"/>
            </p:cNvSpPr>
            <p:nvPr/>
          </p:nvSpPr>
          <p:spPr bwMode="auto">
            <a:xfrm flipV="1">
              <a:off x="37099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5" name="Line 217"/>
            <p:cNvSpPr>
              <a:spLocks noChangeShapeType="1"/>
            </p:cNvSpPr>
            <p:nvPr/>
          </p:nvSpPr>
          <p:spPr bwMode="auto">
            <a:xfrm flipV="1">
              <a:off x="37211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6" name="Line 218"/>
            <p:cNvSpPr>
              <a:spLocks noChangeShapeType="1"/>
            </p:cNvSpPr>
            <p:nvPr/>
          </p:nvSpPr>
          <p:spPr bwMode="auto">
            <a:xfrm flipV="1">
              <a:off x="3732213" y="5727700"/>
              <a:ext cx="0" cy="2746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7" name="Line 219"/>
            <p:cNvSpPr>
              <a:spLocks noChangeShapeType="1"/>
            </p:cNvSpPr>
            <p:nvPr/>
          </p:nvSpPr>
          <p:spPr bwMode="auto">
            <a:xfrm flipV="1">
              <a:off x="3743325" y="5932488"/>
              <a:ext cx="0" cy="69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8" name="Line 220"/>
            <p:cNvSpPr>
              <a:spLocks noChangeShapeType="1"/>
            </p:cNvSpPr>
            <p:nvPr/>
          </p:nvSpPr>
          <p:spPr bwMode="auto">
            <a:xfrm flipV="1">
              <a:off x="3754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499" name="Line 221"/>
            <p:cNvSpPr>
              <a:spLocks noChangeShapeType="1"/>
            </p:cNvSpPr>
            <p:nvPr/>
          </p:nvSpPr>
          <p:spPr bwMode="auto">
            <a:xfrm flipV="1">
              <a:off x="3765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0" name="Line 222"/>
            <p:cNvSpPr>
              <a:spLocks noChangeShapeType="1"/>
            </p:cNvSpPr>
            <p:nvPr/>
          </p:nvSpPr>
          <p:spPr bwMode="auto">
            <a:xfrm flipV="1">
              <a:off x="3776663"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1" name="Line 223"/>
            <p:cNvSpPr>
              <a:spLocks noChangeShapeType="1"/>
            </p:cNvSpPr>
            <p:nvPr/>
          </p:nvSpPr>
          <p:spPr bwMode="auto">
            <a:xfrm flipV="1">
              <a:off x="3789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2" name="Line 224"/>
            <p:cNvSpPr>
              <a:spLocks noChangeShapeType="1"/>
            </p:cNvSpPr>
            <p:nvPr/>
          </p:nvSpPr>
          <p:spPr bwMode="auto">
            <a:xfrm flipV="1">
              <a:off x="38004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3" name="Line 225"/>
            <p:cNvSpPr>
              <a:spLocks noChangeShapeType="1"/>
            </p:cNvSpPr>
            <p:nvPr/>
          </p:nvSpPr>
          <p:spPr bwMode="auto">
            <a:xfrm flipV="1">
              <a:off x="3811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4" name="Line 226"/>
            <p:cNvSpPr>
              <a:spLocks noChangeShapeType="1"/>
            </p:cNvSpPr>
            <p:nvPr/>
          </p:nvSpPr>
          <p:spPr bwMode="auto">
            <a:xfrm flipV="1">
              <a:off x="3822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5" name="Line 227"/>
            <p:cNvSpPr>
              <a:spLocks noChangeShapeType="1"/>
            </p:cNvSpPr>
            <p:nvPr/>
          </p:nvSpPr>
          <p:spPr bwMode="auto">
            <a:xfrm flipV="1">
              <a:off x="38338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6" name="Line 228"/>
            <p:cNvSpPr>
              <a:spLocks noChangeShapeType="1"/>
            </p:cNvSpPr>
            <p:nvPr/>
          </p:nvSpPr>
          <p:spPr bwMode="auto">
            <a:xfrm flipV="1">
              <a:off x="3846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7" name="Line 229"/>
            <p:cNvSpPr>
              <a:spLocks noChangeShapeType="1"/>
            </p:cNvSpPr>
            <p:nvPr/>
          </p:nvSpPr>
          <p:spPr bwMode="auto">
            <a:xfrm flipV="1">
              <a:off x="3857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8" name="Line 230"/>
            <p:cNvSpPr>
              <a:spLocks noChangeShapeType="1"/>
            </p:cNvSpPr>
            <p:nvPr/>
          </p:nvSpPr>
          <p:spPr bwMode="auto">
            <a:xfrm flipV="1">
              <a:off x="38687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09" name="Line 231"/>
            <p:cNvSpPr>
              <a:spLocks noChangeShapeType="1"/>
            </p:cNvSpPr>
            <p:nvPr/>
          </p:nvSpPr>
          <p:spPr bwMode="auto">
            <a:xfrm flipV="1">
              <a:off x="3879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0" name="Line 232"/>
            <p:cNvSpPr>
              <a:spLocks noChangeShapeType="1"/>
            </p:cNvSpPr>
            <p:nvPr/>
          </p:nvSpPr>
          <p:spPr bwMode="auto">
            <a:xfrm flipV="1">
              <a:off x="38909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1" name="Line 233"/>
            <p:cNvSpPr>
              <a:spLocks noChangeShapeType="1"/>
            </p:cNvSpPr>
            <p:nvPr/>
          </p:nvSpPr>
          <p:spPr bwMode="auto">
            <a:xfrm flipV="1">
              <a:off x="39036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2" name="Line 234"/>
            <p:cNvSpPr>
              <a:spLocks noChangeShapeType="1"/>
            </p:cNvSpPr>
            <p:nvPr/>
          </p:nvSpPr>
          <p:spPr bwMode="auto">
            <a:xfrm flipV="1">
              <a:off x="39147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3" name="Line 235"/>
            <p:cNvSpPr>
              <a:spLocks noChangeShapeType="1"/>
            </p:cNvSpPr>
            <p:nvPr/>
          </p:nvSpPr>
          <p:spPr bwMode="auto">
            <a:xfrm flipV="1">
              <a:off x="3925888"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4" name="Line 236"/>
            <p:cNvSpPr>
              <a:spLocks noChangeShapeType="1"/>
            </p:cNvSpPr>
            <p:nvPr/>
          </p:nvSpPr>
          <p:spPr bwMode="auto">
            <a:xfrm flipV="1">
              <a:off x="39370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5" name="Line 237"/>
            <p:cNvSpPr>
              <a:spLocks noChangeShapeType="1"/>
            </p:cNvSpPr>
            <p:nvPr/>
          </p:nvSpPr>
          <p:spPr bwMode="auto">
            <a:xfrm flipV="1">
              <a:off x="3960813"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6" name="Line 238"/>
            <p:cNvSpPr>
              <a:spLocks noChangeShapeType="1"/>
            </p:cNvSpPr>
            <p:nvPr/>
          </p:nvSpPr>
          <p:spPr bwMode="auto">
            <a:xfrm flipV="1">
              <a:off x="3970338"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7" name="Line 239"/>
            <p:cNvSpPr>
              <a:spLocks noChangeShapeType="1"/>
            </p:cNvSpPr>
            <p:nvPr/>
          </p:nvSpPr>
          <p:spPr bwMode="auto">
            <a:xfrm flipV="1">
              <a:off x="39814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8" name="Line 240"/>
            <p:cNvSpPr>
              <a:spLocks noChangeShapeType="1"/>
            </p:cNvSpPr>
            <p:nvPr/>
          </p:nvSpPr>
          <p:spPr bwMode="auto">
            <a:xfrm flipV="1">
              <a:off x="39925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19" name="Line 241"/>
            <p:cNvSpPr>
              <a:spLocks noChangeShapeType="1"/>
            </p:cNvSpPr>
            <p:nvPr/>
          </p:nvSpPr>
          <p:spPr bwMode="auto">
            <a:xfrm flipV="1">
              <a:off x="40052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0" name="Line 242"/>
            <p:cNvSpPr>
              <a:spLocks noChangeShapeType="1"/>
            </p:cNvSpPr>
            <p:nvPr/>
          </p:nvSpPr>
          <p:spPr bwMode="auto">
            <a:xfrm flipV="1">
              <a:off x="40179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1" name="Line 243"/>
            <p:cNvSpPr>
              <a:spLocks noChangeShapeType="1"/>
            </p:cNvSpPr>
            <p:nvPr/>
          </p:nvSpPr>
          <p:spPr bwMode="auto">
            <a:xfrm flipV="1">
              <a:off x="4029075" y="5815013"/>
              <a:ext cx="0" cy="187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2" name="Line 244"/>
            <p:cNvSpPr>
              <a:spLocks noChangeShapeType="1"/>
            </p:cNvSpPr>
            <p:nvPr/>
          </p:nvSpPr>
          <p:spPr bwMode="auto">
            <a:xfrm flipV="1">
              <a:off x="4040188" y="5951538"/>
              <a:ext cx="0" cy="508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3" name="Line 245"/>
            <p:cNvSpPr>
              <a:spLocks noChangeShapeType="1"/>
            </p:cNvSpPr>
            <p:nvPr/>
          </p:nvSpPr>
          <p:spPr bwMode="auto">
            <a:xfrm flipV="1">
              <a:off x="4051300" y="5824538"/>
              <a:ext cx="0" cy="1778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4" name="Line 246"/>
            <p:cNvSpPr>
              <a:spLocks noChangeShapeType="1"/>
            </p:cNvSpPr>
            <p:nvPr/>
          </p:nvSpPr>
          <p:spPr bwMode="auto">
            <a:xfrm flipV="1">
              <a:off x="4062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5" name="Line 247"/>
            <p:cNvSpPr>
              <a:spLocks noChangeShapeType="1"/>
            </p:cNvSpPr>
            <p:nvPr/>
          </p:nvSpPr>
          <p:spPr bwMode="auto">
            <a:xfrm flipV="1">
              <a:off x="4075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6" name="Line 248"/>
            <p:cNvSpPr>
              <a:spLocks noChangeShapeType="1"/>
            </p:cNvSpPr>
            <p:nvPr/>
          </p:nvSpPr>
          <p:spPr bwMode="auto">
            <a:xfrm flipV="1">
              <a:off x="40846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7" name="Line 249"/>
            <p:cNvSpPr>
              <a:spLocks noChangeShapeType="1"/>
            </p:cNvSpPr>
            <p:nvPr/>
          </p:nvSpPr>
          <p:spPr bwMode="auto">
            <a:xfrm flipV="1">
              <a:off x="4095750" y="4508500"/>
              <a:ext cx="0" cy="14938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8" name="Line 250"/>
            <p:cNvSpPr>
              <a:spLocks noChangeShapeType="1"/>
            </p:cNvSpPr>
            <p:nvPr/>
          </p:nvSpPr>
          <p:spPr bwMode="auto">
            <a:xfrm flipV="1">
              <a:off x="4106863"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29" name="Line 251"/>
            <p:cNvSpPr>
              <a:spLocks noChangeShapeType="1"/>
            </p:cNvSpPr>
            <p:nvPr/>
          </p:nvSpPr>
          <p:spPr bwMode="auto">
            <a:xfrm flipV="1">
              <a:off x="41179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0" name="Line 252"/>
            <p:cNvSpPr>
              <a:spLocks noChangeShapeType="1"/>
            </p:cNvSpPr>
            <p:nvPr/>
          </p:nvSpPr>
          <p:spPr bwMode="auto">
            <a:xfrm flipV="1">
              <a:off x="41290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1" name="Line 253"/>
            <p:cNvSpPr>
              <a:spLocks noChangeShapeType="1"/>
            </p:cNvSpPr>
            <p:nvPr/>
          </p:nvSpPr>
          <p:spPr bwMode="auto">
            <a:xfrm flipV="1">
              <a:off x="4141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2" name="Line 254"/>
            <p:cNvSpPr>
              <a:spLocks noChangeShapeType="1"/>
            </p:cNvSpPr>
            <p:nvPr/>
          </p:nvSpPr>
          <p:spPr bwMode="auto">
            <a:xfrm flipV="1">
              <a:off x="41989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3" name="Line 255"/>
            <p:cNvSpPr>
              <a:spLocks noChangeShapeType="1"/>
            </p:cNvSpPr>
            <p:nvPr/>
          </p:nvSpPr>
          <p:spPr bwMode="auto">
            <a:xfrm flipV="1">
              <a:off x="4210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4" name="Line 256"/>
            <p:cNvSpPr>
              <a:spLocks noChangeShapeType="1"/>
            </p:cNvSpPr>
            <p:nvPr/>
          </p:nvSpPr>
          <p:spPr bwMode="auto">
            <a:xfrm flipV="1">
              <a:off x="4221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5" name="Line 257"/>
            <p:cNvSpPr>
              <a:spLocks noChangeShapeType="1"/>
            </p:cNvSpPr>
            <p:nvPr/>
          </p:nvSpPr>
          <p:spPr bwMode="auto">
            <a:xfrm flipV="1">
              <a:off x="42322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6" name="Line 258"/>
            <p:cNvSpPr>
              <a:spLocks noChangeShapeType="1"/>
            </p:cNvSpPr>
            <p:nvPr/>
          </p:nvSpPr>
          <p:spPr bwMode="auto">
            <a:xfrm flipV="1">
              <a:off x="42560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7" name="Line 259"/>
            <p:cNvSpPr>
              <a:spLocks noChangeShapeType="1"/>
            </p:cNvSpPr>
            <p:nvPr/>
          </p:nvSpPr>
          <p:spPr bwMode="auto">
            <a:xfrm flipV="1">
              <a:off x="4278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8" name="Line 260"/>
            <p:cNvSpPr>
              <a:spLocks noChangeShapeType="1"/>
            </p:cNvSpPr>
            <p:nvPr/>
          </p:nvSpPr>
          <p:spPr bwMode="auto">
            <a:xfrm flipV="1">
              <a:off x="4300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39" name="Line 261"/>
            <p:cNvSpPr>
              <a:spLocks noChangeShapeType="1"/>
            </p:cNvSpPr>
            <p:nvPr/>
          </p:nvSpPr>
          <p:spPr bwMode="auto">
            <a:xfrm flipV="1">
              <a:off x="4313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0" name="Line 262"/>
            <p:cNvSpPr>
              <a:spLocks noChangeShapeType="1"/>
            </p:cNvSpPr>
            <p:nvPr/>
          </p:nvSpPr>
          <p:spPr bwMode="auto">
            <a:xfrm flipV="1">
              <a:off x="4324350"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1" name="Line 263"/>
            <p:cNvSpPr>
              <a:spLocks noChangeShapeType="1"/>
            </p:cNvSpPr>
            <p:nvPr/>
          </p:nvSpPr>
          <p:spPr bwMode="auto">
            <a:xfrm flipV="1">
              <a:off x="43354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2" name="Line 264"/>
            <p:cNvSpPr>
              <a:spLocks noChangeShapeType="1"/>
            </p:cNvSpPr>
            <p:nvPr/>
          </p:nvSpPr>
          <p:spPr bwMode="auto">
            <a:xfrm flipV="1">
              <a:off x="43465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3" name="Line 265"/>
            <p:cNvSpPr>
              <a:spLocks noChangeShapeType="1"/>
            </p:cNvSpPr>
            <p:nvPr/>
          </p:nvSpPr>
          <p:spPr bwMode="auto">
            <a:xfrm flipV="1">
              <a:off x="4360863"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4" name="Line 266"/>
            <p:cNvSpPr>
              <a:spLocks noChangeShapeType="1"/>
            </p:cNvSpPr>
            <p:nvPr/>
          </p:nvSpPr>
          <p:spPr bwMode="auto">
            <a:xfrm flipV="1">
              <a:off x="43703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5" name="Line 267"/>
            <p:cNvSpPr>
              <a:spLocks noChangeShapeType="1"/>
            </p:cNvSpPr>
            <p:nvPr/>
          </p:nvSpPr>
          <p:spPr bwMode="auto">
            <a:xfrm flipV="1">
              <a:off x="4381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6" name="Line 268"/>
            <p:cNvSpPr>
              <a:spLocks noChangeShapeType="1"/>
            </p:cNvSpPr>
            <p:nvPr/>
          </p:nvSpPr>
          <p:spPr bwMode="auto">
            <a:xfrm flipV="1">
              <a:off x="43926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7" name="Line 269"/>
            <p:cNvSpPr>
              <a:spLocks noChangeShapeType="1"/>
            </p:cNvSpPr>
            <p:nvPr/>
          </p:nvSpPr>
          <p:spPr bwMode="auto">
            <a:xfrm flipV="1">
              <a:off x="4403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8" name="Line 270"/>
            <p:cNvSpPr>
              <a:spLocks noChangeShapeType="1"/>
            </p:cNvSpPr>
            <p:nvPr/>
          </p:nvSpPr>
          <p:spPr bwMode="auto">
            <a:xfrm flipV="1">
              <a:off x="4414838"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49" name="Line 271"/>
            <p:cNvSpPr>
              <a:spLocks noChangeShapeType="1"/>
            </p:cNvSpPr>
            <p:nvPr/>
          </p:nvSpPr>
          <p:spPr bwMode="auto">
            <a:xfrm flipV="1">
              <a:off x="44259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0" name="Line 272"/>
            <p:cNvSpPr>
              <a:spLocks noChangeShapeType="1"/>
            </p:cNvSpPr>
            <p:nvPr/>
          </p:nvSpPr>
          <p:spPr bwMode="auto">
            <a:xfrm flipV="1">
              <a:off x="4437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1" name="Line 273"/>
            <p:cNvSpPr>
              <a:spLocks noChangeShapeType="1"/>
            </p:cNvSpPr>
            <p:nvPr/>
          </p:nvSpPr>
          <p:spPr bwMode="auto">
            <a:xfrm flipV="1">
              <a:off x="4448175" y="5099050"/>
              <a:ext cx="0" cy="9032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2" name="Line 274"/>
            <p:cNvSpPr>
              <a:spLocks noChangeShapeType="1"/>
            </p:cNvSpPr>
            <p:nvPr/>
          </p:nvSpPr>
          <p:spPr bwMode="auto">
            <a:xfrm flipV="1">
              <a:off x="4460875" y="5756275"/>
              <a:ext cx="0" cy="24606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3" name="Line 275"/>
            <p:cNvSpPr>
              <a:spLocks noChangeShapeType="1"/>
            </p:cNvSpPr>
            <p:nvPr/>
          </p:nvSpPr>
          <p:spPr bwMode="auto">
            <a:xfrm flipV="1">
              <a:off x="4475163"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4" name="Line 276"/>
            <p:cNvSpPr>
              <a:spLocks noChangeShapeType="1"/>
            </p:cNvSpPr>
            <p:nvPr/>
          </p:nvSpPr>
          <p:spPr bwMode="auto">
            <a:xfrm flipV="1">
              <a:off x="44958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5" name="Line 277"/>
            <p:cNvSpPr>
              <a:spLocks noChangeShapeType="1"/>
            </p:cNvSpPr>
            <p:nvPr/>
          </p:nvSpPr>
          <p:spPr bwMode="auto">
            <a:xfrm flipV="1">
              <a:off x="45180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6" name="Line 278"/>
            <p:cNvSpPr>
              <a:spLocks noChangeShapeType="1"/>
            </p:cNvSpPr>
            <p:nvPr/>
          </p:nvSpPr>
          <p:spPr bwMode="auto">
            <a:xfrm flipV="1">
              <a:off x="45291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7" name="Line 279"/>
            <p:cNvSpPr>
              <a:spLocks noChangeShapeType="1"/>
            </p:cNvSpPr>
            <p:nvPr/>
          </p:nvSpPr>
          <p:spPr bwMode="auto">
            <a:xfrm flipV="1">
              <a:off x="4540250"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8" name="Line 280"/>
            <p:cNvSpPr>
              <a:spLocks noChangeShapeType="1"/>
            </p:cNvSpPr>
            <p:nvPr/>
          </p:nvSpPr>
          <p:spPr bwMode="auto">
            <a:xfrm flipV="1">
              <a:off x="4551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59" name="Line 281"/>
            <p:cNvSpPr>
              <a:spLocks noChangeShapeType="1"/>
            </p:cNvSpPr>
            <p:nvPr/>
          </p:nvSpPr>
          <p:spPr bwMode="auto">
            <a:xfrm flipV="1">
              <a:off x="4575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0" name="Line 282"/>
            <p:cNvSpPr>
              <a:spLocks noChangeShapeType="1"/>
            </p:cNvSpPr>
            <p:nvPr/>
          </p:nvSpPr>
          <p:spPr bwMode="auto">
            <a:xfrm flipV="1">
              <a:off x="4584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1" name="Line 283"/>
            <p:cNvSpPr>
              <a:spLocks noChangeShapeType="1"/>
            </p:cNvSpPr>
            <p:nvPr/>
          </p:nvSpPr>
          <p:spPr bwMode="auto">
            <a:xfrm flipV="1">
              <a:off x="45974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2" name="Line 284"/>
            <p:cNvSpPr>
              <a:spLocks noChangeShapeType="1"/>
            </p:cNvSpPr>
            <p:nvPr/>
          </p:nvSpPr>
          <p:spPr bwMode="auto">
            <a:xfrm flipV="1">
              <a:off x="460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3" name="Line 285"/>
            <p:cNvSpPr>
              <a:spLocks noChangeShapeType="1"/>
            </p:cNvSpPr>
            <p:nvPr/>
          </p:nvSpPr>
          <p:spPr bwMode="auto">
            <a:xfrm flipV="1">
              <a:off x="46212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4" name="Line 286"/>
            <p:cNvSpPr>
              <a:spLocks noChangeShapeType="1"/>
            </p:cNvSpPr>
            <p:nvPr/>
          </p:nvSpPr>
          <p:spPr bwMode="auto">
            <a:xfrm flipV="1">
              <a:off x="4654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5" name="Line 287"/>
            <p:cNvSpPr>
              <a:spLocks noChangeShapeType="1"/>
            </p:cNvSpPr>
            <p:nvPr/>
          </p:nvSpPr>
          <p:spPr bwMode="auto">
            <a:xfrm flipV="1">
              <a:off x="4665663" y="5892800"/>
              <a:ext cx="0" cy="1095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6" name="Line 288"/>
            <p:cNvSpPr>
              <a:spLocks noChangeShapeType="1"/>
            </p:cNvSpPr>
            <p:nvPr/>
          </p:nvSpPr>
          <p:spPr bwMode="auto">
            <a:xfrm flipV="1">
              <a:off x="467677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7" name="Line 289"/>
            <p:cNvSpPr>
              <a:spLocks noChangeShapeType="1"/>
            </p:cNvSpPr>
            <p:nvPr/>
          </p:nvSpPr>
          <p:spPr bwMode="auto">
            <a:xfrm flipV="1">
              <a:off x="4689475" y="5981700"/>
              <a:ext cx="0" cy="206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8" name="Line 290"/>
            <p:cNvSpPr>
              <a:spLocks noChangeShapeType="1"/>
            </p:cNvSpPr>
            <p:nvPr/>
          </p:nvSpPr>
          <p:spPr bwMode="auto">
            <a:xfrm flipV="1">
              <a:off x="4756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69" name="Line 291"/>
            <p:cNvSpPr>
              <a:spLocks noChangeShapeType="1"/>
            </p:cNvSpPr>
            <p:nvPr/>
          </p:nvSpPr>
          <p:spPr bwMode="auto">
            <a:xfrm flipV="1">
              <a:off x="48037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0" name="Line 292"/>
            <p:cNvSpPr>
              <a:spLocks noChangeShapeType="1"/>
            </p:cNvSpPr>
            <p:nvPr/>
          </p:nvSpPr>
          <p:spPr bwMode="auto">
            <a:xfrm flipV="1">
              <a:off x="48609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1" name="Line 293"/>
            <p:cNvSpPr>
              <a:spLocks noChangeShapeType="1"/>
            </p:cNvSpPr>
            <p:nvPr/>
          </p:nvSpPr>
          <p:spPr bwMode="auto">
            <a:xfrm flipV="1">
              <a:off x="48815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2" name="Line 294"/>
            <p:cNvSpPr>
              <a:spLocks noChangeShapeType="1"/>
            </p:cNvSpPr>
            <p:nvPr/>
          </p:nvSpPr>
          <p:spPr bwMode="auto">
            <a:xfrm flipV="1">
              <a:off x="4903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3" name="Line 295"/>
            <p:cNvSpPr>
              <a:spLocks noChangeShapeType="1"/>
            </p:cNvSpPr>
            <p:nvPr/>
          </p:nvSpPr>
          <p:spPr bwMode="auto">
            <a:xfrm flipV="1">
              <a:off x="4914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4" name="Line 296"/>
            <p:cNvSpPr>
              <a:spLocks noChangeShapeType="1"/>
            </p:cNvSpPr>
            <p:nvPr/>
          </p:nvSpPr>
          <p:spPr bwMode="auto">
            <a:xfrm flipV="1">
              <a:off x="4926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5" name="Line 297"/>
            <p:cNvSpPr>
              <a:spLocks noChangeShapeType="1"/>
            </p:cNvSpPr>
            <p:nvPr/>
          </p:nvSpPr>
          <p:spPr bwMode="auto">
            <a:xfrm flipV="1">
              <a:off x="4951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6" name="Line 298"/>
            <p:cNvSpPr>
              <a:spLocks noChangeShapeType="1"/>
            </p:cNvSpPr>
            <p:nvPr/>
          </p:nvSpPr>
          <p:spPr bwMode="auto">
            <a:xfrm flipV="1">
              <a:off x="49625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7" name="Line 299"/>
            <p:cNvSpPr>
              <a:spLocks noChangeShapeType="1"/>
            </p:cNvSpPr>
            <p:nvPr/>
          </p:nvSpPr>
          <p:spPr bwMode="auto">
            <a:xfrm flipV="1">
              <a:off x="49847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8" name="Line 300"/>
            <p:cNvSpPr>
              <a:spLocks noChangeShapeType="1"/>
            </p:cNvSpPr>
            <p:nvPr/>
          </p:nvSpPr>
          <p:spPr bwMode="auto">
            <a:xfrm flipV="1">
              <a:off x="4995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79" name="Line 301"/>
            <p:cNvSpPr>
              <a:spLocks noChangeShapeType="1"/>
            </p:cNvSpPr>
            <p:nvPr/>
          </p:nvSpPr>
          <p:spPr bwMode="auto">
            <a:xfrm flipV="1">
              <a:off x="50180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0" name="Line 302"/>
            <p:cNvSpPr>
              <a:spLocks noChangeShapeType="1"/>
            </p:cNvSpPr>
            <p:nvPr/>
          </p:nvSpPr>
          <p:spPr bwMode="auto">
            <a:xfrm flipV="1">
              <a:off x="5053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1" name="Line 303"/>
            <p:cNvSpPr>
              <a:spLocks noChangeShapeType="1"/>
            </p:cNvSpPr>
            <p:nvPr/>
          </p:nvSpPr>
          <p:spPr bwMode="auto">
            <a:xfrm flipV="1">
              <a:off x="50641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2" name="Line 304"/>
            <p:cNvSpPr>
              <a:spLocks noChangeShapeType="1"/>
            </p:cNvSpPr>
            <p:nvPr/>
          </p:nvSpPr>
          <p:spPr bwMode="auto">
            <a:xfrm flipV="1">
              <a:off x="50752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3" name="Line 305"/>
            <p:cNvSpPr>
              <a:spLocks noChangeShapeType="1"/>
            </p:cNvSpPr>
            <p:nvPr/>
          </p:nvSpPr>
          <p:spPr bwMode="auto">
            <a:xfrm flipV="1">
              <a:off x="50863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4" name="Line 306"/>
            <p:cNvSpPr>
              <a:spLocks noChangeShapeType="1"/>
            </p:cNvSpPr>
            <p:nvPr/>
          </p:nvSpPr>
          <p:spPr bwMode="auto">
            <a:xfrm flipV="1">
              <a:off x="5099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5" name="Line 307"/>
            <p:cNvSpPr>
              <a:spLocks noChangeShapeType="1"/>
            </p:cNvSpPr>
            <p:nvPr/>
          </p:nvSpPr>
          <p:spPr bwMode="auto">
            <a:xfrm flipV="1">
              <a:off x="5110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6" name="Line 308"/>
            <p:cNvSpPr>
              <a:spLocks noChangeShapeType="1"/>
            </p:cNvSpPr>
            <p:nvPr/>
          </p:nvSpPr>
          <p:spPr bwMode="auto">
            <a:xfrm flipV="1">
              <a:off x="51212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7" name="Line 309"/>
            <p:cNvSpPr>
              <a:spLocks noChangeShapeType="1"/>
            </p:cNvSpPr>
            <p:nvPr/>
          </p:nvSpPr>
          <p:spPr bwMode="auto">
            <a:xfrm flipV="1">
              <a:off x="51323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8" name="Line 310"/>
            <p:cNvSpPr>
              <a:spLocks noChangeShapeType="1"/>
            </p:cNvSpPr>
            <p:nvPr/>
          </p:nvSpPr>
          <p:spPr bwMode="auto">
            <a:xfrm flipV="1">
              <a:off x="5143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89" name="Line 311"/>
            <p:cNvSpPr>
              <a:spLocks noChangeShapeType="1"/>
            </p:cNvSpPr>
            <p:nvPr/>
          </p:nvSpPr>
          <p:spPr bwMode="auto">
            <a:xfrm flipV="1">
              <a:off x="5156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0" name="Line 312"/>
            <p:cNvSpPr>
              <a:spLocks noChangeShapeType="1"/>
            </p:cNvSpPr>
            <p:nvPr/>
          </p:nvSpPr>
          <p:spPr bwMode="auto">
            <a:xfrm flipV="1">
              <a:off x="51673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1" name="Line 313"/>
            <p:cNvSpPr>
              <a:spLocks noChangeShapeType="1"/>
            </p:cNvSpPr>
            <p:nvPr/>
          </p:nvSpPr>
          <p:spPr bwMode="auto">
            <a:xfrm flipV="1">
              <a:off x="5178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2" name="Line 314"/>
            <p:cNvSpPr>
              <a:spLocks noChangeShapeType="1"/>
            </p:cNvSpPr>
            <p:nvPr/>
          </p:nvSpPr>
          <p:spPr bwMode="auto">
            <a:xfrm flipV="1">
              <a:off x="5189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3" name="Line 315"/>
            <p:cNvSpPr>
              <a:spLocks noChangeShapeType="1"/>
            </p:cNvSpPr>
            <p:nvPr/>
          </p:nvSpPr>
          <p:spPr bwMode="auto">
            <a:xfrm flipV="1">
              <a:off x="524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4" name="Line 316"/>
            <p:cNvSpPr>
              <a:spLocks noChangeShapeType="1"/>
            </p:cNvSpPr>
            <p:nvPr/>
          </p:nvSpPr>
          <p:spPr bwMode="auto">
            <a:xfrm flipV="1">
              <a:off x="5257800" y="5873750"/>
              <a:ext cx="0" cy="1285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5" name="Line 317"/>
            <p:cNvSpPr>
              <a:spLocks noChangeShapeType="1"/>
            </p:cNvSpPr>
            <p:nvPr/>
          </p:nvSpPr>
          <p:spPr bwMode="auto">
            <a:xfrm flipV="1">
              <a:off x="5270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6" name="Line 318"/>
            <p:cNvSpPr>
              <a:spLocks noChangeShapeType="1"/>
            </p:cNvSpPr>
            <p:nvPr/>
          </p:nvSpPr>
          <p:spPr bwMode="auto">
            <a:xfrm flipV="1">
              <a:off x="529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7" name="Line 319"/>
            <p:cNvSpPr>
              <a:spLocks noChangeShapeType="1"/>
            </p:cNvSpPr>
            <p:nvPr/>
          </p:nvSpPr>
          <p:spPr bwMode="auto">
            <a:xfrm flipV="1">
              <a:off x="5303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8" name="Line 320"/>
            <p:cNvSpPr>
              <a:spLocks noChangeShapeType="1"/>
            </p:cNvSpPr>
            <p:nvPr/>
          </p:nvSpPr>
          <p:spPr bwMode="auto">
            <a:xfrm flipV="1">
              <a:off x="5326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599" name="Line 321"/>
            <p:cNvSpPr>
              <a:spLocks noChangeShapeType="1"/>
            </p:cNvSpPr>
            <p:nvPr/>
          </p:nvSpPr>
          <p:spPr bwMode="auto">
            <a:xfrm flipV="1">
              <a:off x="5337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0" name="Line 322"/>
            <p:cNvSpPr>
              <a:spLocks noChangeShapeType="1"/>
            </p:cNvSpPr>
            <p:nvPr/>
          </p:nvSpPr>
          <p:spPr bwMode="auto">
            <a:xfrm flipV="1">
              <a:off x="53609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1" name="Line 323"/>
            <p:cNvSpPr>
              <a:spLocks noChangeShapeType="1"/>
            </p:cNvSpPr>
            <p:nvPr/>
          </p:nvSpPr>
          <p:spPr bwMode="auto">
            <a:xfrm flipV="1">
              <a:off x="53705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2" name="Line 324"/>
            <p:cNvSpPr>
              <a:spLocks noChangeShapeType="1"/>
            </p:cNvSpPr>
            <p:nvPr/>
          </p:nvSpPr>
          <p:spPr bwMode="auto">
            <a:xfrm flipV="1">
              <a:off x="5381625" y="3014663"/>
              <a:ext cx="0" cy="298767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3" name="Line 325"/>
            <p:cNvSpPr>
              <a:spLocks noChangeShapeType="1"/>
            </p:cNvSpPr>
            <p:nvPr/>
          </p:nvSpPr>
          <p:spPr bwMode="auto">
            <a:xfrm flipV="1">
              <a:off x="5394325" y="4911725"/>
              <a:ext cx="0" cy="109061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4" name="Line 326"/>
            <p:cNvSpPr>
              <a:spLocks noChangeShapeType="1"/>
            </p:cNvSpPr>
            <p:nvPr/>
          </p:nvSpPr>
          <p:spPr bwMode="auto">
            <a:xfrm flipV="1">
              <a:off x="5407025" y="5845175"/>
              <a:ext cx="0" cy="157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5" name="Line 327"/>
            <p:cNvSpPr>
              <a:spLocks noChangeShapeType="1"/>
            </p:cNvSpPr>
            <p:nvPr/>
          </p:nvSpPr>
          <p:spPr bwMode="auto">
            <a:xfrm flipV="1">
              <a:off x="54181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6" name="Line 328"/>
            <p:cNvSpPr>
              <a:spLocks noChangeShapeType="1"/>
            </p:cNvSpPr>
            <p:nvPr/>
          </p:nvSpPr>
          <p:spPr bwMode="auto">
            <a:xfrm flipV="1">
              <a:off x="5462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7" name="Line 329"/>
            <p:cNvSpPr>
              <a:spLocks noChangeShapeType="1"/>
            </p:cNvSpPr>
            <p:nvPr/>
          </p:nvSpPr>
          <p:spPr bwMode="auto">
            <a:xfrm flipV="1">
              <a:off x="54752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8" name="Line 330"/>
            <p:cNvSpPr>
              <a:spLocks noChangeShapeType="1"/>
            </p:cNvSpPr>
            <p:nvPr/>
          </p:nvSpPr>
          <p:spPr bwMode="auto">
            <a:xfrm flipV="1">
              <a:off x="54848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09" name="Line 331"/>
            <p:cNvSpPr>
              <a:spLocks noChangeShapeType="1"/>
            </p:cNvSpPr>
            <p:nvPr/>
          </p:nvSpPr>
          <p:spPr bwMode="auto">
            <a:xfrm flipV="1">
              <a:off x="5497513" y="5922963"/>
              <a:ext cx="0" cy="7937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0" name="Line 332"/>
            <p:cNvSpPr>
              <a:spLocks noChangeShapeType="1"/>
            </p:cNvSpPr>
            <p:nvPr/>
          </p:nvSpPr>
          <p:spPr bwMode="auto">
            <a:xfrm flipV="1">
              <a:off x="550862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1" name="Line 333"/>
            <p:cNvSpPr>
              <a:spLocks noChangeShapeType="1"/>
            </p:cNvSpPr>
            <p:nvPr/>
          </p:nvSpPr>
          <p:spPr bwMode="auto">
            <a:xfrm flipV="1">
              <a:off x="5519738" y="5962650"/>
              <a:ext cx="0" cy="396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2" name="Line 334"/>
            <p:cNvSpPr>
              <a:spLocks noChangeShapeType="1"/>
            </p:cNvSpPr>
            <p:nvPr/>
          </p:nvSpPr>
          <p:spPr bwMode="auto">
            <a:xfrm flipV="1">
              <a:off x="55530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3" name="Line 335"/>
            <p:cNvSpPr>
              <a:spLocks noChangeShapeType="1"/>
            </p:cNvSpPr>
            <p:nvPr/>
          </p:nvSpPr>
          <p:spPr bwMode="auto">
            <a:xfrm flipV="1">
              <a:off x="5599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4" name="Line 336"/>
            <p:cNvSpPr>
              <a:spLocks noChangeShapeType="1"/>
            </p:cNvSpPr>
            <p:nvPr/>
          </p:nvSpPr>
          <p:spPr bwMode="auto">
            <a:xfrm flipV="1">
              <a:off x="5611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5" name="Line 337"/>
            <p:cNvSpPr>
              <a:spLocks noChangeShapeType="1"/>
            </p:cNvSpPr>
            <p:nvPr/>
          </p:nvSpPr>
          <p:spPr bwMode="auto">
            <a:xfrm flipV="1">
              <a:off x="5634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6" name="Line 338"/>
            <p:cNvSpPr>
              <a:spLocks noChangeShapeType="1"/>
            </p:cNvSpPr>
            <p:nvPr/>
          </p:nvSpPr>
          <p:spPr bwMode="auto">
            <a:xfrm flipV="1">
              <a:off x="5667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7" name="Line 339"/>
            <p:cNvSpPr>
              <a:spLocks noChangeShapeType="1"/>
            </p:cNvSpPr>
            <p:nvPr/>
          </p:nvSpPr>
          <p:spPr bwMode="auto">
            <a:xfrm flipV="1">
              <a:off x="56784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8" name="Line 340"/>
            <p:cNvSpPr>
              <a:spLocks noChangeShapeType="1"/>
            </p:cNvSpPr>
            <p:nvPr/>
          </p:nvSpPr>
          <p:spPr bwMode="auto">
            <a:xfrm flipV="1">
              <a:off x="5726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19" name="Line 341"/>
            <p:cNvSpPr>
              <a:spLocks noChangeShapeType="1"/>
            </p:cNvSpPr>
            <p:nvPr/>
          </p:nvSpPr>
          <p:spPr bwMode="auto">
            <a:xfrm flipV="1">
              <a:off x="57372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0" name="Line 342"/>
            <p:cNvSpPr>
              <a:spLocks noChangeShapeType="1"/>
            </p:cNvSpPr>
            <p:nvPr/>
          </p:nvSpPr>
          <p:spPr bwMode="auto">
            <a:xfrm flipV="1">
              <a:off x="57483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1" name="Line 343"/>
            <p:cNvSpPr>
              <a:spLocks noChangeShapeType="1"/>
            </p:cNvSpPr>
            <p:nvPr/>
          </p:nvSpPr>
          <p:spPr bwMode="auto">
            <a:xfrm flipV="1">
              <a:off x="5761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2" name="Line 344"/>
            <p:cNvSpPr>
              <a:spLocks noChangeShapeType="1"/>
            </p:cNvSpPr>
            <p:nvPr/>
          </p:nvSpPr>
          <p:spPr bwMode="auto">
            <a:xfrm flipV="1">
              <a:off x="57705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3" name="Line 345"/>
            <p:cNvSpPr>
              <a:spLocks noChangeShapeType="1"/>
            </p:cNvSpPr>
            <p:nvPr/>
          </p:nvSpPr>
          <p:spPr bwMode="auto">
            <a:xfrm flipV="1">
              <a:off x="5815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4" name="Line 346"/>
            <p:cNvSpPr>
              <a:spLocks noChangeShapeType="1"/>
            </p:cNvSpPr>
            <p:nvPr/>
          </p:nvSpPr>
          <p:spPr bwMode="auto">
            <a:xfrm flipV="1">
              <a:off x="5837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5" name="Line 347"/>
            <p:cNvSpPr>
              <a:spLocks noChangeShapeType="1"/>
            </p:cNvSpPr>
            <p:nvPr/>
          </p:nvSpPr>
          <p:spPr bwMode="auto">
            <a:xfrm flipV="1">
              <a:off x="5861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6" name="Line 348"/>
            <p:cNvSpPr>
              <a:spLocks noChangeShapeType="1"/>
            </p:cNvSpPr>
            <p:nvPr/>
          </p:nvSpPr>
          <p:spPr bwMode="auto">
            <a:xfrm flipV="1">
              <a:off x="5895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7" name="Line 349"/>
            <p:cNvSpPr>
              <a:spLocks noChangeShapeType="1"/>
            </p:cNvSpPr>
            <p:nvPr/>
          </p:nvSpPr>
          <p:spPr bwMode="auto">
            <a:xfrm flipV="1">
              <a:off x="59404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8" name="Line 350"/>
            <p:cNvSpPr>
              <a:spLocks noChangeShapeType="1"/>
            </p:cNvSpPr>
            <p:nvPr/>
          </p:nvSpPr>
          <p:spPr bwMode="auto">
            <a:xfrm flipV="1">
              <a:off x="59531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29" name="Line 351"/>
            <p:cNvSpPr>
              <a:spLocks noChangeShapeType="1"/>
            </p:cNvSpPr>
            <p:nvPr/>
          </p:nvSpPr>
          <p:spPr bwMode="auto">
            <a:xfrm flipV="1">
              <a:off x="59753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0" name="Line 352"/>
            <p:cNvSpPr>
              <a:spLocks noChangeShapeType="1"/>
            </p:cNvSpPr>
            <p:nvPr/>
          </p:nvSpPr>
          <p:spPr bwMode="auto">
            <a:xfrm flipV="1">
              <a:off x="59864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1" name="Line 353"/>
            <p:cNvSpPr>
              <a:spLocks noChangeShapeType="1"/>
            </p:cNvSpPr>
            <p:nvPr/>
          </p:nvSpPr>
          <p:spPr bwMode="auto">
            <a:xfrm flipV="1">
              <a:off x="6008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2" name="Line 354"/>
            <p:cNvSpPr>
              <a:spLocks noChangeShapeType="1"/>
            </p:cNvSpPr>
            <p:nvPr/>
          </p:nvSpPr>
          <p:spPr bwMode="auto">
            <a:xfrm flipV="1">
              <a:off x="6032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3" name="Line 355"/>
            <p:cNvSpPr>
              <a:spLocks noChangeShapeType="1"/>
            </p:cNvSpPr>
            <p:nvPr/>
          </p:nvSpPr>
          <p:spPr bwMode="auto">
            <a:xfrm flipV="1">
              <a:off x="60436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4" name="Line 356"/>
            <p:cNvSpPr>
              <a:spLocks noChangeShapeType="1"/>
            </p:cNvSpPr>
            <p:nvPr/>
          </p:nvSpPr>
          <p:spPr bwMode="auto">
            <a:xfrm flipV="1">
              <a:off x="6054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5" name="Line 357"/>
            <p:cNvSpPr>
              <a:spLocks noChangeShapeType="1"/>
            </p:cNvSpPr>
            <p:nvPr/>
          </p:nvSpPr>
          <p:spPr bwMode="auto">
            <a:xfrm flipV="1">
              <a:off x="60785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6" name="Line 358"/>
            <p:cNvSpPr>
              <a:spLocks noChangeShapeType="1"/>
            </p:cNvSpPr>
            <p:nvPr/>
          </p:nvSpPr>
          <p:spPr bwMode="auto">
            <a:xfrm flipV="1">
              <a:off x="61007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7" name="Line 359"/>
            <p:cNvSpPr>
              <a:spLocks noChangeShapeType="1"/>
            </p:cNvSpPr>
            <p:nvPr/>
          </p:nvSpPr>
          <p:spPr bwMode="auto">
            <a:xfrm flipV="1">
              <a:off x="6111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8" name="Line 360"/>
            <p:cNvSpPr>
              <a:spLocks noChangeShapeType="1"/>
            </p:cNvSpPr>
            <p:nvPr/>
          </p:nvSpPr>
          <p:spPr bwMode="auto">
            <a:xfrm flipV="1">
              <a:off x="61229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39" name="Line 361"/>
            <p:cNvSpPr>
              <a:spLocks noChangeShapeType="1"/>
            </p:cNvSpPr>
            <p:nvPr/>
          </p:nvSpPr>
          <p:spPr bwMode="auto">
            <a:xfrm flipV="1">
              <a:off x="61563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0" name="Line 362"/>
            <p:cNvSpPr>
              <a:spLocks noChangeShapeType="1"/>
            </p:cNvSpPr>
            <p:nvPr/>
          </p:nvSpPr>
          <p:spPr bwMode="auto">
            <a:xfrm flipV="1">
              <a:off x="6167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1" name="Line 363"/>
            <p:cNvSpPr>
              <a:spLocks noChangeShapeType="1"/>
            </p:cNvSpPr>
            <p:nvPr/>
          </p:nvSpPr>
          <p:spPr bwMode="auto">
            <a:xfrm flipV="1">
              <a:off x="6178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2" name="Line 364"/>
            <p:cNvSpPr>
              <a:spLocks noChangeShapeType="1"/>
            </p:cNvSpPr>
            <p:nvPr/>
          </p:nvSpPr>
          <p:spPr bwMode="auto">
            <a:xfrm flipV="1">
              <a:off x="61928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3" name="Line 365"/>
            <p:cNvSpPr>
              <a:spLocks noChangeShapeType="1"/>
            </p:cNvSpPr>
            <p:nvPr/>
          </p:nvSpPr>
          <p:spPr bwMode="auto">
            <a:xfrm flipV="1">
              <a:off x="6203950" y="4027488"/>
              <a:ext cx="0" cy="1974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4" name="Line 366"/>
            <p:cNvSpPr>
              <a:spLocks noChangeShapeType="1"/>
            </p:cNvSpPr>
            <p:nvPr/>
          </p:nvSpPr>
          <p:spPr bwMode="auto">
            <a:xfrm flipV="1">
              <a:off x="6215063" y="5256213"/>
              <a:ext cx="0" cy="7461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5" name="Line 367"/>
            <p:cNvSpPr>
              <a:spLocks noChangeShapeType="1"/>
            </p:cNvSpPr>
            <p:nvPr/>
          </p:nvSpPr>
          <p:spPr bwMode="auto">
            <a:xfrm flipV="1">
              <a:off x="62372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6" name="Line 368"/>
            <p:cNvSpPr>
              <a:spLocks noChangeShapeType="1"/>
            </p:cNvSpPr>
            <p:nvPr/>
          </p:nvSpPr>
          <p:spPr bwMode="auto">
            <a:xfrm flipV="1">
              <a:off x="6281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7" name="Line 369"/>
            <p:cNvSpPr>
              <a:spLocks noChangeShapeType="1"/>
            </p:cNvSpPr>
            <p:nvPr/>
          </p:nvSpPr>
          <p:spPr bwMode="auto">
            <a:xfrm flipV="1">
              <a:off x="6305550"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8" name="Line 370"/>
            <p:cNvSpPr>
              <a:spLocks noChangeShapeType="1"/>
            </p:cNvSpPr>
            <p:nvPr/>
          </p:nvSpPr>
          <p:spPr bwMode="auto">
            <a:xfrm flipV="1">
              <a:off x="63182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49" name="Line 371"/>
            <p:cNvSpPr>
              <a:spLocks noChangeShapeType="1"/>
            </p:cNvSpPr>
            <p:nvPr/>
          </p:nvSpPr>
          <p:spPr bwMode="auto">
            <a:xfrm flipV="1">
              <a:off x="63277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0" name="Line 372"/>
            <p:cNvSpPr>
              <a:spLocks noChangeShapeType="1"/>
            </p:cNvSpPr>
            <p:nvPr/>
          </p:nvSpPr>
          <p:spPr bwMode="auto">
            <a:xfrm flipV="1">
              <a:off x="63754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1" name="Line 373"/>
            <p:cNvSpPr>
              <a:spLocks noChangeShapeType="1"/>
            </p:cNvSpPr>
            <p:nvPr/>
          </p:nvSpPr>
          <p:spPr bwMode="auto">
            <a:xfrm flipV="1">
              <a:off x="6432550" y="5845175"/>
              <a:ext cx="0" cy="15716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2" name="Line 374"/>
            <p:cNvSpPr>
              <a:spLocks noChangeShapeType="1"/>
            </p:cNvSpPr>
            <p:nvPr/>
          </p:nvSpPr>
          <p:spPr bwMode="auto">
            <a:xfrm flipV="1">
              <a:off x="6442075" y="5932488"/>
              <a:ext cx="0" cy="69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3" name="Line 375"/>
            <p:cNvSpPr>
              <a:spLocks noChangeShapeType="1"/>
            </p:cNvSpPr>
            <p:nvPr/>
          </p:nvSpPr>
          <p:spPr bwMode="auto">
            <a:xfrm flipV="1">
              <a:off x="6453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4" name="Line 376"/>
            <p:cNvSpPr>
              <a:spLocks noChangeShapeType="1"/>
            </p:cNvSpPr>
            <p:nvPr/>
          </p:nvSpPr>
          <p:spPr bwMode="auto">
            <a:xfrm flipV="1">
              <a:off x="65103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5" name="Line 377"/>
            <p:cNvSpPr>
              <a:spLocks noChangeShapeType="1"/>
            </p:cNvSpPr>
            <p:nvPr/>
          </p:nvSpPr>
          <p:spPr bwMode="auto">
            <a:xfrm flipV="1">
              <a:off x="6546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6" name="Line 378"/>
            <p:cNvSpPr>
              <a:spLocks noChangeShapeType="1"/>
            </p:cNvSpPr>
            <p:nvPr/>
          </p:nvSpPr>
          <p:spPr bwMode="auto">
            <a:xfrm flipV="1">
              <a:off x="6567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7" name="Line 379"/>
            <p:cNvSpPr>
              <a:spLocks noChangeShapeType="1"/>
            </p:cNvSpPr>
            <p:nvPr/>
          </p:nvSpPr>
          <p:spPr bwMode="auto">
            <a:xfrm flipV="1">
              <a:off x="66008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8" name="Line 380"/>
            <p:cNvSpPr>
              <a:spLocks noChangeShapeType="1"/>
            </p:cNvSpPr>
            <p:nvPr/>
          </p:nvSpPr>
          <p:spPr bwMode="auto">
            <a:xfrm flipV="1">
              <a:off x="6634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59" name="Line 381"/>
            <p:cNvSpPr>
              <a:spLocks noChangeShapeType="1"/>
            </p:cNvSpPr>
            <p:nvPr/>
          </p:nvSpPr>
          <p:spPr bwMode="auto">
            <a:xfrm flipV="1">
              <a:off x="6661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0" name="Line 382"/>
            <p:cNvSpPr>
              <a:spLocks noChangeShapeType="1"/>
            </p:cNvSpPr>
            <p:nvPr/>
          </p:nvSpPr>
          <p:spPr bwMode="auto">
            <a:xfrm flipV="1">
              <a:off x="66706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1" name="Line 383"/>
            <p:cNvSpPr>
              <a:spLocks noChangeShapeType="1"/>
            </p:cNvSpPr>
            <p:nvPr/>
          </p:nvSpPr>
          <p:spPr bwMode="auto">
            <a:xfrm flipV="1">
              <a:off x="6681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2" name="Line 384"/>
            <p:cNvSpPr>
              <a:spLocks noChangeShapeType="1"/>
            </p:cNvSpPr>
            <p:nvPr/>
          </p:nvSpPr>
          <p:spPr bwMode="auto">
            <a:xfrm flipV="1">
              <a:off x="6704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3" name="Line 385"/>
            <p:cNvSpPr>
              <a:spLocks noChangeShapeType="1"/>
            </p:cNvSpPr>
            <p:nvPr/>
          </p:nvSpPr>
          <p:spPr bwMode="auto">
            <a:xfrm flipV="1">
              <a:off x="6726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4" name="Line 386"/>
            <p:cNvSpPr>
              <a:spLocks noChangeShapeType="1"/>
            </p:cNvSpPr>
            <p:nvPr/>
          </p:nvSpPr>
          <p:spPr bwMode="auto">
            <a:xfrm flipV="1">
              <a:off x="6794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5" name="Line 387"/>
            <p:cNvSpPr>
              <a:spLocks noChangeShapeType="1"/>
            </p:cNvSpPr>
            <p:nvPr/>
          </p:nvSpPr>
          <p:spPr bwMode="auto">
            <a:xfrm flipV="1">
              <a:off x="68056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6" name="Line 388"/>
            <p:cNvSpPr>
              <a:spLocks noChangeShapeType="1"/>
            </p:cNvSpPr>
            <p:nvPr/>
          </p:nvSpPr>
          <p:spPr bwMode="auto">
            <a:xfrm flipV="1">
              <a:off x="6818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7" name="Line 389"/>
            <p:cNvSpPr>
              <a:spLocks noChangeShapeType="1"/>
            </p:cNvSpPr>
            <p:nvPr/>
          </p:nvSpPr>
          <p:spPr bwMode="auto">
            <a:xfrm flipV="1">
              <a:off x="6829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8" name="Line 390"/>
            <p:cNvSpPr>
              <a:spLocks noChangeShapeType="1"/>
            </p:cNvSpPr>
            <p:nvPr/>
          </p:nvSpPr>
          <p:spPr bwMode="auto">
            <a:xfrm flipV="1">
              <a:off x="69199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69" name="Line 391"/>
            <p:cNvSpPr>
              <a:spLocks noChangeShapeType="1"/>
            </p:cNvSpPr>
            <p:nvPr/>
          </p:nvSpPr>
          <p:spPr bwMode="auto">
            <a:xfrm flipV="1">
              <a:off x="69326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0" name="Line 392"/>
            <p:cNvSpPr>
              <a:spLocks noChangeShapeType="1"/>
            </p:cNvSpPr>
            <p:nvPr/>
          </p:nvSpPr>
          <p:spPr bwMode="auto">
            <a:xfrm flipV="1">
              <a:off x="69897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1" name="Line 393"/>
            <p:cNvSpPr>
              <a:spLocks noChangeShapeType="1"/>
            </p:cNvSpPr>
            <p:nvPr/>
          </p:nvSpPr>
          <p:spPr bwMode="auto">
            <a:xfrm flipV="1">
              <a:off x="70008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2" name="Line 394"/>
            <p:cNvSpPr>
              <a:spLocks noChangeShapeType="1"/>
            </p:cNvSpPr>
            <p:nvPr/>
          </p:nvSpPr>
          <p:spPr bwMode="auto">
            <a:xfrm flipV="1">
              <a:off x="70119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3" name="Line 395"/>
            <p:cNvSpPr>
              <a:spLocks noChangeShapeType="1"/>
            </p:cNvSpPr>
            <p:nvPr/>
          </p:nvSpPr>
          <p:spPr bwMode="auto">
            <a:xfrm flipV="1">
              <a:off x="70342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4" name="Line 396"/>
            <p:cNvSpPr>
              <a:spLocks noChangeShapeType="1"/>
            </p:cNvSpPr>
            <p:nvPr/>
          </p:nvSpPr>
          <p:spPr bwMode="auto">
            <a:xfrm flipV="1">
              <a:off x="70469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5" name="Line 397"/>
            <p:cNvSpPr>
              <a:spLocks noChangeShapeType="1"/>
            </p:cNvSpPr>
            <p:nvPr/>
          </p:nvSpPr>
          <p:spPr bwMode="auto">
            <a:xfrm flipV="1">
              <a:off x="7056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6" name="Line 398"/>
            <p:cNvSpPr>
              <a:spLocks noChangeShapeType="1"/>
            </p:cNvSpPr>
            <p:nvPr/>
          </p:nvSpPr>
          <p:spPr bwMode="auto">
            <a:xfrm flipV="1">
              <a:off x="70675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7" name="Line 399"/>
            <p:cNvSpPr>
              <a:spLocks noChangeShapeType="1"/>
            </p:cNvSpPr>
            <p:nvPr/>
          </p:nvSpPr>
          <p:spPr bwMode="auto">
            <a:xfrm flipV="1">
              <a:off x="710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8" name="Line 400"/>
            <p:cNvSpPr>
              <a:spLocks noChangeShapeType="1"/>
            </p:cNvSpPr>
            <p:nvPr/>
          </p:nvSpPr>
          <p:spPr bwMode="auto">
            <a:xfrm flipV="1">
              <a:off x="7126288" y="5932488"/>
              <a:ext cx="0" cy="69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79" name="Line 401"/>
            <p:cNvSpPr>
              <a:spLocks noChangeShapeType="1"/>
            </p:cNvSpPr>
            <p:nvPr/>
          </p:nvSpPr>
          <p:spPr bwMode="auto">
            <a:xfrm flipV="1">
              <a:off x="71374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0" name="Line 402"/>
            <p:cNvSpPr>
              <a:spLocks noChangeShapeType="1"/>
            </p:cNvSpPr>
            <p:nvPr/>
          </p:nvSpPr>
          <p:spPr bwMode="auto">
            <a:xfrm flipV="1">
              <a:off x="714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1" name="Line 403"/>
            <p:cNvSpPr>
              <a:spLocks noChangeShapeType="1"/>
            </p:cNvSpPr>
            <p:nvPr/>
          </p:nvSpPr>
          <p:spPr bwMode="auto">
            <a:xfrm flipV="1">
              <a:off x="7218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2" name="Line 404"/>
            <p:cNvSpPr>
              <a:spLocks noChangeShapeType="1"/>
            </p:cNvSpPr>
            <p:nvPr/>
          </p:nvSpPr>
          <p:spPr bwMode="auto">
            <a:xfrm flipV="1">
              <a:off x="72278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3" name="Line 405"/>
            <p:cNvSpPr>
              <a:spLocks noChangeShapeType="1"/>
            </p:cNvSpPr>
            <p:nvPr/>
          </p:nvSpPr>
          <p:spPr bwMode="auto">
            <a:xfrm flipV="1">
              <a:off x="72390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4" name="Line 406"/>
            <p:cNvSpPr>
              <a:spLocks noChangeShapeType="1"/>
            </p:cNvSpPr>
            <p:nvPr/>
          </p:nvSpPr>
          <p:spPr bwMode="auto">
            <a:xfrm flipV="1">
              <a:off x="7250113" y="5775325"/>
              <a:ext cx="0" cy="22701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5" name="Line 407"/>
            <p:cNvSpPr>
              <a:spLocks noChangeShapeType="1"/>
            </p:cNvSpPr>
            <p:nvPr/>
          </p:nvSpPr>
          <p:spPr bwMode="auto">
            <a:xfrm flipV="1">
              <a:off x="7261225" y="5873750"/>
              <a:ext cx="0" cy="1285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6" name="Line 408"/>
            <p:cNvSpPr>
              <a:spLocks noChangeShapeType="1"/>
            </p:cNvSpPr>
            <p:nvPr/>
          </p:nvSpPr>
          <p:spPr bwMode="auto">
            <a:xfrm flipV="1">
              <a:off x="7272338" y="5892800"/>
              <a:ext cx="0" cy="1095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7" name="Line 409"/>
            <p:cNvSpPr>
              <a:spLocks noChangeShapeType="1"/>
            </p:cNvSpPr>
            <p:nvPr/>
          </p:nvSpPr>
          <p:spPr bwMode="auto">
            <a:xfrm flipV="1">
              <a:off x="72850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8" name="Line 410"/>
            <p:cNvSpPr>
              <a:spLocks noChangeShapeType="1"/>
            </p:cNvSpPr>
            <p:nvPr/>
          </p:nvSpPr>
          <p:spPr bwMode="auto">
            <a:xfrm flipV="1">
              <a:off x="7364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89" name="Line 411"/>
            <p:cNvSpPr>
              <a:spLocks noChangeShapeType="1"/>
            </p:cNvSpPr>
            <p:nvPr/>
          </p:nvSpPr>
          <p:spPr bwMode="auto">
            <a:xfrm flipV="1">
              <a:off x="73755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0" name="Line 412"/>
            <p:cNvSpPr>
              <a:spLocks noChangeShapeType="1"/>
            </p:cNvSpPr>
            <p:nvPr/>
          </p:nvSpPr>
          <p:spPr bwMode="auto">
            <a:xfrm flipV="1">
              <a:off x="73866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1" name="Line 413"/>
            <p:cNvSpPr>
              <a:spLocks noChangeShapeType="1"/>
            </p:cNvSpPr>
            <p:nvPr/>
          </p:nvSpPr>
          <p:spPr bwMode="auto">
            <a:xfrm flipV="1">
              <a:off x="74326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2" name="Line 414"/>
            <p:cNvSpPr>
              <a:spLocks noChangeShapeType="1"/>
            </p:cNvSpPr>
            <p:nvPr/>
          </p:nvSpPr>
          <p:spPr bwMode="auto">
            <a:xfrm flipV="1">
              <a:off x="7683500" y="5951538"/>
              <a:ext cx="0" cy="5080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3" name="Line 415"/>
            <p:cNvSpPr>
              <a:spLocks noChangeShapeType="1"/>
            </p:cNvSpPr>
            <p:nvPr/>
          </p:nvSpPr>
          <p:spPr bwMode="auto">
            <a:xfrm flipV="1">
              <a:off x="7694613" y="5981700"/>
              <a:ext cx="0" cy="206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4" name="Line 416"/>
            <p:cNvSpPr>
              <a:spLocks noChangeShapeType="1"/>
            </p:cNvSpPr>
            <p:nvPr/>
          </p:nvSpPr>
          <p:spPr bwMode="auto">
            <a:xfrm flipV="1">
              <a:off x="7762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5" name="Line 417"/>
            <p:cNvSpPr>
              <a:spLocks noChangeShapeType="1"/>
            </p:cNvSpPr>
            <p:nvPr/>
          </p:nvSpPr>
          <p:spPr bwMode="auto">
            <a:xfrm flipV="1">
              <a:off x="778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6" name="Line 418"/>
            <p:cNvSpPr>
              <a:spLocks noChangeShapeType="1"/>
            </p:cNvSpPr>
            <p:nvPr/>
          </p:nvSpPr>
          <p:spPr bwMode="auto">
            <a:xfrm flipV="1">
              <a:off x="8058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7" name="Line 419"/>
            <p:cNvSpPr>
              <a:spLocks noChangeShapeType="1"/>
            </p:cNvSpPr>
            <p:nvPr/>
          </p:nvSpPr>
          <p:spPr bwMode="auto">
            <a:xfrm flipV="1">
              <a:off x="81724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8" name="Line 420"/>
            <p:cNvSpPr>
              <a:spLocks noChangeShapeType="1"/>
            </p:cNvSpPr>
            <p:nvPr/>
          </p:nvSpPr>
          <p:spPr bwMode="auto">
            <a:xfrm flipV="1">
              <a:off x="82756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699" name="Line 421"/>
            <p:cNvSpPr>
              <a:spLocks noChangeShapeType="1"/>
            </p:cNvSpPr>
            <p:nvPr/>
          </p:nvSpPr>
          <p:spPr bwMode="auto">
            <a:xfrm flipV="1">
              <a:off x="85137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0" name="Line 422"/>
            <p:cNvSpPr>
              <a:spLocks noChangeShapeType="1"/>
            </p:cNvSpPr>
            <p:nvPr/>
          </p:nvSpPr>
          <p:spPr bwMode="auto">
            <a:xfrm>
              <a:off x="5292725"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1" name="Line 423"/>
            <p:cNvSpPr>
              <a:spLocks noChangeShapeType="1"/>
            </p:cNvSpPr>
            <p:nvPr/>
          </p:nvSpPr>
          <p:spPr bwMode="auto">
            <a:xfrm>
              <a:off x="3492500"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2" name="Line 424"/>
            <p:cNvSpPr>
              <a:spLocks noChangeShapeType="1"/>
            </p:cNvSpPr>
            <p:nvPr/>
          </p:nvSpPr>
          <p:spPr bwMode="auto">
            <a:xfrm>
              <a:off x="168433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3" name="Line 425"/>
            <p:cNvSpPr>
              <a:spLocks noChangeShapeType="1"/>
            </p:cNvSpPr>
            <p:nvPr/>
          </p:nvSpPr>
          <p:spPr bwMode="auto">
            <a:xfrm>
              <a:off x="1033463" y="6010275"/>
              <a:ext cx="0" cy="2381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4" name="Line 426"/>
            <p:cNvSpPr>
              <a:spLocks noChangeShapeType="1"/>
            </p:cNvSpPr>
            <p:nvPr/>
          </p:nvSpPr>
          <p:spPr bwMode="auto">
            <a:xfrm>
              <a:off x="710088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5" name="Line 427"/>
            <p:cNvSpPr>
              <a:spLocks noChangeShapeType="1"/>
            </p:cNvSpPr>
            <p:nvPr/>
          </p:nvSpPr>
          <p:spPr bwMode="auto">
            <a:xfrm>
              <a:off x="828675" y="3028950"/>
              <a:ext cx="204787"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6" name="Line 428"/>
            <p:cNvSpPr>
              <a:spLocks noChangeShapeType="1"/>
            </p:cNvSpPr>
            <p:nvPr/>
          </p:nvSpPr>
          <p:spPr bwMode="auto">
            <a:xfrm>
              <a:off x="812800" y="6019800"/>
              <a:ext cx="206375"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7" name="Line 429"/>
            <p:cNvSpPr>
              <a:spLocks noChangeShapeType="1"/>
            </p:cNvSpPr>
            <p:nvPr/>
          </p:nvSpPr>
          <p:spPr bwMode="auto">
            <a:xfrm>
              <a:off x="1035050" y="5972175"/>
              <a:ext cx="0" cy="1349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8" name="Line 430"/>
            <p:cNvSpPr>
              <a:spLocks noChangeShapeType="1"/>
            </p:cNvSpPr>
            <p:nvPr/>
          </p:nvSpPr>
          <p:spPr bwMode="auto">
            <a:xfrm>
              <a:off x="1022350" y="6019800"/>
              <a:ext cx="8013700"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09" name="Line 431"/>
            <p:cNvSpPr>
              <a:spLocks noChangeShapeType="1"/>
            </p:cNvSpPr>
            <p:nvPr/>
          </p:nvSpPr>
          <p:spPr bwMode="auto">
            <a:xfrm flipV="1">
              <a:off x="1035050" y="3033713"/>
              <a:ext cx="0" cy="30067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3710" name="Rectangle 432"/>
            <p:cNvSpPr>
              <a:spLocks noChangeArrowheads="1"/>
            </p:cNvSpPr>
            <p:nvPr/>
          </p:nvSpPr>
          <p:spPr bwMode="auto">
            <a:xfrm rot="-5400000">
              <a:off x="-493403" y="4451615"/>
              <a:ext cx="2247282" cy="339196"/>
            </a:xfrm>
            <a:prstGeom prst="rect">
              <a:avLst/>
            </a:prstGeom>
            <a:noFill/>
            <a:ln w="9525">
              <a:noFill/>
              <a:miter lim="800000"/>
              <a:headEnd/>
              <a:tailEnd/>
            </a:ln>
          </p:spPr>
          <p:txBody>
            <a:bodyPr wrap="none" lIns="92075" tIns="46038" rIns="92075" bIns="46038">
              <a:spAutoFit/>
            </a:bodyPr>
            <a:lstStyle/>
            <a:p>
              <a:pPr algn="l" eaLnBrk="1" hangingPunct="1"/>
              <a:r>
                <a:rPr lang="en-US" sz="1600" b="0">
                  <a:solidFill>
                    <a:srgbClr val="FFFFFF"/>
                  </a:solidFill>
                  <a:latin typeface="Arial" charset="0"/>
                </a:rPr>
                <a:t>% Relative Abundance</a:t>
              </a:r>
            </a:p>
          </p:txBody>
        </p:sp>
        <p:sp>
          <p:nvSpPr>
            <p:cNvPr id="13711" name="Rectangle 433"/>
            <p:cNvSpPr>
              <a:spLocks noChangeArrowheads="1"/>
            </p:cNvSpPr>
            <p:nvPr/>
          </p:nvSpPr>
          <p:spPr bwMode="auto">
            <a:xfrm>
              <a:off x="300038" y="2916238"/>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a:t>
              </a:r>
            </a:p>
          </p:txBody>
        </p:sp>
        <p:sp>
          <p:nvSpPr>
            <p:cNvPr id="13712" name="Rectangle 434"/>
            <p:cNvSpPr>
              <a:spLocks noChangeArrowheads="1"/>
            </p:cNvSpPr>
            <p:nvPr/>
          </p:nvSpPr>
          <p:spPr bwMode="auto">
            <a:xfrm>
              <a:off x="490538" y="5888038"/>
              <a:ext cx="3127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0</a:t>
              </a:r>
            </a:p>
          </p:txBody>
        </p:sp>
        <p:sp>
          <p:nvSpPr>
            <p:cNvPr id="13713" name="Rectangle 435"/>
            <p:cNvSpPr>
              <a:spLocks noChangeArrowheads="1"/>
            </p:cNvSpPr>
            <p:nvPr/>
          </p:nvSpPr>
          <p:spPr bwMode="auto">
            <a:xfrm>
              <a:off x="13350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250</a:t>
              </a:r>
            </a:p>
          </p:txBody>
        </p:sp>
        <p:sp>
          <p:nvSpPr>
            <p:cNvPr id="13714" name="Rectangle 436"/>
            <p:cNvSpPr>
              <a:spLocks noChangeArrowheads="1"/>
            </p:cNvSpPr>
            <p:nvPr/>
          </p:nvSpPr>
          <p:spPr bwMode="auto">
            <a:xfrm>
              <a:off x="3143250"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500</a:t>
              </a:r>
            </a:p>
          </p:txBody>
        </p:sp>
        <p:sp>
          <p:nvSpPr>
            <p:cNvPr id="13715" name="Rectangle 437"/>
            <p:cNvSpPr>
              <a:spLocks noChangeArrowheads="1"/>
            </p:cNvSpPr>
            <p:nvPr/>
          </p:nvSpPr>
          <p:spPr bwMode="auto">
            <a:xfrm>
              <a:off x="49418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750</a:t>
              </a:r>
            </a:p>
          </p:txBody>
        </p:sp>
        <p:sp>
          <p:nvSpPr>
            <p:cNvPr id="13716" name="Rectangle 438"/>
            <p:cNvSpPr>
              <a:spLocks noChangeArrowheads="1"/>
            </p:cNvSpPr>
            <p:nvPr/>
          </p:nvSpPr>
          <p:spPr bwMode="auto">
            <a:xfrm>
              <a:off x="6662738" y="6108700"/>
              <a:ext cx="692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1000</a:t>
              </a: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ChangeArrowheads="1"/>
          </p:cNvSpPr>
          <p:nvPr/>
        </p:nvSpPr>
        <p:spPr bwMode="auto">
          <a:xfrm>
            <a:off x="685800" y="400050"/>
            <a:ext cx="7772400" cy="685800"/>
          </a:xfrm>
          <a:prstGeom prst="rect">
            <a:avLst/>
          </a:prstGeom>
          <a:noFill/>
          <a:ln w="9525">
            <a:noFill/>
            <a:miter lim="800000"/>
            <a:headEnd/>
            <a:tailEnd/>
          </a:ln>
          <a:effectLst/>
        </p:spPr>
        <p:txBody>
          <a:bodyPr anchor="ctr"/>
          <a:lstStyle/>
          <a:p>
            <a:pPr algn="ctr"/>
            <a:r>
              <a:rPr lang="en-US" sz="3200">
                <a:solidFill>
                  <a:srgbClr val="FFFF00"/>
                </a:solidFill>
                <a:latin typeface="+mj-lt"/>
              </a:rPr>
              <a:t>Injection of Negative Ions (CI)</a:t>
            </a:r>
          </a:p>
        </p:txBody>
      </p:sp>
      <p:pic>
        <p:nvPicPr>
          <p:cNvPr id="434179" name="Picture 3"/>
          <p:cNvPicPr>
            <a:picLocks noChangeAspect="1" noChangeArrowheads="1"/>
          </p:cNvPicPr>
          <p:nvPr/>
        </p:nvPicPr>
        <p:blipFill>
          <a:blip r:embed="rId2" cstate="print"/>
          <a:srcRect/>
          <a:stretch>
            <a:fillRect/>
          </a:stretch>
        </p:blipFill>
        <p:spPr bwMode="auto">
          <a:xfrm>
            <a:off x="560388" y="1198563"/>
            <a:ext cx="8023225" cy="5202237"/>
          </a:xfrm>
          <a:prstGeom prst="rect">
            <a:avLst/>
          </a:prstGeom>
          <a:noFill/>
          <a:ln w="9525">
            <a:noFill/>
            <a:miter lim="800000"/>
            <a:headEnd/>
            <a:tailEnd/>
          </a:ln>
          <a:effectLst/>
        </p:spPr>
      </p:pic>
      <p:sp>
        <p:nvSpPr>
          <p:cNvPr id="434317" name="Rectangle 141" descr="Trellis"/>
          <p:cNvSpPr>
            <a:spLocks noChangeArrowheads="1"/>
          </p:cNvSpPr>
          <p:nvPr/>
        </p:nvSpPr>
        <p:spPr bwMode="auto">
          <a:xfrm>
            <a:off x="6267450" y="2895600"/>
            <a:ext cx="914400" cy="304800"/>
          </a:xfrm>
          <a:prstGeom prst="rect">
            <a:avLst/>
          </a:prstGeom>
          <a:pattFill prst="trellis">
            <a:fgClr>
              <a:srgbClr val="00CCFF"/>
            </a:fgClr>
            <a:bgClr>
              <a:srgbClr val="0099FF"/>
            </a:bgClr>
          </a:pattFill>
          <a:ln w="9525" algn="ctr">
            <a:solidFill>
              <a:schemeClr val="tx1"/>
            </a:solidFill>
            <a:miter lim="800000"/>
            <a:headEnd/>
            <a:tailEnd/>
          </a:ln>
          <a:effectLst/>
        </p:spPr>
        <p:txBody>
          <a:bodyPr wrap="none" anchor="ctr"/>
          <a:lstStyle/>
          <a:p>
            <a:endParaRPr lang="en-US"/>
          </a:p>
        </p:txBody>
      </p:sp>
      <p:sp>
        <p:nvSpPr>
          <p:cNvPr id="434318" name="Rectangle 142" descr="75%"/>
          <p:cNvSpPr>
            <a:spLocks noChangeArrowheads="1"/>
          </p:cNvSpPr>
          <p:nvPr/>
        </p:nvSpPr>
        <p:spPr bwMode="auto">
          <a:xfrm>
            <a:off x="3390900" y="2895600"/>
            <a:ext cx="2743200" cy="304800"/>
          </a:xfrm>
          <a:prstGeom prst="rect">
            <a:avLst/>
          </a:prstGeom>
          <a:pattFill prst="pct75">
            <a:fgClr>
              <a:schemeClr val="bg1"/>
            </a:fgClr>
            <a:bgClr>
              <a:srgbClr val="00CCFF"/>
            </a:bgClr>
          </a:pattFill>
          <a:ln w="9525" algn="ctr">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8" name="Rectangle 4"/>
          <p:cNvSpPr>
            <a:spLocks noChangeArrowheads="1"/>
          </p:cNvSpPr>
          <p:nvPr/>
        </p:nvSpPr>
        <p:spPr bwMode="auto">
          <a:xfrm>
            <a:off x="685800" y="381000"/>
            <a:ext cx="7772400" cy="533400"/>
          </a:xfrm>
          <a:prstGeom prst="rect">
            <a:avLst/>
          </a:prstGeom>
          <a:noFill/>
          <a:ln w="9525">
            <a:noFill/>
            <a:miter lim="800000"/>
            <a:headEnd/>
            <a:tailEnd/>
          </a:ln>
          <a:effectLst/>
        </p:spPr>
        <p:txBody>
          <a:bodyPr anchor="ctr"/>
          <a:lstStyle/>
          <a:p>
            <a:pPr algn="ctr"/>
            <a:r>
              <a:rPr lang="en-US" sz="3200">
                <a:solidFill>
                  <a:srgbClr val="FFFF00"/>
                </a:solidFill>
                <a:latin typeface="+mj-lt"/>
              </a:rPr>
              <a:t>Charge-Sign Independent Trapping</a:t>
            </a:r>
          </a:p>
        </p:txBody>
      </p:sp>
      <p:sp>
        <p:nvSpPr>
          <p:cNvPr id="518150" name="Rectangle 6"/>
          <p:cNvSpPr>
            <a:spLocks noChangeArrowheads="1"/>
          </p:cNvSpPr>
          <p:nvPr/>
        </p:nvSpPr>
        <p:spPr bwMode="auto">
          <a:xfrm>
            <a:off x="457200" y="1066800"/>
            <a:ext cx="8229600" cy="53340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grpSp>
        <p:nvGrpSpPr>
          <p:cNvPr id="2" name="Group 7"/>
          <p:cNvGrpSpPr>
            <a:grpSpLocks/>
          </p:cNvGrpSpPr>
          <p:nvPr/>
        </p:nvGrpSpPr>
        <p:grpSpPr bwMode="auto">
          <a:xfrm>
            <a:off x="1308100" y="1600200"/>
            <a:ext cx="6629400" cy="2590800"/>
            <a:chOff x="816" y="480"/>
            <a:chExt cx="4176" cy="1632"/>
          </a:xfrm>
        </p:grpSpPr>
        <p:sp>
          <p:nvSpPr>
            <p:cNvPr id="518152" name="Line 8"/>
            <p:cNvSpPr>
              <a:spLocks noChangeShapeType="1"/>
            </p:cNvSpPr>
            <p:nvPr/>
          </p:nvSpPr>
          <p:spPr bwMode="auto">
            <a:xfrm>
              <a:off x="816" y="1296"/>
              <a:ext cx="4176" cy="0"/>
            </a:xfrm>
            <a:prstGeom prst="line">
              <a:avLst/>
            </a:prstGeom>
            <a:noFill/>
            <a:ln w="9525" cap="rnd">
              <a:solidFill>
                <a:schemeClr val="tx2"/>
              </a:solidFill>
              <a:prstDash val="sysDot"/>
              <a:round/>
              <a:headEnd/>
              <a:tailEnd type="none" w="sm" len="sm"/>
            </a:ln>
            <a:effectLst/>
          </p:spPr>
          <p:txBody>
            <a:bodyPr/>
            <a:lstStyle/>
            <a:p>
              <a:endParaRPr lang="en-US"/>
            </a:p>
          </p:txBody>
        </p:sp>
        <p:grpSp>
          <p:nvGrpSpPr>
            <p:cNvPr id="3" name="Group 9"/>
            <p:cNvGrpSpPr>
              <a:grpSpLocks/>
            </p:cNvGrpSpPr>
            <p:nvPr/>
          </p:nvGrpSpPr>
          <p:grpSpPr bwMode="auto">
            <a:xfrm>
              <a:off x="1296" y="480"/>
              <a:ext cx="3216" cy="720"/>
              <a:chOff x="1632" y="336"/>
              <a:chExt cx="2064" cy="576"/>
            </a:xfrm>
          </p:grpSpPr>
          <p:sp>
            <p:nvSpPr>
              <p:cNvPr id="518154" name="Rectangle 10"/>
              <p:cNvSpPr>
                <a:spLocks noChangeArrowheads="1"/>
              </p:cNvSpPr>
              <p:nvPr/>
            </p:nvSpPr>
            <p:spPr bwMode="auto">
              <a:xfrm>
                <a:off x="1680"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18155" name="Rectangle 11"/>
              <p:cNvSpPr>
                <a:spLocks noChangeArrowheads="1"/>
              </p:cNvSpPr>
              <p:nvPr/>
            </p:nvSpPr>
            <p:spPr bwMode="auto">
              <a:xfrm>
                <a:off x="3264"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18156" name="Rectangle 12"/>
              <p:cNvSpPr>
                <a:spLocks noChangeArrowheads="1"/>
              </p:cNvSpPr>
              <p:nvPr/>
            </p:nvSpPr>
            <p:spPr bwMode="auto">
              <a:xfrm>
                <a:off x="2112" y="480"/>
                <a:ext cx="110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18157" name="Line 13"/>
              <p:cNvSpPr>
                <a:spLocks noChangeShapeType="1"/>
              </p:cNvSpPr>
              <p:nvPr/>
            </p:nvSpPr>
            <p:spPr bwMode="auto">
              <a:xfrm>
                <a:off x="1632" y="336"/>
                <a:ext cx="0" cy="576"/>
              </a:xfrm>
              <a:prstGeom prst="line">
                <a:avLst/>
              </a:prstGeom>
              <a:noFill/>
              <a:ln w="38100">
                <a:solidFill>
                  <a:schemeClr val="tx2"/>
                </a:solidFill>
                <a:round/>
                <a:headEnd/>
                <a:tailEnd type="none" w="sm" len="sm"/>
              </a:ln>
              <a:effectLst/>
            </p:spPr>
            <p:txBody>
              <a:bodyPr/>
              <a:lstStyle/>
              <a:p>
                <a:endParaRPr lang="en-US"/>
              </a:p>
            </p:txBody>
          </p:sp>
          <p:sp>
            <p:nvSpPr>
              <p:cNvPr id="518158" name="Line 14"/>
              <p:cNvSpPr>
                <a:spLocks noChangeShapeType="1"/>
              </p:cNvSpPr>
              <p:nvPr/>
            </p:nvSpPr>
            <p:spPr bwMode="auto">
              <a:xfrm>
                <a:off x="3696" y="336"/>
                <a:ext cx="0" cy="576"/>
              </a:xfrm>
              <a:prstGeom prst="line">
                <a:avLst/>
              </a:prstGeom>
              <a:noFill/>
              <a:ln w="38100">
                <a:solidFill>
                  <a:schemeClr val="tx2"/>
                </a:solidFill>
                <a:round/>
                <a:headEnd/>
                <a:tailEnd type="none" w="sm" len="sm"/>
              </a:ln>
              <a:effectLst/>
            </p:spPr>
            <p:txBody>
              <a:bodyPr/>
              <a:lstStyle/>
              <a:p>
                <a:endParaRPr lang="en-US"/>
              </a:p>
            </p:txBody>
          </p:sp>
        </p:grpSp>
        <p:grpSp>
          <p:nvGrpSpPr>
            <p:cNvPr id="4" name="Group 15"/>
            <p:cNvGrpSpPr>
              <a:grpSpLocks/>
            </p:cNvGrpSpPr>
            <p:nvPr/>
          </p:nvGrpSpPr>
          <p:grpSpPr bwMode="auto">
            <a:xfrm flipV="1">
              <a:off x="1296" y="1392"/>
              <a:ext cx="3216" cy="720"/>
              <a:chOff x="1632" y="336"/>
              <a:chExt cx="2064" cy="576"/>
            </a:xfrm>
          </p:grpSpPr>
          <p:sp>
            <p:nvSpPr>
              <p:cNvPr id="518160" name="Rectangle 16"/>
              <p:cNvSpPr>
                <a:spLocks noChangeArrowheads="1"/>
              </p:cNvSpPr>
              <p:nvPr/>
            </p:nvSpPr>
            <p:spPr bwMode="auto">
              <a:xfrm>
                <a:off x="1680"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18161" name="Rectangle 17"/>
              <p:cNvSpPr>
                <a:spLocks noChangeArrowheads="1"/>
              </p:cNvSpPr>
              <p:nvPr/>
            </p:nvSpPr>
            <p:spPr bwMode="auto">
              <a:xfrm>
                <a:off x="3264"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18162" name="Rectangle 18"/>
              <p:cNvSpPr>
                <a:spLocks noChangeArrowheads="1"/>
              </p:cNvSpPr>
              <p:nvPr/>
            </p:nvSpPr>
            <p:spPr bwMode="auto">
              <a:xfrm>
                <a:off x="2112" y="480"/>
                <a:ext cx="110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18163" name="Line 19"/>
              <p:cNvSpPr>
                <a:spLocks noChangeShapeType="1"/>
              </p:cNvSpPr>
              <p:nvPr/>
            </p:nvSpPr>
            <p:spPr bwMode="auto">
              <a:xfrm>
                <a:off x="1632" y="336"/>
                <a:ext cx="0" cy="576"/>
              </a:xfrm>
              <a:prstGeom prst="line">
                <a:avLst/>
              </a:prstGeom>
              <a:noFill/>
              <a:ln w="38100">
                <a:solidFill>
                  <a:schemeClr val="tx2"/>
                </a:solidFill>
                <a:round/>
                <a:headEnd/>
                <a:tailEnd type="none" w="sm" len="sm"/>
              </a:ln>
              <a:effectLst/>
            </p:spPr>
            <p:txBody>
              <a:bodyPr/>
              <a:lstStyle/>
              <a:p>
                <a:endParaRPr lang="en-US"/>
              </a:p>
            </p:txBody>
          </p:sp>
          <p:sp>
            <p:nvSpPr>
              <p:cNvPr id="518164" name="Line 20"/>
              <p:cNvSpPr>
                <a:spLocks noChangeShapeType="1"/>
              </p:cNvSpPr>
              <p:nvPr/>
            </p:nvSpPr>
            <p:spPr bwMode="auto">
              <a:xfrm>
                <a:off x="3696" y="336"/>
                <a:ext cx="0" cy="576"/>
              </a:xfrm>
              <a:prstGeom prst="line">
                <a:avLst/>
              </a:prstGeom>
              <a:noFill/>
              <a:ln w="38100">
                <a:solidFill>
                  <a:schemeClr val="tx2"/>
                </a:solidFill>
                <a:round/>
                <a:headEnd/>
                <a:tailEnd type="none" w="sm" len="sm"/>
              </a:ln>
              <a:effectLst/>
            </p:spPr>
            <p:txBody>
              <a:bodyPr/>
              <a:lstStyle/>
              <a:p>
                <a:endParaRPr lang="en-US"/>
              </a:p>
            </p:txBody>
          </p:sp>
        </p:grpSp>
      </p:grpSp>
      <p:sp>
        <p:nvSpPr>
          <p:cNvPr id="518165" name="Rectangle 21"/>
          <p:cNvSpPr>
            <a:spLocks noChangeArrowheads="1"/>
          </p:cNvSpPr>
          <p:nvPr/>
        </p:nvSpPr>
        <p:spPr bwMode="auto">
          <a:xfrm>
            <a:off x="2181225" y="2762250"/>
            <a:ext cx="4876800" cy="304800"/>
          </a:xfrm>
          <a:prstGeom prst="rect">
            <a:avLst/>
          </a:prstGeom>
          <a:solidFill>
            <a:srgbClr val="33CC33">
              <a:alpha val="50000"/>
            </a:srgbClr>
          </a:solidFill>
          <a:ln w="9525">
            <a:solidFill>
              <a:schemeClr val="bg2"/>
            </a:solidFill>
            <a:miter lim="800000"/>
            <a:headEnd/>
            <a:tailEnd type="none" w="sm" len="sm"/>
          </a:ln>
          <a:effectLst/>
        </p:spPr>
        <p:txBody>
          <a:bodyPr wrap="none" anchor="ctr"/>
          <a:lstStyle/>
          <a:p>
            <a:endParaRPr lang="en-US"/>
          </a:p>
        </p:txBody>
      </p:sp>
      <p:sp>
        <p:nvSpPr>
          <p:cNvPr id="518166" name="Text Box 22"/>
          <p:cNvSpPr txBox="1">
            <a:spLocks noChangeArrowheads="1"/>
          </p:cNvSpPr>
          <p:nvPr/>
        </p:nvSpPr>
        <p:spPr bwMode="auto">
          <a:xfrm>
            <a:off x="558800" y="4495800"/>
            <a:ext cx="1270000" cy="1803400"/>
          </a:xfrm>
          <a:prstGeom prst="rect">
            <a:avLst/>
          </a:prstGeom>
          <a:noFill/>
          <a:ln w="9525">
            <a:noFill/>
            <a:miter lim="800000"/>
            <a:headEnd/>
            <a:tailEnd type="none" w="sm" len="sm"/>
          </a:ln>
          <a:effectLst/>
        </p:spPr>
        <p:txBody>
          <a:bodyPr>
            <a:spAutoFit/>
          </a:bodyPr>
          <a:lstStyle/>
          <a:p>
            <a:pPr algn="l"/>
            <a:r>
              <a:rPr lang="en-US" sz="1600">
                <a:solidFill>
                  <a:schemeClr val="tx2"/>
                </a:solidFill>
                <a:latin typeface="Arial" pitchFamily="34" charset="0"/>
              </a:rPr>
              <a:t>Pseudo-</a:t>
            </a:r>
          </a:p>
          <a:p>
            <a:pPr algn="l"/>
            <a:r>
              <a:rPr lang="en-US" sz="1600">
                <a:solidFill>
                  <a:schemeClr val="tx2"/>
                </a:solidFill>
                <a:latin typeface="Arial" pitchFamily="34" charset="0"/>
              </a:rPr>
              <a:t>potential</a:t>
            </a:r>
          </a:p>
          <a:p>
            <a:pPr algn="l"/>
            <a:r>
              <a:rPr lang="en-US" sz="1600">
                <a:solidFill>
                  <a:schemeClr val="tx2"/>
                </a:solidFill>
                <a:latin typeface="Arial" pitchFamily="34" charset="0"/>
              </a:rPr>
              <a:t>created by</a:t>
            </a:r>
          </a:p>
          <a:p>
            <a:pPr algn="l"/>
            <a:r>
              <a:rPr lang="en-US" sz="1600">
                <a:solidFill>
                  <a:schemeClr val="tx2"/>
                </a:solidFill>
                <a:latin typeface="Arial" pitchFamily="34" charset="0"/>
              </a:rPr>
              <a:t>+150 </a:t>
            </a:r>
            <a:r>
              <a:rPr lang="en-US" sz="1600" err="1">
                <a:solidFill>
                  <a:schemeClr val="tx2"/>
                </a:solidFill>
                <a:latin typeface="Arial" pitchFamily="34" charset="0"/>
              </a:rPr>
              <a:t>V</a:t>
            </a:r>
            <a:r>
              <a:rPr lang="en-US" sz="1600" baseline="-25000" err="1">
                <a:solidFill>
                  <a:schemeClr val="tx2"/>
                </a:solidFill>
                <a:latin typeface="Arial" pitchFamily="34" charset="0"/>
              </a:rPr>
              <a:t>p</a:t>
            </a:r>
            <a:r>
              <a:rPr lang="en-US" sz="1600">
                <a:solidFill>
                  <a:schemeClr val="tx2"/>
                </a:solidFill>
                <a:latin typeface="Arial" pitchFamily="34" charset="0"/>
              </a:rPr>
              <a:t> 600 kHz</a:t>
            </a:r>
          </a:p>
          <a:p>
            <a:pPr algn="l"/>
            <a:r>
              <a:rPr lang="en-US" sz="1600">
                <a:solidFill>
                  <a:schemeClr val="tx2"/>
                </a:solidFill>
                <a:latin typeface="Arial" pitchFamily="34" charset="0"/>
              </a:rPr>
              <a:t>applied</a:t>
            </a:r>
          </a:p>
          <a:p>
            <a:pPr algn="l"/>
            <a:r>
              <a:rPr lang="en-US" sz="1600">
                <a:solidFill>
                  <a:schemeClr val="tx2"/>
                </a:solidFill>
                <a:latin typeface="Arial" pitchFamily="34" charset="0"/>
              </a:rPr>
              <a:t>to lenses</a:t>
            </a:r>
            <a:endParaRPr lang="en-US" sz="1600" baseline="-25000">
              <a:solidFill>
                <a:schemeClr val="tx2"/>
              </a:solidFill>
              <a:latin typeface="Arial" pitchFamily="34" charset="0"/>
            </a:endParaRPr>
          </a:p>
        </p:txBody>
      </p:sp>
      <p:sp>
        <p:nvSpPr>
          <p:cNvPr id="518169" name="Line 25"/>
          <p:cNvSpPr>
            <a:spLocks noChangeShapeType="1"/>
          </p:cNvSpPr>
          <p:nvPr/>
        </p:nvSpPr>
        <p:spPr bwMode="auto">
          <a:xfrm>
            <a:off x="1403350" y="5643563"/>
            <a:ext cx="6629400" cy="0"/>
          </a:xfrm>
          <a:prstGeom prst="line">
            <a:avLst/>
          </a:prstGeom>
          <a:noFill/>
          <a:ln w="9525">
            <a:solidFill>
              <a:srgbClr val="000036"/>
            </a:solidFill>
            <a:prstDash val="dashDot"/>
            <a:round/>
            <a:headEnd/>
            <a:tailEnd type="none" w="sm" len="sm"/>
          </a:ln>
          <a:effectLst/>
        </p:spPr>
        <p:txBody>
          <a:bodyPr/>
          <a:lstStyle/>
          <a:p>
            <a:endParaRPr lang="en-US"/>
          </a:p>
        </p:txBody>
      </p:sp>
      <p:sp>
        <p:nvSpPr>
          <p:cNvPr id="518170" name="Line 26"/>
          <p:cNvSpPr>
            <a:spLocks noChangeShapeType="1"/>
          </p:cNvSpPr>
          <p:nvPr/>
        </p:nvSpPr>
        <p:spPr bwMode="auto">
          <a:xfrm>
            <a:off x="2098675" y="5643563"/>
            <a:ext cx="5181600" cy="0"/>
          </a:xfrm>
          <a:prstGeom prst="line">
            <a:avLst/>
          </a:prstGeom>
          <a:noFill/>
          <a:ln w="38100">
            <a:solidFill>
              <a:srgbClr val="000036"/>
            </a:solidFill>
            <a:round/>
            <a:headEnd/>
            <a:tailEnd type="none" w="sm" len="sm"/>
          </a:ln>
          <a:effectLst/>
        </p:spPr>
        <p:txBody>
          <a:bodyPr/>
          <a:lstStyle/>
          <a:p>
            <a:endParaRPr lang="en-US"/>
          </a:p>
        </p:txBody>
      </p:sp>
      <p:sp>
        <p:nvSpPr>
          <p:cNvPr id="518171" name="Oval 27"/>
          <p:cNvSpPr>
            <a:spLocks noChangeArrowheads="1"/>
          </p:cNvSpPr>
          <p:nvPr/>
        </p:nvSpPr>
        <p:spPr bwMode="auto">
          <a:xfrm>
            <a:off x="4432300" y="5232400"/>
            <a:ext cx="304800" cy="304800"/>
          </a:xfrm>
          <a:prstGeom prst="ellipse">
            <a:avLst/>
          </a:prstGeom>
          <a:solidFill>
            <a:srgbClr val="FF3300">
              <a:alpha val="70000"/>
            </a:srgbClr>
          </a:solidFill>
          <a:ln w="31750">
            <a:solidFill>
              <a:schemeClr val="tx2"/>
            </a:solidFill>
            <a:round/>
            <a:headEnd/>
            <a:tailEnd type="none" w="sm" len="sm"/>
          </a:ln>
          <a:effectLst/>
        </p:spPr>
        <p:txBody>
          <a:bodyPr wrap="none" anchor="ctr"/>
          <a:lstStyle/>
          <a:p>
            <a:endParaRPr lang="en-US"/>
          </a:p>
        </p:txBody>
      </p:sp>
      <p:sp>
        <p:nvSpPr>
          <p:cNvPr id="518172" name="Text Box 28"/>
          <p:cNvSpPr txBox="1">
            <a:spLocks noChangeArrowheads="1"/>
          </p:cNvSpPr>
          <p:nvPr/>
        </p:nvSpPr>
        <p:spPr bwMode="auto">
          <a:xfrm>
            <a:off x="4424363" y="5186363"/>
            <a:ext cx="331787" cy="396875"/>
          </a:xfrm>
          <a:prstGeom prst="rect">
            <a:avLst/>
          </a:prstGeom>
          <a:noFill/>
          <a:ln w="9525">
            <a:noFill/>
            <a:miter lim="800000"/>
            <a:headEnd/>
            <a:tailEnd type="none" w="sm" len="sm"/>
          </a:ln>
          <a:effectLst/>
        </p:spPr>
        <p:txBody>
          <a:bodyPr wrap="none">
            <a:spAutoFit/>
          </a:bodyPr>
          <a:lstStyle/>
          <a:p>
            <a:pPr algn="l"/>
            <a:r>
              <a:rPr lang="en-US" sz="2000" b="0">
                <a:solidFill>
                  <a:schemeClr val="tx2"/>
                </a:solidFill>
                <a:latin typeface="Arial" pitchFamily="34" charset="0"/>
              </a:rPr>
              <a:t>+</a:t>
            </a:r>
          </a:p>
        </p:txBody>
      </p:sp>
      <p:sp>
        <p:nvSpPr>
          <p:cNvPr id="518173" name="Text Box 29"/>
          <p:cNvSpPr txBox="1">
            <a:spLocks noChangeArrowheads="1"/>
          </p:cNvSpPr>
          <p:nvPr/>
        </p:nvSpPr>
        <p:spPr bwMode="auto">
          <a:xfrm>
            <a:off x="8007350" y="5449888"/>
            <a:ext cx="527050" cy="366712"/>
          </a:xfrm>
          <a:prstGeom prst="rect">
            <a:avLst/>
          </a:prstGeom>
          <a:noFill/>
          <a:ln w="9525">
            <a:noFill/>
            <a:miter lim="800000"/>
            <a:headEnd/>
            <a:tailEnd type="none" w="sm" len="sm"/>
          </a:ln>
          <a:effectLst/>
        </p:spPr>
        <p:txBody>
          <a:bodyPr wrap="none">
            <a:spAutoFit/>
          </a:bodyPr>
          <a:lstStyle/>
          <a:p>
            <a:pPr algn="l"/>
            <a:r>
              <a:rPr lang="en-US" sz="1800" b="0">
                <a:solidFill>
                  <a:schemeClr val="tx2"/>
                </a:solidFill>
                <a:latin typeface="Arial" pitchFamily="34" charset="0"/>
              </a:rPr>
              <a:t>0 V</a:t>
            </a:r>
          </a:p>
        </p:txBody>
      </p:sp>
      <p:sp>
        <p:nvSpPr>
          <p:cNvPr id="518174" name="Line 30"/>
          <p:cNvSpPr>
            <a:spLocks noChangeShapeType="1"/>
          </p:cNvSpPr>
          <p:nvPr/>
        </p:nvSpPr>
        <p:spPr bwMode="auto">
          <a:xfrm>
            <a:off x="2105025" y="5041900"/>
            <a:ext cx="76200" cy="0"/>
          </a:xfrm>
          <a:prstGeom prst="line">
            <a:avLst/>
          </a:prstGeom>
          <a:noFill/>
          <a:ln w="38100">
            <a:solidFill>
              <a:schemeClr val="bg2"/>
            </a:solidFill>
            <a:round/>
            <a:headEnd/>
            <a:tailEnd type="none" w="sm" len="sm"/>
          </a:ln>
          <a:effectLst/>
        </p:spPr>
        <p:txBody>
          <a:bodyPr/>
          <a:lstStyle/>
          <a:p>
            <a:endParaRPr lang="en-US"/>
          </a:p>
        </p:txBody>
      </p:sp>
      <p:sp>
        <p:nvSpPr>
          <p:cNvPr id="518175" name="Line 31"/>
          <p:cNvSpPr>
            <a:spLocks noChangeShapeType="1"/>
          </p:cNvSpPr>
          <p:nvPr/>
        </p:nvSpPr>
        <p:spPr bwMode="auto">
          <a:xfrm>
            <a:off x="2165350" y="5033963"/>
            <a:ext cx="152400" cy="609600"/>
          </a:xfrm>
          <a:prstGeom prst="line">
            <a:avLst/>
          </a:prstGeom>
          <a:noFill/>
          <a:ln w="38100">
            <a:solidFill>
              <a:srgbClr val="000036"/>
            </a:solidFill>
            <a:round/>
            <a:headEnd/>
            <a:tailEnd type="none" w="sm" len="sm"/>
          </a:ln>
          <a:effectLst/>
        </p:spPr>
        <p:txBody>
          <a:bodyPr/>
          <a:lstStyle/>
          <a:p>
            <a:endParaRPr lang="en-US"/>
          </a:p>
        </p:txBody>
      </p:sp>
      <p:sp>
        <p:nvSpPr>
          <p:cNvPr id="518176" name="Line 32"/>
          <p:cNvSpPr>
            <a:spLocks noChangeShapeType="1"/>
          </p:cNvSpPr>
          <p:nvPr/>
        </p:nvSpPr>
        <p:spPr bwMode="auto">
          <a:xfrm flipV="1">
            <a:off x="2097088" y="6237288"/>
            <a:ext cx="76200" cy="0"/>
          </a:xfrm>
          <a:prstGeom prst="line">
            <a:avLst/>
          </a:prstGeom>
          <a:noFill/>
          <a:ln w="38100">
            <a:solidFill>
              <a:schemeClr val="bg2"/>
            </a:solidFill>
            <a:round/>
            <a:headEnd/>
            <a:tailEnd type="none" w="sm" len="sm"/>
          </a:ln>
          <a:effectLst/>
        </p:spPr>
        <p:txBody>
          <a:bodyPr/>
          <a:lstStyle/>
          <a:p>
            <a:endParaRPr lang="en-US"/>
          </a:p>
        </p:txBody>
      </p:sp>
      <p:sp>
        <p:nvSpPr>
          <p:cNvPr id="518177" name="Line 33"/>
          <p:cNvSpPr>
            <a:spLocks noChangeShapeType="1"/>
          </p:cNvSpPr>
          <p:nvPr/>
        </p:nvSpPr>
        <p:spPr bwMode="auto">
          <a:xfrm flipV="1">
            <a:off x="2165350" y="5643563"/>
            <a:ext cx="152400" cy="609600"/>
          </a:xfrm>
          <a:prstGeom prst="line">
            <a:avLst/>
          </a:prstGeom>
          <a:noFill/>
          <a:ln w="38100">
            <a:solidFill>
              <a:srgbClr val="000036"/>
            </a:solidFill>
            <a:round/>
            <a:headEnd/>
            <a:tailEnd type="none" w="sm" len="sm"/>
          </a:ln>
          <a:effectLst/>
        </p:spPr>
        <p:txBody>
          <a:bodyPr/>
          <a:lstStyle/>
          <a:p>
            <a:endParaRPr lang="en-US"/>
          </a:p>
        </p:txBody>
      </p:sp>
      <p:sp>
        <p:nvSpPr>
          <p:cNvPr id="518178" name="Line 34"/>
          <p:cNvSpPr>
            <a:spLocks noChangeShapeType="1"/>
          </p:cNvSpPr>
          <p:nvPr/>
        </p:nvSpPr>
        <p:spPr bwMode="auto">
          <a:xfrm flipH="1">
            <a:off x="7186613" y="5049838"/>
            <a:ext cx="76200" cy="0"/>
          </a:xfrm>
          <a:prstGeom prst="line">
            <a:avLst/>
          </a:prstGeom>
          <a:noFill/>
          <a:ln w="38100">
            <a:solidFill>
              <a:schemeClr val="bg2"/>
            </a:solidFill>
            <a:round/>
            <a:headEnd/>
            <a:tailEnd type="none" w="sm" len="sm"/>
          </a:ln>
          <a:effectLst/>
        </p:spPr>
        <p:txBody>
          <a:bodyPr/>
          <a:lstStyle/>
          <a:p>
            <a:endParaRPr lang="en-US"/>
          </a:p>
        </p:txBody>
      </p:sp>
      <p:sp>
        <p:nvSpPr>
          <p:cNvPr id="518179" name="Line 35"/>
          <p:cNvSpPr>
            <a:spLocks noChangeShapeType="1"/>
          </p:cNvSpPr>
          <p:nvPr/>
        </p:nvSpPr>
        <p:spPr bwMode="auto">
          <a:xfrm flipH="1">
            <a:off x="7042150" y="5033963"/>
            <a:ext cx="152400" cy="609600"/>
          </a:xfrm>
          <a:prstGeom prst="line">
            <a:avLst/>
          </a:prstGeom>
          <a:noFill/>
          <a:ln w="38100">
            <a:solidFill>
              <a:srgbClr val="000036"/>
            </a:solidFill>
            <a:round/>
            <a:headEnd/>
            <a:tailEnd type="none" w="sm" len="sm"/>
          </a:ln>
          <a:effectLst/>
        </p:spPr>
        <p:txBody>
          <a:bodyPr/>
          <a:lstStyle/>
          <a:p>
            <a:endParaRPr lang="en-US"/>
          </a:p>
        </p:txBody>
      </p:sp>
      <p:sp>
        <p:nvSpPr>
          <p:cNvPr id="518180" name="Line 36"/>
          <p:cNvSpPr>
            <a:spLocks noChangeShapeType="1"/>
          </p:cNvSpPr>
          <p:nvPr/>
        </p:nvSpPr>
        <p:spPr bwMode="auto">
          <a:xfrm flipH="1" flipV="1">
            <a:off x="7186613" y="6237288"/>
            <a:ext cx="76200" cy="0"/>
          </a:xfrm>
          <a:prstGeom prst="line">
            <a:avLst/>
          </a:prstGeom>
          <a:noFill/>
          <a:ln w="38100">
            <a:solidFill>
              <a:schemeClr val="bg2"/>
            </a:solidFill>
            <a:round/>
            <a:headEnd/>
            <a:tailEnd type="none" w="sm" len="sm"/>
          </a:ln>
          <a:effectLst/>
        </p:spPr>
        <p:txBody>
          <a:bodyPr/>
          <a:lstStyle/>
          <a:p>
            <a:endParaRPr lang="en-US"/>
          </a:p>
        </p:txBody>
      </p:sp>
      <p:sp>
        <p:nvSpPr>
          <p:cNvPr id="518181" name="Line 37"/>
          <p:cNvSpPr>
            <a:spLocks noChangeShapeType="1"/>
          </p:cNvSpPr>
          <p:nvPr/>
        </p:nvSpPr>
        <p:spPr bwMode="auto">
          <a:xfrm flipH="1" flipV="1">
            <a:off x="7042150" y="5643563"/>
            <a:ext cx="152400" cy="609600"/>
          </a:xfrm>
          <a:prstGeom prst="line">
            <a:avLst/>
          </a:prstGeom>
          <a:noFill/>
          <a:ln w="38100">
            <a:solidFill>
              <a:srgbClr val="000036"/>
            </a:solidFill>
            <a:round/>
            <a:headEnd/>
            <a:tailEnd type="none" w="sm" len="sm"/>
          </a:ln>
          <a:effectLst/>
        </p:spPr>
        <p:txBody>
          <a:bodyPr/>
          <a:lstStyle/>
          <a:p>
            <a:endParaRPr lang="en-US"/>
          </a:p>
        </p:txBody>
      </p:sp>
      <p:sp>
        <p:nvSpPr>
          <p:cNvPr id="518182" name="Text Box 38"/>
          <p:cNvSpPr txBox="1">
            <a:spLocks noChangeArrowheads="1"/>
          </p:cNvSpPr>
          <p:nvPr/>
        </p:nvSpPr>
        <p:spPr bwMode="auto">
          <a:xfrm>
            <a:off x="2770188" y="4114800"/>
            <a:ext cx="3994150" cy="641350"/>
          </a:xfrm>
          <a:prstGeom prst="rect">
            <a:avLst/>
          </a:prstGeom>
          <a:noFill/>
          <a:ln w="9525">
            <a:noFill/>
            <a:miter lim="800000"/>
            <a:headEnd/>
            <a:tailEnd type="none" w="sm" len="sm"/>
          </a:ln>
          <a:effectLst/>
        </p:spPr>
        <p:txBody>
          <a:bodyPr wrap="none">
            <a:spAutoFit/>
          </a:bodyPr>
          <a:lstStyle/>
          <a:p>
            <a:pPr algn="l"/>
            <a:r>
              <a:rPr lang="en-US" sz="1800" b="0">
                <a:solidFill>
                  <a:schemeClr val="tx2"/>
                </a:solidFill>
                <a:latin typeface="Arial" pitchFamily="34" charset="0"/>
              </a:rPr>
              <a:t>Positive and negative ions react while</a:t>
            </a:r>
          </a:p>
          <a:p>
            <a:pPr algn="l"/>
            <a:r>
              <a:rPr lang="en-US" sz="1800" b="0">
                <a:solidFill>
                  <a:schemeClr val="tx2"/>
                </a:solidFill>
                <a:latin typeface="Arial" pitchFamily="34" charset="0"/>
              </a:rPr>
              <a:t>trapped in axial pseudo-potential</a:t>
            </a:r>
          </a:p>
        </p:txBody>
      </p:sp>
      <p:grpSp>
        <p:nvGrpSpPr>
          <p:cNvPr id="5" name="Group 39"/>
          <p:cNvGrpSpPr>
            <a:grpSpLocks/>
          </p:cNvGrpSpPr>
          <p:nvPr/>
        </p:nvGrpSpPr>
        <p:grpSpPr bwMode="auto">
          <a:xfrm rot="5856355">
            <a:off x="3767138" y="4595812"/>
            <a:ext cx="1708150" cy="2143125"/>
            <a:chOff x="2064" y="2976"/>
            <a:chExt cx="1728" cy="1344"/>
          </a:xfrm>
        </p:grpSpPr>
        <p:sp>
          <p:nvSpPr>
            <p:cNvPr id="518184" name="Line 40"/>
            <p:cNvSpPr>
              <a:spLocks noChangeShapeType="1"/>
            </p:cNvSpPr>
            <p:nvPr/>
          </p:nvSpPr>
          <p:spPr bwMode="auto">
            <a:xfrm flipH="1" flipV="1">
              <a:off x="2064" y="3840"/>
              <a:ext cx="480" cy="144"/>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85" name="Line 41"/>
            <p:cNvSpPr>
              <a:spLocks noChangeShapeType="1"/>
            </p:cNvSpPr>
            <p:nvPr/>
          </p:nvSpPr>
          <p:spPr bwMode="auto">
            <a:xfrm flipV="1">
              <a:off x="2064" y="3696"/>
              <a:ext cx="384" cy="144"/>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86" name="Line 42"/>
            <p:cNvSpPr>
              <a:spLocks noChangeShapeType="1"/>
            </p:cNvSpPr>
            <p:nvPr/>
          </p:nvSpPr>
          <p:spPr bwMode="auto">
            <a:xfrm flipH="1" flipV="1">
              <a:off x="2256" y="3216"/>
              <a:ext cx="192" cy="480"/>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87" name="Line 43"/>
            <p:cNvSpPr>
              <a:spLocks noChangeShapeType="1"/>
            </p:cNvSpPr>
            <p:nvPr/>
          </p:nvSpPr>
          <p:spPr bwMode="auto">
            <a:xfrm>
              <a:off x="2256" y="3216"/>
              <a:ext cx="480" cy="240"/>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88" name="Line 44"/>
            <p:cNvSpPr>
              <a:spLocks noChangeShapeType="1"/>
            </p:cNvSpPr>
            <p:nvPr/>
          </p:nvSpPr>
          <p:spPr bwMode="auto">
            <a:xfrm flipV="1">
              <a:off x="2736" y="2976"/>
              <a:ext cx="48" cy="480"/>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89" name="Line 45"/>
            <p:cNvSpPr>
              <a:spLocks noChangeShapeType="1"/>
            </p:cNvSpPr>
            <p:nvPr/>
          </p:nvSpPr>
          <p:spPr bwMode="auto">
            <a:xfrm>
              <a:off x="2784" y="2976"/>
              <a:ext cx="240" cy="432"/>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90" name="Line 46"/>
            <p:cNvSpPr>
              <a:spLocks noChangeShapeType="1"/>
            </p:cNvSpPr>
            <p:nvPr/>
          </p:nvSpPr>
          <p:spPr bwMode="auto">
            <a:xfrm flipV="1">
              <a:off x="3024" y="3216"/>
              <a:ext cx="768" cy="192"/>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91" name="Line 47"/>
            <p:cNvSpPr>
              <a:spLocks noChangeShapeType="1"/>
            </p:cNvSpPr>
            <p:nvPr/>
          </p:nvSpPr>
          <p:spPr bwMode="auto">
            <a:xfrm flipH="1">
              <a:off x="3552" y="3216"/>
              <a:ext cx="240" cy="288"/>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92" name="Line 48"/>
            <p:cNvSpPr>
              <a:spLocks noChangeShapeType="1"/>
            </p:cNvSpPr>
            <p:nvPr/>
          </p:nvSpPr>
          <p:spPr bwMode="auto">
            <a:xfrm>
              <a:off x="3552" y="3504"/>
              <a:ext cx="192" cy="336"/>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93" name="Line 49"/>
            <p:cNvSpPr>
              <a:spLocks noChangeShapeType="1"/>
            </p:cNvSpPr>
            <p:nvPr/>
          </p:nvSpPr>
          <p:spPr bwMode="auto">
            <a:xfrm flipH="1" flipV="1">
              <a:off x="3360" y="3792"/>
              <a:ext cx="384" cy="48"/>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94" name="Line 50"/>
            <p:cNvSpPr>
              <a:spLocks noChangeShapeType="1"/>
            </p:cNvSpPr>
            <p:nvPr/>
          </p:nvSpPr>
          <p:spPr bwMode="auto">
            <a:xfrm>
              <a:off x="3360" y="3792"/>
              <a:ext cx="336" cy="288"/>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95" name="Line 51"/>
            <p:cNvSpPr>
              <a:spLocks noChangeShapeType="1"/>
            </p:cNvSpPr>
            <p:nvPr/>
          </p:nvSpPr>
          <p:spPr bwMode="auto">
            <a:xfrm flipH="1" flipV="1">
              <a:off x="2976" y="3888"/>
              <a:ext cx="720" cy="192"/>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96" name="Line 52"/>
            <p:cNvSpPr>
              <a:spLocks noChangeShapeType="1"/>
            </p:cNvSpPr>
            <p:nvPr/>
          </p:nvSpPr>
          <p:spPr bwMode="auto">
            <a:xfrm flipH="1">
              <a:off x="2880" y="3894"/>
              <a:ext cx="96" cy="384"/>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97" name="Line 53"/>
            <p:cNvSpPr>
              <a:spLocks noChangeShapeType="1"/>
            </p:cNvSpPr>
            <p:nvPr/>
          </p:nvSpPr>
          <p:spPr bwMode="auto">
            <a:xfrm flipH="1" flipV="1">
              <a:off x="2784" y="3840"/>
              <a:ext cx="96" cy="480"/>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sp>
          <p:nvSpPr>
            <p:cNvPr id="518198" name="Line 54"/>
            <p:cNvSpPr>
              <a:spLocks noChangeShapeType="1"/>
            </p:cNvSpPr>
            <p:nvPr/>
          </p:nvSpPr>
          <p:spPr bwMode="auto">
            <a:xfrm flipH="1">
              <a:off x="2544" y="3840"/>
              <a:ext cx="240" cy="144"/>
            </a:xfrm>
            <a:prstGeom prst="line">
              <a:avLst/>
            </a:prstGeom>
            <a:noFill/>
            <a:ln w="28575">
              <a:solidFill>
                <a:schemeClr val="tx2"/>
              </a:solidFill>
              <a:round/>
              <a:headEnd/>
              <a:tailEnd/>
            </a:ln>
            <a:effectLst>
              <a:prstShdw prst="shdw17" dist="17961" dir="2700000">
                <a:schemeClr val="tx2">
                  <a:gamma/>
                  <a:shade val="60000"/>
                  <a:invGamma/>
                </a:schemeClr>
              </a:prstShdw>
            </a:effectLst>
          </p:spPr>
          <p:txBody>
            <a:bodyPr/>
            <a:lstStyle/>
            <a:p>
              <a:endParaRPr lang="en-US"/>
            </a:p>
          </p:txBody>
        </p:sp>
      </p:grpSp>
      <p:sp>
        <p:nvSpPr>
          <p:cNvPr id="518167" name="Oval 23"/>
          <p:cNvSpPr>
            <a:spLocks noChangeArrowheads="1"/>
          </p:cNvSpPr>
          <p:nvPr/>
        </p:nvSpPr>
        <p:spPr bwMode="auto">
          <a:xfrm flipH="1" flipV="1">
            <a:off x="4438650" y="5743575"/>
            <a:ext cx="304800" cy="304800"/>
          </a:xfrm>
          <a:prstGeom prst="ellipse">
            <a:avLst/>
          </a:prstGeom>
          <a:solidFill>
            <a:srgbClr val="3399FF">
              <a:alpha val="70000"/>
            </a:srgbClr>
          </a:solidFill>
          <a:ln w="31750">
            <a:solidFill>
              <a:schemeClr val="tx2"/>
            </a:solidFill>
            <a:round/>
            <a:headEnd/>
            <a:tailEnd type="none" w="sm" len="sm"/>
          </a:ln>
          <a:effectLst/>
        </p:spPr>
        <p:txBody>
          <a:bodyPr wrap="none" anchor="ctr"/>
          <a:lstStyle/>
          <a:p>
            <a:endParaRPr lang="en-US"/>
          </a:p>
        </p:txBody>
      </p:sp>
      <p:sp>
        <p:nvSpPr>
          <p:cNvPr id="518168" name="Text Box 24"/>
          <p:cNvSpPr txBox="1">
            <a:spLocks noChangeArrowheads="1"/>
          </p:cNvSpPr>
          <p:nvPr/>
        </p:nvSpPr>
        <p:spPr bwMode="auto">
          <a:xfrm flipH="1" flipV="1">
            <a:off x="4464050" y="5741988"/>
            <a:ext cx="268288" cy="396875"/>
          </a:xfrm>
          <a:prstGeom prst="rect">
            <a:avLst/>
          </a:prstGeom>
          <a:noFill/>
          <a:ln w="9525">
            <a:noFill/>
            <a:miter lim="800000"/>
            <a:headEnd/>
            <a:tailEnd type="none" w="sm" len="sm"/>
          </a:ln>
          <a:effectLst/>
        </p:spPr>
        <p:txBody>
          <a:bodyPr wrap="none">
            <a:spAutoFit/>
          </a:bodyPr>
          <a:lstStyle/>
          <a:p>
            <a:pPr algn="l"/>
            <a:r>
              <a:rPr lang="en-US" sz="2000" b="0">
                <a:solidFill>
                  <a:schemeClr val="tx2"/>
                </a:solidFill>
                <a:latin typeface="Arial" pitchFamily="34" charset="0"/>
              </a:rPr>
              <a: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113" name="Rectangle 49"/>
          <p:cNvSpPr>
            <a:spLocks noChangeArrowheads="1"/>
          </p:cNvSpPr>
          <p:nvPr/>
        </p:nvSpPr>
        <p:spPr bwMode="auto">
          <a:xfrm>
            <a:off x="457200" y="1295400"/>
            <a:ext cx="8229600" cy="53340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sp>
        <p:nvSpPr>
          <p:cNvPr id="600066" name="Text Box 2"/>
          <p:cNvSpPr txBox="1">
            <a:spLocks noChangeArrowheads="1"/>
          </p:cNvSpPr>
          <p:nvPr/>
        </p:nvSpPr>
        <p:spPr bwMode="auto">
          <a:xfrm>
            <a:off x="754063" y="293688"/>
            <a:ext cx="7820025" cy="519112"/>
          </a:xfrm>
          <a:prstGeom prst="rect">
            <a:avLst/>
          </a:prstGeom>
          <a:noFill/>
          <a:ln w="9525">
            <a:noFill/>
            <a:miter lim="800000"/>
            <a:headEnd/>
            <a:tailEnd type="none" w="sm" len="sm"/>
          </a:ln>
          <a:effectLst/>
        </p:spPr>
        <p:txBody>
          <a:bodyPr wrap="none">
            <a:spAutoFit/>
          </a:bodyPr>
          <a:lstStyle/>
          <a:p>
            <a:pPr algn="ctr" eaLnBrk="1" hangingPunct="1"/>
            <a:r>
              <a:rPr lang="en-US" sz="2800">
                <a:solidFill>
                  <a:schemeClr val="tx1"/>
                </a:solidFill>
                <a:latin typeface="+mj-lt"/>
              </a:rPr>
              <a:t>Charge sign independent radial confinement </a:t>
            </a:r>
          </a:p>
        </p:txBody>
      </p:sp>
      <p:grpSp>
        <p:nvGrpSpPr>
          <p:cNvPr id="2" name="Group 3"/>
          <p:cNvGrpSpPr>
            <a:grpSpLocks/>
          </p:cNvGrpSpPr>
          <p:nvPr/>
        </p:nvGrpSpPr>
        <p:grpSpPr bwMode="auto">
          <a:xfrm>
            <a:off x="1282700" y="1360488"/>
            <a:ext cx="6629400" cy="2590800"/>
            <a:chOff x="816" y="480"/>
            <a:chExt cx="4176" cy="1632"/>
          </a:xfrm>
        </p:grpSpPr>
        <p:sp>
          <p:nvSpPr>
            <p:cNvPr id="600068" name="Line 4"/>
            <p:cNvSpPr>
              <a:spLocks noChangeShapeType="1"/>
            </p:cNvSpPr>
            <p:nvPr/>
          </p:nvSpPr>
          <p:spPr bwMode="auto">
            <a:xfrm>
              <a:off x="816" y="1296"/>
              <a:ext cx="4176" cy="0"/>
            </a:xfrm>
            <a:prstGeom prst="line">
              <a:avLst/>
            </a:prstGeom>
            <a:noFill/>
            <a:ln w="9525" cap="rnd">
              <a:solidFill>
                <a:schemeClr val="tx2"/>
              </a:solidFill>
              <a:prstDash val="sysDot"/>
              <a:round/>
              <a:headEnd/>
              <a:tailEnd type="none" w="sm" len="sm"/>
            </a:ln>
            <a:effectLst/>
          </p:spPr>
          <p:txBody>
            <a:bodyPr/>
            <a:lstStyle/>
            <a:p>
              <a:endParaRPr lang="en-US"/>
            </a:p>
          </p:txBody>
        </p:sp>
        <p:grpSp>
          <p:nvGrpSpPr>
            <p:cNvPr id="3" name="Group 5"/>
            <p:cNvGrpSpPr>
              <a:grpSpLocks/>
            </p:cNvGrpSpPr>
            <p:nvPr/>
          </p:nvGrpSpPr>
          <p:grpSpPr bwMode="auto">
            <a:xfrm>
              <a:off x="1296" y="480"/>
              <a:ext cx="3216" cy="720"/>
              <a:chOff x="1632" y="336"/>
              <a:chExt cx="2064" cy="576"/>
            </a:xfrm>
          </p:grpSpPr>
          <p:sp>
            <p:nvSpPr>
              <p:cNvPr id="600070" name="Rectangle 6"/>
              <p:cNvSpPr>
                <a:spLocks noChangeArrowheads="1"/>
              </p:cNvSpPr>
              <p:nvPr/>
            </p:nvSpPr>
            <p:spPr bwMode="auto">
              <a:xfrm>
                <a:off x="1680"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0071" name="Rectangle 7"/>
              <p:cNvSpPr>
                <a:spLocks noChangeArrowheads="1"/>
              </p:cNvSpPr>
              <p:nvPr/>
            </p:nvSpPr>
            <p:spPr bwMode="auto">
              <a:xfrm>
                <a:off x="3264"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0072" name="Rectangle 8"/>
              <p:cNvSpPr>
                <a:spLocks noChangeArrowheads="1"/>
              </p:cNvSpPr>
              <p:nvPr/>
            </p:nvSpPr>
            <p:spPr bwMode="auto">
              <a:xfrm>
                <a:off x="2112" y="480"/>
                <a:ext cx="110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0073" name="Line 9"/>
              <p:cNvSpPr>
                <a:spLocks noChangeShapeType="1"/>
              </p:cNvSpPr>
              <p:nvPr/>
            </p:nvSpPr>
            <p:spPr bwMode="auto">
              <a:xfrm>
                <a:off x="1632" y="336"/>
                <a:ext cx="0" cy="576"/>
              </a:xfrm>
              <a:prstGeom prst="line">
                <a:avLst/>
              </a:prstGeom>
              <a:noFill/>
              <a:ln w="38100">
                <a:solidFill>
                  <a:schemeClr val="tx2"/>
                </a:solidFill>
                <a:round/>
                <a:headEnd/>
                <a:tailEnd type="none" w="sm" len="sm"/>
              </a:ln>
              <a:effectLst/>
            </p:spPr>
            <p:txBody>
              <a:bodyPr/>
              <a:lstStyle/>
              <a:p>
                <a:endParaRPr lang="en-US"/>
              </a:p>
            </p:txBody>
          </p:sp>
          <p:sp>
            <p:nvSpPr>
              <p:cNvPr id="600074" name="Line 10"/>
              <p:cNvSpPr>
                <a:spLocks noChangeShapeType="1"/>
              </p:cNvSpPr>
              <p:nvPr/>
            </p:nvSpPr>
            <p:spPr bwMode="auto">
              <a:xfrm>
                <a:off x="3696" y="336"/>
                <a:ext cx="0" cy="576"/>
              </a:xfrm>
              <a:prstGeom prst="line">
                <a:avLst/>
              </a:prstGeom>
              <a:noFill/>
              <a:ln w="38100">
                <a:solidFill>
                  <a:schemeClr val="tx2"/>
                </a:solidFill>
                <a:round/>
                <a:headEnd/>
                <a:tailEnd type="none" w="sm" len="sm"/>
              </a:ln>
              <a:effectLst/>
            </p:spPr>
            <p:txBody>
              <a:bodyPr/>
              <a:lstStyle/>
              <a:p>
                <a:endParaRPr lang="en-US"/>
              </a:p>
            </p:txBody>
          </p:sp>
        </p:grpSp>
        <p:grpSp>
          <p:nvGrpSpPr>
            <p:cNvPr id="4" name="Group 11"/>
            <p:cNvGrpSpPr>
              <a:grpSpLocks/>
            </p:cNvGrpSpPr>
            <p:nvPr/>
          </p:nvGrpSpPr>
          <p:grpSpPr bwMode="auto">
            <a:xfrm flipV="1">
              <a:off x="1296" y="1392"/>
              <a:ext cx="3216" cy="720"/>
              <a:chOff x="1632" y="336"/>
              <a:chExt cx="2064" cy="576"/>
            </a:xfrm>
          </p:grpSpPr>
          <p:sp>
            <p:nvSpPr>
              <p:cNvPr id="600076" name="Rectangle 12"/>
              <p:cNvSpPr>
                <a:spLocks noChangeArrowheads="1"/>
              </p:cNvSpPr>
              <p:nvPr/>
            </p:nvSpPr>
            <p:spPr bwMode="auto">
              <a:xfrm>
                <a:off x="1680"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0077" name="Rectangle 13"/>
              <p:cNvSpPr>
                <a:spLocks noChangeArrowheads="1"/>
              </p:cNvSpPr>
              <p:nvPr/>
            </p:nvSpPr>
            <p:spPr bwMode="auto">
              <a:xfrm>
                <a:off x="3264"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0078" name="Rectangle 14"/>
              <p:cNvSpPr>
                <a:spLocks noChangeArrowheads="1"/>
              </p:cNvSpPr>
              <p:nvPr/>
            </p:nvSpPr>
            <p:spPr bwMode="auto">
              <a:xfrm>
                <a:off x="2112" y="480"/>
                <a:ext cx="110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0079" name="Line 15"/>
              <p:cNvSpPr>
                <a:spLocks noChangeShapeType="1"/>
              </p:cNvSpPr>
              <p:nvPr/>
            </p:nvSpPr>
            <p:spPr bwMode="auto">
              <a:xfrm>
                <a:off x="1632" y="336"/>
                <a:ext cx="0" cy="576"/>
              </a:xfrm>
              <a:prstGeom prst="line">
                <a:avLst/>
              </a:prstGeom>
              <a:noFill/>
              <a:ln w="38100">
                <a:solidFill>
                  <a:schemeClr val="tx2"/>
                </a:solidFill>
                <a:round/>
                <a:headEnd/>
                <a:tailEnd type="none" w="sm" len="sm"/>
              </a:ln>
              <a:effectLst/>
            </p:spPr>
            <p:txBody>
              <a:bodyPr/>
              <a:lstStyle/>
              <a:p>
                <a:endParaRPr lang="en-US"/>
              </a:p>
            </p:txBody>
          </p:sp>
          <p:sp>
            <p:nvSpPr>
              <p:cNvPr id="600080" name="Line 16"/>
              <p:cNvSpPr>
                <a:spLocks noChangeShapeType="1"/>
              </p:cNvSpPr>
              <p:nvPr/>
            </p:nvSpPr>
            <p:spPr bwMode="auto">
              <a:xfrm>
                <a:off x="3696" y="336"/>
                <a:ext cx="0" cy="576"/>
              </a:xfrm>
              <a:prstGeom prst="line">
                <a:avLst/>
              </a:prstGeom>
              <a:noFill/>
              <a:ln w="38100">
                <a:solidFill>
                  <a:schemeClr val="tx2"/>
                </a:solidFill>
                <a:round/>
                <a:headEnd/>
                <a:tailEnd type="none" w="sm" len="sm"/>
              </a:ln>
              <a:effectLst/>
            </p:spPr>
            <p:txBody>
              <a:bodyPr/>
              <a:lstStyle/>
              <a:p>
                <a:endParaRPr lang="en-US"/>
              </a:p>
            </p:txBody>
          </p:sp>
        </p:grpSp>
      </p:grpSp>
      <p:grpSp>
        <p:nvGrpSpPr>
          <p:cNvPr id="5" name="Group 17"/>
          <p:cNvGrpSpPr>
            <a:grpSpLocks/>
          </p:cNvGrpSpPr>
          <p:nvPr/>
        </p:nvGrpSpPr>
        <p:grpSpPr bwMode="auto">
          <a:xfrm>
            <a:off x="2068513" y="2054225"/>
            <a:ext cx="5057775" cy="1211263"/>
            <a:chOff x="1303" y="1294"/>
            <a:chExt cx="3186" cy="763"/>
          </a:xfrm>
        </p:grpSpPr>
        <p:grpSp>
          <p:nvGrpSpPr>
            <p:cNvPr id="6" name="Group 18"/>
            <p:cNvGrpSpPr>
              <a:grpSpLocks/>
            </p:cNvGrpSpPr>
            <p:nvPr/>
          </p:nvGrpSpPr>
          <p:grpSpPr bwMode="auto">
            <a:xfrm>
              <a:off x="1310" y="1667"/>
              <a:ext cx="3179" cy="390"/>
              <a:chOff x="458" y="1830"/>
              <a:chExt cx="3165" cy="390"/>
            </a:xfrm>
          </p:grpSpPr>
          <p:sp>
            <p:nvSpPr>
              <p:cNvPr id="600083" name="Rectangle 19"/>
              <p:cNvSpPr>
                <a:spLocks noChangeArrowheads="1"/>
              </p:cNvSpPr>
              <p:nvPr/>
            </p:nvSpPr>
            <p:spPr bwMode="auto">
              <a:xfrm>
                <a:off x="458" y="1830"/>
                <a:ext cx="3165" cy="381"/>
              </a:xfrm>
              <a:prstGeom prst="rect">
                <a:avLst/>
              </a:prstGeom>
              <a:solidFill>
                <a:srgbClr val="D1FFF3">
                  <a:alpha val="0"/>
                </a:srgbClr>
              </a:solidFill>
              <a:ln w="9525">
                <a:noFill/>
                <a:miter lim="800000"/>
                <a:headEnd/>
                <a:tailEnd/>
              </a:ln>
              <a:effectLst/>
            </p:spPr>
            <p:txBody>
              <a:bodyPr wrap="none" anchor="ctr"/>
              <a:lstStyle/>
              <a:p>
                <a:endParaRPr lang="en-US"/>
              </a:p>
            </p:txBody>
          </p:sp>
          <p:sp>
            <p:nvSpPr>
              <p:cNvPr id="600084" name="Rectangle 20"/>
              <p:cNvSpPr>
                <a:spLocks noChangeArrowheads="1"/>
              </p:cNvSpPr>
              <p:nvPr/>
            </p:nvSpPr>
            <p:spPr bwMode="auto">
              <a:xfrm>
                <a:off x="458" y="1926"/>
                <a:ext cx="3165" cy="286"/>
              </a:xfrm>
              <a:prstGeom prst="rect">
                <a:avLst/>
              </a:prstGeom>
              <a:solidFill>
                <a:srgbClr val="B5FFEC">
                  <a:alpha val="36000"/>
                </a:srgbClr>
              </a:solidFill>
              <a:ln w="9525">
                <a:noFill/>
                <a:miter lim="800000"/>
                <a:headEnd/>
                <a:tailEnd/>
              </a:ln>
              <a:effectLst/>
            </p:spPr>
            <p:txBody>
              <a:bodyPr wrap="none" anchor="ctr"/>
              <a:lstStyle/>
              <a:p>
                <a:endParaRPr lang="en-US"/>
              </a:p>
            </p:txBody>
          </p:sp>
          <p:sp>
            <p:nvSpPr>
              <p:cNvPr id="600085" name="Rectangle 21"/>
              <p:cNvSpPr>
                <a:spLocks noChangeArrowheads="1"/>
              </p:cNvSpPr>
              <p:nvPr/>
            </p:nvSpPr>
            <p:spPr bwMode="auto">
              <a:xfrm>
                <a:off x="458" y="2022"/>
                <a:ext cx="3165" cy="184"/>
              </a:xfrm>
              <a:prstGeom prst="rect">
                <a:avLst/>
              </a:prstGeom>
              <a:solidFill>
                <a:srgbClr val="B5FFEC">
                  <a:alpha val="57001"/>
                </a:srgbClr>
              </a:solidFill>
              <a:ln w="9525">
                <a:noFill/>
                <a:miter lim="800000"/>
                <a:headEnd/>
                <a:tailEnd/>
              </a:ln>
              <a:effectLst/>
            </p:spPr>
            <p:txBody>
              <a:bodyPr wrap="none" anchor="ctr"/>
              <a:lstStyle/>
              <a:p>
                <a:endParaRPr lang="en-US"/>
              </a:p>
            </p:txBody>
          </p:sp>
          <p:sp>
            <p:nvSpPr>
              <p:cNvPr id="600086" name="Rectangle 22"/>
              <p:cNvSpPr>
                <a:spLocks noChangeArrowheads="1"/>
              </p:cNvSpPr>
              <p:nvPr/>
            </p:nvSpPr>
            <p:spPr bwMode="auto">
              <a:xfrm>
                <a:off x="458" y="2118"/>
                <a:ext cx="3165" cy="89"/>
              </a:xfrm>
              <a:prstGeom prst="rect">
                <a:avLst/>
              </a:prstGeom>
              <a:solidFill>
                <a:srgbClr val="ADFFEA">
                  <a:alpha val="91000"/>
                </a:srgbClr>
              </a:solidFill>
              <a:ln w="9525">
                <a:noFill/>
                <a:miter lim="800000"/>
                <a:headEnd/>
                <a:tailEnd/>
              </a:ln>
              <a:effectLst/>
            </p:spPr>
            <p:txBody>
              <a:bodyPr wrap="none" anchor="ctr"/>
              <a:lstStyle/>
              <a:p>
                <a:endParaRPr lang="en-US"/>
              </a:p>
            </p:txBody>
          </p:sp>
          <p:sp>
            <p:nvSpPr>
              <p:cNvPr id="600087" name="Rectangle 23"/>
              <p:cNvSpPr>
                <a:spLocks noChangeArrowheads="1"/>
              </p:cNvSpPr>
              <p:nvPr/>
            </p:nvSpPr>
            <p:spPr bwMode="auto">
              <a:xfrm>
                <a:off x="458" y="2165"/>
                <a:ext cx="3165" cy="55"/>
              </a:xfrm>
              <a:prstGeom prst="rect">
                <a:avLst/>
              </a:prstGeom>
              <a:solidFill>
                <a:srgbClr val="8FFFE2"/>
              </a:solidFill>
              <a:ln w="9525">
                <a:noFill/>
                <a:miter lim="800000"/>
                <a:headEnd/>
                <a:tailEnd/>
              </a:ln>
              <a:effectLst/>
            </p:spPr>
            <p:txBody>
              <a:bodyPr wrap="none" anchor="ctr"/>
              <a:lstStyle/>
              <a:p>
                <a:endParaRPr lang="en-US"/>
              </a:p>
            </p:txBody>
          </p:sp>
        </p:grpSp>
        <p:grpSp>
          <p:nvGrpSpPr>
            <p:cNvPr id="7" name="Group 24"/>
            <p:cNvGrpSpPr>
              <a:grpSpLocks/>
            </p:cNvGrpSpPr>
            <p:nvPr/>
          </p:nvGrpSpPr>
          <p:grpSpPr bwMode="auto">
            <a:xfrm rot="10800000">
              <a:off x="1303" y="1294"/>
              <a:ext cx="3179" cy="390"/>
              <a:chOff x="458" y="1830"/>
              <a:chExt cx="3165" cy="390"/>
            </a:xfrm>
          </p:grpSpPr>
          <p:sp>
            <p:nvSpPr>
              <p:cNvPr id="600089" name="Rectangle 25"/>
              <p:cNvSpPr>
                <a:spLocks noChangeArrowheads="1"/>
              </p:cNvSpPr>
              <p:nvPr/>
            </p:nvSpPr>
            <p:spPr bwMode="auto">
              <a:xfrm>
                <a:off x="458" y="1830"/>
                <a:ext cx="3165" cy="381"/>
              </a:xfrm>
              <a:prstGeom prst="rect">
                <a:avLst/>
              </a:prstGeom>
              <a:solidFill>
                <a:srgbClr val="D1FFF3">
                  <a:alpha val="0"/>
                </a:srgbClr>
              </a:solidFill>
              <a:ln w="9525">
                <a:noFill/>
                <a:miter lim="800000"/>
                <a:headEnd/>
                <a:tailEnd/>
              </a:ln>
              <a:effectLst/>
            </p:spPr>
            <p:txBody>
              <a:bodyPr wrap="none" anchor="ctr"/>
              <a:lstStyle/>
              <a:p>
                <a:endParaRPr lang="en-US"/>
              </a:p>
            </p:txBody>
          </p:sp>
          <p:sp>
            <p:nvSpPr>
              <p:cNvPr id="600090" name="Rectangle 26"/>
              <p:cNvSpPr>
                <a:spLocks noChangeArrowheads="1"/>
              </p:cNvSpPr>
              <p:nvPr/>
            </p:nvSpPr>
            <p:spPr bwMode="auto">
              <a:xfrm>
                <a:off x="458" y="1926"/>
                <a:ext cx="3165" cy="286"/>
              </a:xfrm>
              <a:prstGeom prst="rect">
                <a:avLst/>
              </a:prstGeom>
              <a:solidFill>
                <a:srgbClr val="B5FFEC">
                  <a:alpha val="36000"/>
                </a:srgbClr>
              </a:solidFill>
              <a:ln w="9525">
                <a:noFill/>
                <a:miter lim="800000"/>
                <a:headEnd/>
                <a:tailEnd/>
              </a:ln>
              <a:effectLst/>
            </p:spPr>
            <p:txBody>
              <a:bodyPr wrap="none" anchor="ctr"/>
              <a:lstStyle/>
              <a:p>
                <a:endParaRPr lang="en-US"/>
              </a:p>
            </p:txBody>
          </p:sp>
          <p:sp>
            <p:nvSpPr>
              <p:cNvPr id="600091" name="Rectangle 27"/>
              <p:cNvSpPr>
                <a:spLocks noChangeArrowheads="1"/>
              </p:cNvSpPr>
              <p:nvPr/>
            </p:nvSpPr>
            <p:spPr bwMode="auto">
              <a:xfrm flipH="1">
                <a:off x="458" y="2022"/>
                <a:ext cx="3165" cy="184"/>
              </a:xfrm>
              <a:prstGeom prst="rect">
                <a:avLst/>
              </a:prstGeom>
              <a:solidFill>
                <a:srgbClr val="B5FFEC">
                  <a:alpha val="57001"/>
                </a:srgbClr>
              </a:solidFill>
              <a:ln w="9525">
                <a:noFill/>
                <a:miter lim="800000"/>
                <a:headEnd/>
                <a:tailEnd/>
              </a:ln>
              <a:effectLst/>
            </p:spPr>
            <p:txBody>
              <a:bodyPr wrap="none" anchor="ctr"/>
              <a:lstStyle/>
              <a:p>
                <a:endParaRPr lang="en-US"/>
              </a:p>
            </p:txBody>
          </p:sp>
          <p:sp>
            <p:nvSpPr>
              <p:cNvPr id="600092" name="Rectangle 28"/>
              <p:cNvSpPr>
                <a:spLocks noChangeArrowheads="1"/>
              </p:cNvSpPr>
              <p:nvPr/>
            </p:nvSpPr>
            <p:spPr bwMode="auto">
              <a:xfrm>
                <a:off x="458" y="2118"/>
                <a:ext cx="3165" cy="89"/>
              </a:xfrm>
              <a:prstGeom prst="rect">
                <a:avLst/>
              </a:prstGeom>
              <a:solidFill>
                <a:srgbClr val="ADFFEA">
                  <a:alpha val="91000"/>
                </a:srgbClr>
              </a:solidFill>
              <a:ln w="9525">
                <a:noFill/>
                <a:miter lim="800000"/>
                <a:headEnd/>
                <a:tailEnd/>
              </a:ln>
              <a:effectLst/>
            </p:spPr>
            <p:txBody>
              <a:bodyPr wrap="none" anchor="ctr"/>
              <a:lstStyle/>
              <a:p>
                <a:endParaRPr lang="en-US"/>
              </a:p>
            </p:txBody>
          </p:sp>
          <p:sp>
            <p:nvSpPr>
              <p:cNvPr id="600093" name="Rectangle 29"/>
              <p:cNvSpPr>
                <a:spLocks noChangeArrowheads="1"/>
              </p:cNvSpPr>
              <p:nvPr/>
            </p:nvSpPr>
            <p:spPr bwMode="auto">
              <a:xfrm>
                <a:off x="458" y="2165"/>
                <a:ext cx="3165" cy="55"/>
              </a:xfrm>
              <a:prstGeom prst="rect">
                <a:avLst/>
              </a:prstGeom>
              <a:solidFill>
                <a:srgbClr val="8FFFE2"/>
              </a:solidFill>
              <a:ln w="9525">
                <a:noFill/>
                <a:miter lim="800000"/>
                <a:headEnd/>
                <a:tailEnd/>
              </a:ln>
              <a:effectLst/>
            </p:spPr>
            <p:txBody>
              <a:bodyPr wrap="none" anchor="ctr"/>
              <a:lstStyle/>
              <a:p>
                <a:endParaRPr lang="en-US"/>
              </a:p>
            </p:txBody>
          </p:sp>
        </p:grpSp>
      </p:grpSp>
      <p:sp>
        <p:nvSpPr>
          <p:cNvPr id="600094" name="Line 30"/>
          <p:cNvSpPr>
            <a:spLocks noChangeShapeType="1"/>
          </p:cNvSpPr>
          <p:nvPr/>
        </p:nvSpPr>
        <p:spPr bwMode="auto">
          <a:xfrm>
            <a:off x="1301750" y="4349750"/>
            <a:ext cx="6629400" cy="0"/>
          </a:xfrm>
          <a:prstGeom prst="line">
            <a:avLst/>
          </a:prstGeom>
          <a:noFill/>
          <a:ln w="9525">
            <a:solidFill>
              <a:schemeClr val="tx2"/>
            </a:solidFill>
            <a:prstDash val="dashDot"/>
            <a:round/>
            <a:headEnd/>
            <a:tailEnd type="none" w="sm" len="sm"/>
          </a:ln>
          <a:effectLst/>
        </p:spPr>
        <p:txBody>
          <a:bodyPr/>
          <a:lstStyle/>
          <a:p>
            <a:endParaRPr lang="en-US"/>
          </a:p>
        </p:txBody>
      </p:sp>
      <p:sp>
        <p:nvSpPr>
          <p:cNvPr id="600095" name="Line 31"/>
          <p:cNvSpPr>
            <a:spLocks noChangeShapeType="1"/>
          </p:cNvSpPr>
          <p:nvPr/>
        </p:nvSpPr>
        <p:spPr bwMode="auto">
          <a:xfrm>
            <a:off x="2193925" y="4344988"/>
            <a:ext cx="914400" cy="0"/>
          </a:xfrm>
          <a:prstGeom prst="line">
            <a:avLst/>
          </a:prstGeom>
          <a:noFill/>
          <a:ln w="38100">
            <a:solidFill>
              <a:schemeClr val="tx2"/>
            </a:solidFill>
            <a:round/>
            <a:headEnd/>
            <a:tailEnd type="none" w="sm" len="sm"/>
          </a:ln>
          <a:effectLst/>
        </p:spPr>
        <p:txBody>
          <a:bodyPr/>
          <a:lstStyle/>
          <a:p>
            <a:endParaRPr lang="en-US"/>
          </a:p>
        </p:txBody>
      </p:sp>
      <p:sp>
        <p:nvSpPr>
          <p:cNvPr id="600096" name="Line 32"/>
          <p:cNvSpPr>
            <a:spLocks noChangeShapeType="1"/>
          </p:cNvSpPr>
          <p:nvPr/>
        </p:nvSpPr>
        <p:spPr bwMode="auto">
          <a:xfrm>
            <a:off x="3209925" y="4973638"/>
            <a:ext cx="2754313" cy="0"/>
          </a:xfrm>
          <a:prstGeom prst="line">
            <a:avLst/>
          </a:prstGeom>
          <a:noFill/>
          <a:ln w="38100">
            <a:solidFill>
              <a:schemeClr val="tx2"/>
            </a:solidFill>
            <a:round/>
            <a:headEnd/>
            <a:tailEnd type="none" w="sm" len="sm"/>
          </a:ln>
          <a:effectLst/>
        </p:spPr>
        <p:txBody>
          <a:bodyPr/>
          <a:lstStyle/>
          <a:p>
            <a:endParaRPr lang="en-US"/>
          </a:p>
        </p:txBody>
      </p:sp>
      <p:sp>
        <p:nvSpPr>
          <p:cNvPr id="600097" name="Line 33"/>
          <p:cNvSpPr>
            <a:spLocks noChangeShapeType="1"/>
          </p:cNvSpPr>
          <p:nvPr/>
        </p:nvSpPr>
        <p:spPr bwMode="auto">
          <a:xfrm>
            <a:off x="6080125" y="4343400"/>
            <a:ext cx="914400" cy="0"/>
          </a:xfrm>
          <a:prstGeom prst="line">
            <a:avLst/>
          </a:prstGeom>
          <a:noFill/>
          <a:ln w="38100">
            <a:solidFill>
              <a:schemeClr val="tx2"/>
            </a:solidFill>
            <a:round/>
            <a:headEnd/>
            <a:tailEnd type="none" w="sm" len="sm"/>
          </a:ln>
          <a:effectLst/>
        </p:spPr>
        <p:txBody>
          <a:bodyPr/>
          <a:lstStyle/>
          <a:p>
            <a:endParaRPr lang="en-US"/>
          </a:p>
        </p:txBody>
      </p:sp>
      <p:sp>
        <p:nvSpPr>
          <p:cNvPr id="600098" name="Line 34"/>
          <p:cNvSpPr>
            <a:spLocks noChangeShapeType="1"/>
          </p:cNvSpPr>
          <p:nvPr/>
        </p:nvSpPr>
        <p:spPr bwMode="auto">
          <a:xfrm>
            <a:off x="3078163" y="4324350"/>
            <a:ext cx="141287" cy="649288"/>
          </a:xfrm>
          <a:prstGeom prst="line">
            <a:avLst/>
          </a:prstGeom>
          <a:noFill/>
          <a:ln w="38100">
            <a:solidFill>
              <a:schemeClr val="tx2"/>
            </a:solidFill>
            <a:round/>
            <a:headEnd/>
            <a:tailEnd type="none" w="sm" len="sm"/>
          </a:ln>
          <a:effectLst/>
        </p:spPr>
        <p:txBody>
          <a:bodyPr/>
          <a:lstStyle/>
          <a:p>
            <a:endParaRPr lang="en-US"/>
          </a:p>
        </p:txBody>
      </p:sp>
      <p:sp>
        <p:nvSpPr>
          <p:cNvPr id="600099" name="Line 35"/>
          <p:cNvSpPr>
            <a:spLocks noChangeShapeType="1"/>
          </p:cNvSpPr>
          <p:nvPr/>
        </p:nvSpPr>
        <p:spPr bwMode="auto">
          <a:xfrm flipV="1">
            <a:off x="5962650" y="4354513"/>
            <a:ext cx="106363" cy="608012"/>
          </a:xfrm>
          <a:prstGeom prst="line">
            <a:avLst/>
          </a:prstGeom>
          <a:noFill/>
          <a:ln w="38100">
            <a:solidFill>
              <a:schemeClr val="tx2"/>
            </a:solidFill>
            <a:round/>
            <a:headEnd/>
            <a:tailEnd type="none" w="sm" len="sm"/>
          </a:ln>
          <a:effectLst/>
        </p:spPr>
        <p:txBody>
          <a:bodyPr/>
          <a:lstStyle/>
          <a:p>
            <a:endParaRPr lang="en-US"/>
          </a:p>
        </p:txBody>
      </p:sp>
      <p:grpSp>
        <p:nvGrpSpPr>
          <p:cNvPr id="8" name="Group 36"/>
          <p:cNvGrpSpPr>
            <a:grpSpLocks/>
          </p:cNvGrpSpPr>
          <p:nvPr/>
        </p:nvGrpSpPr>
        <p:grpSpPr bwMode="auto">
          <a:xfrm>
            <a:off x="4386263" y="4494213"/>
            <a:ext cx="331787" cy="396875"/>
            <a:chOff x="523" y="2611"/>
            <a:chExt cx="209" cy="250"/>
          </a:xfrm>
        </p:grpSpPr>
        <p:sp>
          <p:nvSpPr>
            <p:cNvPr id="600101" name="Oval 37"/>
            <p:cNvSpPr>
              <a:spLocks noChangeArrowheads="1"/>
            </p:cNvSpPr>
            <p:nvPr/>
          </p:nvSpPr>
          <p:spPr bwMode="auto">
            <a:xfrm>
              <a:off x="528" y="2640"/>
              <a:ext cx="192" cy="192"/>
            </a:xfrm>
            <a:prstGeom prst="ellipse">
              <a:avLst/>
            </a:prstGeom>
            <a:noFill/>
            <a:ln w="38100">
              <a:solidFill>
                <a:schemeClr val="tx2"/>
              </a:solidFill>
              <a:round/>
              <a:headEnd/>
              <a:tailEnd type="none" w="sm" len="sm"/>
            </a:ln>
            <a:effectLst/>
          </p:spPr>
          <p:txBody>
            <a:bodyPr wrap="none" anchor="ctr"/>
            <a:lstStyle/>
            <a:p>
              <a:endParaRPr lang="en-US"/>
            </a:p>
          </p:txBody>
        </p:sp>
        <p:sp>
          <p:nvSpPr>
            <p:cNvPr id="600102" name="Text Box 38"/>
            <p:cNvSpPr txBox="1">
              <a:spLocks noChangeArrowheads="1"/>
            </p:cNvSpPr>
            <p:nvPr/>
          </p:nvSpPr>
          <p:spPr bwMode="auto">
            <a:xfrm>
              <a:off x="523" y="2611"/>
              <a:ext cx="209" cy="250"/>
            </a:xfrm>
            <a:prstGeom prst="rect">
              <a:avLst/>
            </a:prstGeom>
            <a:noFill/>
            <a:ln w="9525">
              <a:noFill/>
              <a:miter lim="800000"/>
              <a:headEnd/>
              <a:tailEnd type="none" w="sm" len="sm"/>
            </a:ln>
            <a:effectLst/>
          </p:spPr>
          <p:txBody>
            <a:bodyPr wrap="none">
              <a:spAutoFit/>
            </a:bodyPr>
            <a:lstStyle/>
            <a:p>
              <a:pPr algn="l" eaLnBrk="1" hangingPunct="1"/>
              <a:r>
                <a:rPr lang="en-US" sz="2000" b="0">
                  <a:solidFill>
                    <a:schemeClr val="tx2"/>
                  </a:solidFill>
                  <a:latin typeface="Arial" pitchFamily="34" charset="0"/>
                </a:rPr>
                <a:t>+</a:t>
              </a:r>
            </a:p>
          </p:txBody>
        </p:sp>
      </p:grpSp>
      <p:sp>
        <p:nvSpPr>
          <p:cNvPr id="600103" name="Text Box 39"/>
          <p:cNvSpPr txBox="1">
            <a:spLocks noChangeArrowheads="1"/>
          </p:cNvSpPr>
          <p:nvPr/>
        </p:nvSpPr>
        <p:spPr bwMode="auto">
          <a:xfrm>
            <a:off x="7991475" y="4157663"/>
            <a:ext cx="527050" cy="366712"/>
          </a:xfrm>
          <a:prstGeom prst="rect">
            <a:avLst/>
          </a:prstGeom>
          <a:noFill/>
          <a:ln w="9525">
            <a:noFill/>
            <a:miter lim="800000"/>
            <a:headEnd/>
            <a:tailEnd type="none" w="sm" len="sm"/>
          </a:ln>
          <a:effectLst/>
        </p:spPr>
        <p:txBody>
          <a:bodyPr wrap="none">
            <a:spAutoFit/>
          </a:bodyPr>
          <a:lstStyle/>
          <a:p>
            <a:pPr algn="l" eaLnBrk="1" hangingPunct="1"/>
            <a:r>
              <a:rPr lang="en-US" sz="1800" b="0">
                <a:solidFill>
                  <a:schemeClr val="tx2"/>
                </a:solidFill>
                <a:latin typeface="Arial" pitchFamily="34" charset="0"/>
              </a:rPr>
              <a:t>0 V</a:t>
            </a:r>
          </a:p>
        </p:txBody>
      </p:sp>
      <p:sp>
        <p:nvSpPr>
          <p:cNvPr id="600104" name="Line 40"/>
          <p:cNvSpPr>
            <a:spLocks noChangeShapeType="1"/>
          </p:cNvSpPr>
          <p:nvPr/>
        </p:nvSpPr>
        <p:spPr bwMode="auto">
          <a:xfrm flipH="1">
            <a:off x="5159375" y="4675188"/>
            <a:ext cx="655638" cy="0"/>
          </a:xfrm>
          <a:prstGeom prst="line">
            <a:avLst/>
          </a:prstGeom>
          <a:noFill/>
          <a:ln w="57150">
            <a:solidFill>
              <a:schemeClr val="tx2"/>
            </a:solidFill>
            <a:round/>
            <a:headEnd/>
            <a:tailEnd type="triangle" w="med" len="med"/>
          </a:ln>
          <a:effectLst/>
        </p:spPr>
        <p:txBody>
          <a:bodyPr/>
          <a:lstStyle/>
          <a:p>
            <a:endParaRPr lang="en-US"/>
          </a:p>
        </p:txBody>
      </p:sp>
      <p:sp>
        <p:nvSpPr>
          <p:cNvPr id="600105" name="Line 41"/>
          <p:cNvSpPr>
            <a:spLocks noChangeShapeType="1"/>
          </p:cNvSpPr>
          <p:nvPr/>
        </p:nvSpPr>
        <p:spPr bwMode="auto">
          <a:xfrm>
            <a:off x="3289300" y="4683125"/>
            <a:ext cx="655638" cy="0"/>
          </a:xfrm>
          <a:prstGeom prst="line">
            <a:avLst/>
          </a:prstGeom>
          <a:noFill/>
          <a:ln w="57150">
            <a:solidFill>
              <a:schemeClr val="tx2"/>
            </a:solidFill>
            <a:round/>
            <a:headEnd/>
            <a:tailEnd type="triangle" w="med" len="med"/>
          </a:ln>
          <a:effectLst/>
        </p:spPr>
        <p:txBody>
          <a:bodyPr/>
          <a:lstStyle/>
          <a:p>
            <a:endParaRPr lang="en-US"/>
          </a:p>
        </p:txBody>
      </p:sp>
      <p:grpSp>
        <p:nvGrpSpPr>
          <p:cNvPr id="9" name="Group 42"/>
          <p:cNvGrpSpPr>
            <a:grpSpLocks/>
          </p:cNvGrpSpPr>
          <p:nvPr/>
        </p:nvGrpSpPr>
        <p:grpSpPr bwMode="auto">
          <a:xfrm>
            <a:off x="4383088" y="4954588"/>
            <a:ext cx="319087" cy="579437"/>
            <a:chOff x="523" y="2518"/>
            <a:chExt cx="201" cy="365"/>
          </a:xfrm>
        </p:grpSpPr>
        <p:sp>
          <p:nvSpPr>
            <p:cNvPr id="600107" name="Oval 43"/>
            <p:cNvSpPr>
              <a:spLocks noChangeArrowheads="1"/>
            </p:cNvSpPr>
            <p:nvPr/>
          </p:nvSpPr>
          <p:spPr bwMode="auto">
            <a:xfrm>
              <a:off x="528" y="2640"/>
              <a:ext cx="192" cy="192"/>
            </a:xfrm>
            <a:prstGeom prst="ellipse">
              <a:avLst/>
            </a:prstGeom>
            <a:noFill/>
            <a:ln w="38100">
              <a:solidFill>
                <a:schemeClr val="tx2"/>
              </a:solidFill>
              <a:round/>
              <a:headEnd/>
              <a:tailEnd type="none" w="sm" len="sm"/>
            </a:ln>
            <a:effectLst/>
          </p:spPr>
          <p:txBody>
            <a:bodyPr wrap="none" anchor="ctr"/>
            <a:lstStyle/>
            <a:p>
              <a:endParaRPr lang="en-US"/>
            </a:p>
          </p:txBody>
        </p:sp>
        <p:sp>
          <p:nvSpPr>
            <p:cNvPr id="600108" name="Text Box 44"/>
            <p:cNvSpPr txBox="1">
              <a:spLocks noChangeArrowheads="1"/>
            </p:cNvSpPr>
            <p:nvPr/>
          </p:nvSpPr>
          <p:spPr bwMode="auto">
            <a:xfrm>
              <a:off x="523" y="2518"/>
              <a:ext cx="201" cy="365"/>
            </a:xfrm>
            <a:prstGeom prst="rect">
              <a:avLst/>
            </a:prstGeom>
            <a:noFill/>
            <a:ln w="9525">
              <a:noFill/>
              <a:miter lim="800000"/>
              <a:headEnd/>
              <a:tailEnd type="none" w="sm" len="sm"/>
            </a:ln>
            <a:effectLst/>
          </p:spPr>
          <p:txBody>
            <a:bodyPr wrap="none">
              <a:spAutoFit/>
            </a:bodyPr>
            <a:lstStyle/>
            <a:p>
              <a:pPr algn="l" eaLnBrk="1" hangingPunct="1"/>
              <a:r>
                <a:rPr lang="en-US" sz="3200" b="0">
                  <a:solidFill>
                    <a:schemeClr val="tx2"/>
                  </a:solidFill>
                  <a:latin typeface="Arial" pitchFamily="34" charset="0"/>
                </a:rPr>
                <a:t>-</a:t>
              </a:r>
            </a:p>
          </p:txBody>
        </p:sp>
      </p:grpSp>
      <p:sp>
        <p:nvSpPr>
          <p:cNvPr id="600109" name="Line 45"/>
          <p:cNvSpPr>
            <a:spLocks noChangeShapeType="1"/>
          </p:cNvSpPr>
          <p:nvPr/>
        </p:nvSpPr>
        <p:spPr bwMode="auto">
          <a:xfrm>
            <a:off x="5156200" y="5283200"/>
            <a:ext cx="655638" cy="0"/>
          </a:xfrm>
          <a:prstGeom prst="line">
            <a:avLst/>
          </a:prstGeom>
          <a:noFill/>
          <a:ln w="57150">
            <a:solidFill>
              <a:schemeClr val="tx2"/>
            </a:solidFill>
            <a:round/>
            <a:headEnd/>
            <a:tailEnd type="triangle" w="med" len="med"/>
          </a:ln>
          <a:effectLst/>
        </p:spPr>
        <p:txBody>
          <a:bodyPr/>
          <a:lstStyle/>
          <a:p>
            <a:endParaRPr lang="en-US"/>
          </a:p>
        </p:txBody>
      </p:sp>
      <p:sp>
        <p:nvSpPr>
          <p:cNvPr id="600110" name="Line 46"/>
          <p:cNvSpPr>
            <a:spLocks noChangeShapeType="1"/>
          </p:cNvSpPr>
          <p:nvPr/>
        </p:nvSpPr>
        <p:spPr bwMode="auto">
          <a:xfrm flipH="1">
            <a:off x="3286125" y="5291138"/>
            <a:ext cx="655638" cy="0"/>
          </a:xfrm>
          <a:prstGeom prst="line">
            <a:avLst/>
          </a:prstGeom>
          <a:noFill/>
          <a:ln w="57150">
            <a:solidFill>
              <a:schemeClr val="tx2"/>
            </a:solidFill>
            <a:round/>
            <a:headEnd/>
            <a:tailEnd type="triangle" w="med" len="med"/>
          </a:ln>
          <a:effectLst/>
        </p:spPr>
        <p:txBody>
          <a:bodyPr/>
          <a:lstStyle/>
          <a:p>
            <a:endParaRPr lang="en-US"/>
          </a:p>
        </p:txBody>
      </p:sp>
      <p:sp>
        <p:nvSpPr>
          <p:cNvPr id="600111" name="Text Box 47"/>
          <p:cNvSpPr txBox="1">
            <a:spLocks noChangeArrowheads="1"/>
          </p:cNvSpPr>
          <p:nvPr/>
        </p:nvSpPr>
        <p:spPr bwMode="auto">
          <a:xfrm>
            <a:off x="1735138" y="5678488"/>
            <a:ext cx="6218369" cy="954107"/>
          </a:xfrm>
          <a:prstGeom prst="rect">
            <a:avLst/>
          </a:prstGeom>
          <a:noFill/>
          <a:ln w="9525">
            <a:noFill/>
            <a:miter lim="800000"/>
            <a:headEnd/>
            <a:tailEnd type="none" w="sm" len="sm"/>
          </a:ln>
          <a:effectLst/>
        </p:spPr>
        <p:txBody>
          <a:bodyPr wrap="none">
            <a:spAutoFit/>
          </a:bodyPr>
          <a:lstStyle/>
          <a:p>
            <a:pPr eaLnBrk="1" hangingPunct="1"/>
            <a:r>
              <a:rPr lang="en-US">
                <a:solidFill>
                  <a:schemeClr val="tx2"/>
                </a:solidFill>
                <a:latin typeface="Arial" pitchFamily="34" charset="0"/>
              </a:rPr>
              <a:t>Axial Confinement With DC Potentials</a:t>
            </a:r>
          </a:p>
          <a:p>
            <a:pPr eaLnBrk="1" hangingPunct="1"/>
            <a:r>
              <a:rPr lang="en-US">
                <a:solidFill>
                  <a:schemeClr val="tx2"/>
                </a:solidFill>
                <a:latin typeface="Arial" pitchFamily="34" charset="0"/>
              </a:rPr>
              <a:t>Trapping is Charge Sign Dependent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171" name="Rectangle 83"/>
          <p:cNvSpPr>
            <a:spLocks noChangeArrowheads="1"/>
          </p:cNvSpPr>
          <p:nvPr/>
        </p:nvSpPr>
        <p:spPr bwMode="auto">
          <a:xfrm>
            <a:off x="457200" y="1371600"/>
            <a:ext cx="8229600" cy="5334000"/>
          </a:xfrm>
          <a:prstGeom prst="rect">
            <a:avLst/>
          </a:prstGeom>
          <a:solidFill>
            <a:schemeClr val="bg1"/>
          </a:solidFill>
          <a:ln w="9525" algn="ctr">
            <a:noFill/>
            <a:miter lim="800000"/>
            <a:headEnd/>
            <a:tailEnd/>
          </a:ln>
          <a:effectLst/>
        </p:spPr>
        <p:txBody>
          <a:bodyPr wrap="none" anchor="ctr"/>
          <a:lstStyle/>
          <a:p>
            <a:endParaRPr lang="en-US"/>
          </a:p>
        </p:txBody>
      </p:sp>
      <p:sp>
        <p:nvSpPr>
          <p:cNvPr id="601090" name="Text Box 2"/>
          <p:cNvSpPr txBox="1">
            <a:spLocks noChangeArrowheads="1"/>
          </p:cNvSpPr>
          <p:nvPr/>
        </p:nvSpPr>
        <p:spPr bwMode="auto">
          <a:xfrm>
            <a:off x="779463" y="-19050"/>
            <a:ext cx="7319632" cy="1384995"/>
          </a:xfrm>
          <a:prstGeom prst="rect">
            <a:avLst/>
          </a:prstGeom>
          <a:noFill/>
          <a:ln w="9525">
            <a:noFill/>
            <a:miter lim="800000"/>
            <a:headEnd/>
            <a:tailEnd type="none" w="sm" len="sm"/>
          </a:ln>
          <a:effectLst/>
        </p:spPr>
        <p:txBody>
          <a:bodyPr wrap="none">
            <a:spAutoFit/>
          </a:bodyPr>
          <a:lstStyle/>
          <a:p>
            <a:pPr algn="ctr" eaLnBrk="1" hangingPunct="1"/>
            <a:r>
              <a:rPr lang="en-US" sz="2800">
                <a:solidFill>
                  <a:schemeClr val="tx1"/>
                </a:solidFill>
                <a:latin typeface="+mj-lt"/>
              </a:rPr>
              <a:t>Charge sign independent axial confinement</a:t>
            </a:r>
          </a:p>
          <a:p>
            <a:pPr algn="ctr" eaLnBrk="1" hangingPunct="1"/>
            <a:r>
              <a:rPr lang="en-US" sz="2800">
                <a:solidFill>
                  <a:schemeClr val="tx1"/>
                </a:solidFill>
                <a:latin typeface="+mj-lt"/>
              </a:rPr>
              <a:t> with combined RF Quadrupole and </a:t>
            </a:r>
          </a:p>
          <a:p>
            <a:pPr algn="ctr" eaLnBrk="1" hangingPunct="1"/>
            <a:r>
              <a:rPr lang="en-US" sz="2800">
                <a:solidFill>
                  <a:schemeClr val="tx1"/>
                </a:solidFill>
                <a:latin typeface="+mj-lt"/>
              </a:rPr>
              <a:t>end lens RF pseudo-potentials</a:t>
            </a:r>
          </a:p>
        </p:txBody>
      </p:sp>
      <p:sp>
        <p:nvSpPr>
          <p:cNvPr id="601092" name="Line 4"/>
          <p:cNvSpPr>
            <a:spLocks noChangeShapeType="1"/>
          </p:cNvSpPr>
          <p:nvPr/>
        </p:nvSpPr>
        <p:spPr bwMode="auto">
          <a:xfrm>
            <a:off x="1282700" y="3144838"/>
            <a:ext cx="6629400" cy="0"/>
          </a:xfrm>
          <a:prstGeom prst="line">
            <a:avLst/>
          </a:prstGeom>
          <a:noFill/>
          <a:ln w="9525" cap="rnd">
            <a:solidFill>
              <a:schemeClr val="tx2"/>
            </a:solidFill>
            <a:prstDash val="sysDot"/>
            <a:round/>
            <a:headEnd/>
            <a:tailEnd type="none" w="sm" len="sm"/>
          </a:ln>
          <a:effectLst/>
        </p:spPr>
        <p:txBody>
          <a:bodyPr/>
          <a:lstStyle/>
          <a:p>
            <a:endParaRPr lang="en-US"/>
          </a:p>
        </p:txBody>
      </p:sp>
      <p:grpSp>
        <p:nvGrpSpPr>
          <p:cNvPr id="2" name="Group 5"/>
          <p:cNvGrpSpPr>
            <a:grpSpLocks/>
          </p:cNvGrpSpPr>
          <p:nvPr/>
        </p:nvGrpSpPr>
        <p:grpSpPr bwMode="auto">
          <a:xfrm>
            <a:off x="2044700" y="1849438"/>
            <a:ext cx="5105400" cy="1143000"/>
            <a:chOff x="1632" y="336"/>
            <a:chExt cx="2064" cy="576"/>
          </a:xfrm>
        </p:grpSpPr>
        <p:sp>
          <p:nvSpPr>
            <p:cNvPr id="601094" name="Rectangle 6"/>
            <p:cNvSpPr>
              <a:spLocks noChangeArrowheads="1"/>
            </p:cNvSpPr>
            <p:nvPr/>
          </p:nvSpPr>
          <p:spPr bwMode="auto">
            <a:xfrm>
              <a:off x="1680"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1095" name="Rectangle 7"/>
            <p:cNvSpPr>
              <a:spLocks noChangeArrowheads="1"/>
            </p:cNvSpPr>
            <p:nvPr/>
          </p:nvSpPr>
          <p:spPr bwMode="auto">
            <a:xfrm>
              <a:off x="3264"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1096" name="Rectangle 8"/>
            <p:cNvSpPr>
              <a:spLocks noChangeArrowheads="1"/>
            </p:cNvSpPr>
            <p:nvPr/>
          </p:nvSpPr>
          <p:spPr bwMode="auto">
            <a:xfrm>
              <a:off x="2112" y="480"/>
              <a:ext cx="110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1097" name="Line 9"/>
            <p:cNvSpPr>
              <a:spLocks noChangeShapeType="1"/>
            </p:cNvSpPr>
            <p:nvPr/>
          </p:nvSpPr>
          <p:spPr bwMode="auto">
            <a:xfrm>
              <a:off x="1632" y="336"/>
              <a:ext cx="0" cy="576"/>
            </a:xfrm>
            <a:prstGeom prst="line">
              <a:avLst/>
            </a:prstGeom>
            <a:noFill/>
            <a:ln w="38100">
              <a:solidFill>
                <a:schemeClr val="tx2"/>
              </a:solidFill>
              <a:round/>
              <a:headEnd/>
              <a:tailEnd type="none" w="sm" len="sm"/>
            </a:ln>
            <a:effectLst/>
          </p:spPr>
          <p:txBody>
            <a:bodyPr/>
            <a:lstStyle/>
            <a:p>
              <a:endParaRPr lang="en-US"/>
            </a:p>
          </p:txBody>
        </p:sp>
        <p:sp>
          <p:nvSpPr>
            <p:cNvPr id="601098" name="Line 10"/>
            <p:cNvSpPr>
              <a:spLocks noChangeShapeType="1"/>
            </p:cNvSpPr>
            <p:nvPr/>
          </p:nvSpPr>
          <p:spPr bwMode="auto">
            <a:xfrm>
              <a:off x="3696" y="336"/>
              <a:ext cx="0" cy="576"/>
            </a:xfrm>
            <a:prstGeom prst="line">
              <a:avLst/>
            </a:prstGeom>
            <a:noFill/>
            <a:ln w="38100">
              <a:solidFill>
                <a:schemeClr val="tx2"/>
              </a:solidFill>
              <a:round/>
              <a:headEnd/>
              <a:tailEnd type="none" w="sm" len="sm"/>
            </a:ln>
            <a:effectLst/>
          </p:spPr>
          <p:txBody>
            <a:bodyPr/>
            <a:lstStyle/>
            <a:p>
              <a:endParaRPr lang="en-US"/>
            </a:p>
          </p:txBody>
        </p:sp>
      </p:grpSp>
      <p:grpSp>
        <p:nvGrpSpPr>
          <p:cNvPr id="3" name="Group 11"/>
          <p:cNvGrpSpPr>
            <a:grpSpLocks/>
          </p:cNvGrpSpPr>
          <p:nvPr/>
        </p:nvGrpSpPr>
        <p:grpSpPr bwMode="auto">
          <a:xfrm flipV="1">
            <a:off x="2044700" y="3297238"/>
            <a:ext cx="5105400" cy="1143000"/>
            <a:chOff x="1632" y="336"/>
            <a:chExt cx="2064" cy="576"/>
          </a:xfrm>
        </p:grpSpPr>
        <p:sp>
          <p:nvSpPr>
            <p:cNvPr id="601100" name="Rectangle 12"/>
            <p:cNvSpPr>
              <a:spLocks noChangeArrowheads="1"/>
            </p:cNvSpPr>
            <p:nvPr/>
          </p:nvSpPr>
          <p:spPr bwMode="auto">
            <a:xfrm>
              <a:off x="1680"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1101" name="Rectangle 13"/>
            <p:cNvSpPr>
              <a:spLocks noChangeArrowheads="1"/>
            </p:cNvSpPr>
            <p:nvPr/>
          </p:nvSpPr>
          <p:spPr bwMode="auto">
            <a:xfrm>
              <a:off x="3264"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1102" name="Rectangle 14"/>
            <p:cNvSpPr>
              <a:spLocks noChangeArrowheads="1"/>
            </p:cNvSpPr>
            <p:nvPr/>
          </p:nvSpPr>
          <p:spPr bwMode="auto">
            <a:xfrm>
              <a:off x="2112" y="480"/>
              <a:ext cx="110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601103" name="Line 15"/>
            <p:cNvSpPr>
              <a:spLocks noChangeShapeType="1"/>
            </p:cNvSpPr>
            <p:nvPr/>
          </p:nvSpPr>
          <p:spPr bwMode="auto">
            <a:xfrm>
              <a:off x="1632" y="336"/>
              <a:ext cx="0" cy="576"/>
            </a:xfrm>
            <a:prstGeom prst="line">
              <a:avLst/>
            </a:prstGeom>
            <a:noFill/>
            <a:ln w="38100">
              <a:solidFill>
                <a:schemeClr val="tx2"/>
              </a:solidFill>
              <a:round/>
              <a:headEnd/>
              <a:tailEnd type="none" w="sm" len="sm"/>
            </a:ln>
            <a:effectLst/>
          </p:spPr>
          <p:txBody>
            <a:bodyPr/>
            <a:lstStyle/>
            <a:p>
              <a:endParaRPr lang="en-US"/>
            </a:p>
          </p:txBody>
        </p:sp>
        <p:sp>
          <p:nvSpPr>
            <p:cNvPr id="601104" name="Line 16"/>
            <p:cNvSpPr>
              <a:spLocks noChangeShapeType="1"/>
            </p:cNvSpPr>
            <p:nvPr/>
          </p:nvSpPr>
          <p:spPr bwMode="auto">
            <a:xfrm>
              <a:off x="3696" y="336"/>
              <a:ext cx="0" cy="576"/>
            </a:xfrm>
            <a:prstGeom prst="line">
              <a:avLst/>
            </a:prstGeom>
            <a:noFill/>
            <a:ln w="38100">
              <a:solidFill>
                <a:schemeClr val="tx2"/>
              </a:solidFill>
              <a:round/>
              <a:headEnd/>
              <a:tailEnd type="none" w="sm" len="sm"/>
            </a:ln>
            <a:effectLst/>
          </p:spPr>
          <p:txBody>
            <a:bodyPr/>
            <a:lstStyle/>
            <a:p>
              <a:endParaRPr lang="en-US"/>
            </a:p>
          </p:txBody>
        </p:sp>
      </p:grpSp>
      <p:sp>
        <p:nvSpPr>
          <p:cNvPr id="601105" name="Line 17"/>
          <p:cNvSpPr>
            <a:spLocks noChangeShapeType="1"/>
          </p:cNvSpPr>
          <p:nvPr/>
        </p:nvSpPr>
        <p:spPr bwMode="auto">
          <a:xfrm>
            <a:off x="1416050" y="5449888"/>
            <a:ext cx="6629400" cy="0"/>
          </a:xfrm>
          <a:prstGeom prst="line">
            <a:avLst/>
          </a:prstGeom>
          <a:noFill/>
          <a:ln w="28575">
            <a:solidFill>
              <a:schemeClr val="tx2"/>
            </a:solidFill>
            <a:prstDash val="dash"/>
            <a:round/>
            <a:headEnd/>
            <a:tailEnd type="none" w="sm" len="sm"/>
          </a:ln>
          <a:effectLst/>
        </p:spPr>
        <p:txBody>
          <a:bodyPr/>
          <a:lstStyle/>
          <a:p>
            <a:endParaRPr lang="en-US"/>
          </a:p>
        </p:txBody>
      </p:sp>
      <p:sp>
        <p:nvSpPr>
          <p:cNvPr id="601106" name="Line 18"/>
          <p:cNvSpPr>
            <a:spLocks noChangeShapeType="1"/>
          </p:cNvSpPr>
          <p:nvPr/>
        </p:nvSpPr>
        <p:spPr bwMode="auto">
          <a:xfrm>
            <a:off x="2439988" y="5453063"/>
            <a:ext cx="4354512" cy="1587"/>
          </a:xfrm>
          <a:prstGeom prst="line">
            <a:avLst/>
          </a:prstGeom>
          <a:noFill/>
          <a:ln w="38100">
            <a:solidFill>
              <a:schemeClr val="tx2"/>
            </a:solidFill>
            <a:round/>
            <a:headEnd/>
            <a:tailEnd type="none" w="sm" len="sm"/>
          </a:ln>
          <a:effectLst/>
        </p:spPr>
        <p:txBody>
          <a:bodyPr/>
          <a:lstStyle/>
          <a:p>
            <a:endParaRPr lang="en-US"/>
          </a:p>
        </p:txBody>
      </p:sp>
      <p:sp>
        <p:nvSpPr>
          <p:cNvPr id="601108" name="Oval 20"/>
          <p:cNvSpPr>
            <a:spLocks noChangeArrowheads="1"/>
          </p:cNvSpPr>
          <p:nvPr/>
        </p:nvSpPr>
        <p:spPr bwMode="auto">
          <a:xfrm>
            <a:off x="4394200" y="5029201"/>
            <a:ext cx="304800" cy="304800"/>
          </a:xfrm>
          <a:prstGeom prst="ellipse">
            <a:avLst/>
          </a:prstGeom>
          <a:noFill/>
          <a:ln w="38100">
            <a:solidFill>
              <a:schemeClr val="tx2"/>
            </a:solidFill>
            <a:round/>
            <a:headEnd/>
            <a:tailEnd type="none" w="sm" len="sm"/>
          </a:ln>
          <a:effectLst/>
        </p:spPr>
        <p:txBody>
          <a:bodyPr wrap="none" anchor="ctr"/>
          <a:lstStyle/>
          <a:p>
            <a:endParaRPr lang="en-US"/>
          </a:p>
        </p:txBody>
      </p:sp>
      <p:sp>
        <p:nvSpPr>
          <p:cNvPr id="601109" name="Text Box 21"/>
          <p:cNvSpPr txBox="1">
            <a:spLocks noChangeArrowheads="1"/>
          </p:cNvSpPr>
          <p:nvPr/>
        </p:nvSpPr>
        <p:spPr bwMode="auto">
          <a:xfrm>
            <a:off x="4386263" y="4967800"/>
            <a:ext cx="331787" cy="396875"/>
          </a:xfrm>
          <a:prstGeom prst="rect">
            <a:avLst/>
          </a:prstGeom>
          <a:noFill/>
          <a:ln w="9525">
            <a:noFill/>
            <a:miter lim="800000"/>
            <a:headEnd/>
            <a:tailEnd type="none" w="sm" len="sm"/>
          </a:ln>
          <a:effectLst/>
        </p:spPr>
        <p:txBody>
          <a:bodyPr wrap="none">
            <a:spAutoFit/>
          </a:bodyPr>
          <a:lstStyle/>
          <a:p>
            <a:pPr algn="l" eaLnBrk="1" hangingPunct="1"/>
            <a:r>
              <a:rPr lang="en-US" sz="2000" b="0">
                <a:solidFill>
                  <a:schemeClr val="tx2"/>
                </a:solidFill>
                <a:latin typeface="Arial" pitchFamily="34" charset="0"/>
              </a:rPr>
              <a:t>+</a:t>
            </a:r>
          </a:p>
        </p:txBody>
      </p:sp>
      <p:sp>
        <p:nvSpPr>
          <p:cNvPr id="601110" name="Text Box 22"/>
          <p:cNvSpPr txBox="1">
            <a:spLocks noChangeArrowheads="1"/>
          </p:cNvSpPr>
          <p:nvPr/>
        </p:nvSpPr>
        <p:spPr bwMode="auto">
          <a:xfrm>
            <a:off x="8039100" y="5284788"/>
            <a:ext cx="527050" cy="366712"/>
          </a:xfrm>
          <a:prstGeom prst="rect">
            <a:avLst/>
          </a:prstGeom>
          <a:noFill/>
          <a:ln w="9525">
            <a:noFill/>
            <a:miter lim="800000"/>
            <a:headEnd/>
            <a:tailEnd type="none" w="sm" len="sm"/>
          </a:ln>
          <a:effectLst/>
        </p:spPr>
        <p:txBody>
          <a:bodyPr wrap="none">
            <a:spAutoFit/>
          </a:bodyPr>
          <a:lstStyle/>
          <a:p>
            <a:pPr algn="l" eaLnBrk="1" hangingPunct="1"/>
            <a:r>
              <a:rPr lang="en-US" sz="1800" b="0">
                <a:solidFill>
                  <a:schemeClr val="tx2"/>
                </a:solidFill>
                <a:latin typeface="Arial" pitchFamily="34" charset="0"/>
              </a:rPr>
              <a:t>0 V</a:t>
            </a:r>
          </a:p>
        </p:txBody>
      </p:sp>
      <p:sp>
        <p:nvSpPr>
          <p:cNvPr id="601111" name="Line 23"/>
          <p:cNvSpPr>
            <a:spLocks noChangeShapeType="1"/>
          </p:cNvSpPr>
          <p:nvPr/>
        </p:nvSpPr>
        <p:spPr bwMode="auto">
          <a:xfrm flipH="1">
            <a:off x="6223000" y="5164138"/>
            <a:ext cx="655638" cy="0"/>
          </a:xfrm>
          <a:prstGeom prst="line">
            <a:avLst/>
          </a:prstGeom>
          <a:noFill/>
          <a:ln w="57150">
            <a:solidFill>
              <a:schemeClr val="tx2"/>
            </a:solidFill>
            <a:round/>
            <a:headEnd/>
            <a:tailEnd type="triangle" w="med" len="med"/>
          </a:ln>
          <a:effectLst/>
        </p:spPr>
        <p:txBody>
          <a:bodyPr/>
          <a:lstStyle/>
          <a:p>
            <a:endParaRPr lang="en-US"/>
          </a:p>
        </p:txBody>
      </p:sp>
      <p:sp>
        <p:nvSpPr>
          <p:cNvPr id="601112" name="Line 24"/>
          <p:cNvSpPr>
            <a:spLocks noChangeShapeType="1"/>
          </p:cNvSpPr>
          <p:nvPr/>
        </p:nvSpPr>
        <p:spPr bwMode="auto">
          <a:xfrm>
            <a:off x="2416175" y="5172075"/>
            <a:ext cx="655638" cy="0"/>
          </a:xfrm>
          <a:prstGeom prst="line">
            <a:avLst/>
          </a:prstGeom>
          <a:noFill/>
          <a:ln w="57150">
            <a:solidFill>
              <a:schemeClr val="tx2"/>
            </a:solidFill>
            <a:round/>
            <a:headEnd/>
            <a:tailEnd type="triangle" w="med" len="med"/>
          </a:ln>
          <a:effectLst/>
        </p:spPr>
        <p:txBody>
          <a:bodyPr/>
          <a:lstStyle/>
          <a:p>
            <a:endParaRPr lang="en-US"/>
          </a:p>
        </p:txBody>
      </p:sp>
      <p:sp>
        <p:nvSpPr>
          <p:cNvPr id="601114" name="Oval 26"/>
          <p:cNvSpPr>
            <a:spLocks noChangeArrowheads="1"/>
          </p:cNvSpPr>
          <p:nvPr/>
        </p:nvSpPr>
        <p:spPr bwMode="auto">
          <a:xfrm>
            <a:off x="4391025" y="5637213"/>
            <a:ext cx="304800" cy="304800"/>
          </a:xfrm>
          <a:prstGeom prst="ellipse">
            <a:avLst/>
          </a:prstGeom>
          <a:noFill/>
          <a:ln w="38100">
            <a:solidFill>
              <a:schemeClr val="tx2"/>
            </a:solidFill>
            <a:round/>
            <a:headEnd/>
            <a:tailEnd type="none" w="sm" len="sm"/>
          </a:ln>
          <a:effectLst/>
        </p:spPr>
        <p:txBody>
          <a:bodyPr wrap="none" anchor="ctr"/>
          <a:lstStyle/>
          <a:p>
            <a:endParaRPr lang="en-US"/>
          </a:p>
        </p:txBody>
      </p:sp>
      <p:sp>
        <p:nvSpPr>
          <p:cNvPr id="601115" name="Text Box 27"/>
          <p:cNvSpPr txBox="1">
            <a:spLocks noChangeArrowheads="1"/>
          </p:cNvSpPr>
          <p:nvPr/>
        </p:nvSpPr>
        <p:spPr bwMode="auto">
          <a:xfrm>
            <a:off x="4383088" y="5474525"/>
            <a:ext cx="319087" cy="579437"/>
          </a:xfrm>
          <a:prstGeom prst="rect">
            <a:avLst/>
          </a:prstGeom>
          <a:noFill/>
          <a:ln w="9525">
            <a:noFill/>
            <a:miter lim="800000"/>
            <a:headEnd/>
            <a:tailEnd type="none" w="sm" len="sm"/>
          </a:ln>
          <a:effectLst/>
        </p:spPr>
        <p:txBody>
          <a:bodyPr wrap="none">
            <a:spAutoFit/>
          </a:bodyPr>
          <a:lstStyle/>
          <a:p>
            <a:pPr algn="l" eaLnBrk="1" hangingPunct="1"/>
            <a:r>
              <a:rPr lang="en-US" sz="3200" b="0">
                <a:solidFill>
                  <a:schemeClr val="tx2"/>
                </a:solidFill>
                <a:latin typeface="Arial" pitchFamily="34" charset="0"/>
              </a:rPr>
              <a:t>-</a:t>
            </a:r>
          </a:p>
        </p:txBody>
      </p:sp>
      <p:sp>
        <p:nvSpPr>
          <p:cNvPr id="601116" name="Line 28"/>
          <p:cNvSpPr>
            <a:spLocks noChangeShapeType="1"/>
          </p:cNvSpPr>
          <p:nvPr/>
        </p:nvSpPr>
        <p:spPr bwMode="auto">
          <a:xfrm flipH="1">
            <a:off x="6219825" y="5772150"/>
            <a:ext cx="655638" cy="0"/>
          </a:xfrm>
          <a:prstGeom prst="line">
            <a:avLst/>
          </a:prstGeom>
          <a:noFill/>
          <a:ln w="57150">
            <a:solidFill>
              <a:schemeClr val="tx2"/>
            </a:solidFill>
            <a:round/>
            <a:headEnd/>
            <a:tailEnd type="triangle" w="med" len="med"/>
          </a:ln>
          <a:effectLst/>
        </p:spPr>
        <p:txBody>
          <a:bodyPr/>
          <a:lstStyle/>
          <a:p>
            <a:endParaRPr lang="en-US"/>
          </a:p>
        </p:txBody>
      </p:sp>
      <p:sp>
        <p:nvSpPr>
          <p:cNvPr id="601117" name="Line 29"/>
          <p:cNvSpPr>
            <a:spLocks noChangeShapeType="1"/>
          </p:cNvSpPr>
          <p:nvPr/>
        </p:nvSpPr>
        <p:spPr bwMode="auto">
          <a:xfrm>
            <a:off x="2413000" y="5780088"/>
            <a:ext cx="655638" cy="0"/>
          </a:xfrm>
          <a:prstGeom prst="line">
            <a:avLst/>
          </a:prstGeom>
          <a:noFill/>
          <a:ln w="57150">
            <a:solidFill>
              <a:schemeClr val="tx2"/>
            </a:solidFill>
            <a:round/>
            <a:headEnd/>
            <a:tailEnd type="triangle" w="med" len="med"/>
          </a:ln>
          <a:effectLst/>
        </p:spPr>
        <p:txBody>
          <a:bodyPr/>
          <a:lstStyle/>
          <a:p>
            <a:endParaRPr lang="en-US"/>
          </a:p>
        </p:txBody>
      </p:sp>
      <p:grpSp>
        <p:nvGrpSpPr>
          <p:cNvPr id="4" name="Group 30"/>
          <p:cNvGrpSpPr>
            <a:grpSpLocks/>
          </p:cNvGrpSpPr>
          <p:nvPr/>
        </p:nvGrpSpPr>
        <p:grpSpPr bwMode="auto">
          <a:xfrm>
            <a:off x="2057400" y="2538413"/>
            <a:ext cx="434975" cy="1209675"/>
            <a:chOff x="2436" y="1452"/>
            <a:chExt cx="274" cy="762"/>
          </a:xfrm>
        </p:grpSpPr>
        <p:grpSp>
          <p:nvGrpSpPr>
            <p:cNvPr id="5" name="Group 31"/>
            <p:cNvGrpSpPr>
              <a:grpSpLocks/>
            </p:cNvGrpSpPr>
            <p:nvPr/>
          </p:nvGrpSpPr>
          <p:grpSpPr bwMode="auto">
            <a:xfrm flipH="1">
              <a:off x="2497" y="1454"/>
              <a:ext cx="213" cy="760"/>
              <a:chOff x="3657" y="1290"/>
              <a:chExt cx="213" cy="746"/>
            </a:xfrm>
          </p:grpSpPr>
          <p:sp>
            <p:nvSpPr>
              <p:cNvPr id="601120" name="Rectangle 32"/>
              <p:cNvSpPr>
                <a:spLocks noChangeArrowheads="1"/>
              </p:cNvSpPr>
              <p:nvPr/>
            </p:nvSpPr>
            <p:spPr bwMode="auto">
              <a:xfrm rot="16200000">
                <a:off x="3388" y="1559"/>
                <a:ext cx="746" cy="208"/>
              </a:xfrm>
              <a:prstGeom prst="rect">
                <a:avLst/>
              </a:prstGeom>
              <a:solidFill>
                <a:srgbClr val="FBD9E1">
                  <a:alpha val="0"/>
                </a:srgbClr>
              </a:solidFill>
              <a:ln w="9525">
                <a:noFill/>
                <a:miter lim="800000"/>
                <a:headEnd/>
                <a:tailEnd/>
              </a:ln>
              <a:effectLst/>
            </p:spPr>
            <p:txBody>
              <a:bodyPr wrap="none" anchor="ctr"/>
              <a:lstStyle/>
              <a:p>
                <a:endParaRPr lang="en-US"/>
              </a:p>
            </p:txBody>
          </p:sp>
          <p:sp>
            <p:nvSpPr>
              <p:cNvPr id="601121" name="Rectangle 33"/>
              <p:cNvSpPr>
                <a:spLocks noChangeArrowheads="1"/>
              </p:cNvSpPr>
              <p:nvPr/>
            </p:nvSpPr>
            <p:spPr bwMode="auto">
              <a:xfrm rot="16200000">
                <a:off x="3415" y="1584"/>
                <a:ext cx="746" cy="157"/>
              </a:xfrm>
              <a:prstGeom prst="rect">
                <a:avLst/>
              </a:prstGeom>
              <a:solidFill>
                <a:srgbClr val="FBD9E1">
                  <a:alpha val="36000"/>
                </a:srgbClr>
              </a:solidFill>
              <a:ln w="9525">
                <a:noFill/>
                <a:miter lim="800000"/>
                <a:headEnd/>
                <a:tailEnd/>
              </a:ln>
              <a:effectLst/>
            </p:spPr>
            <p:txBody>
              <a:bodyPr wrap="none" anchor="ctr"/>
              <a:lstStyle/>
              <a:p>
                <a:endParaRPr lang="en-US"/>
              </a:p>
            </p:txBody>
          </p:sp>
          <p:sp>
            <p:nvSpPr>
              <p:cNvPr id="601122" name="Rectangle 34"/>
              <p:cNvSpPr>
                <a:spLocks noChangeArrowheads="1"/>
              </p:cNvSpPr>
              <p:nvPr/>
            </p:nvSpPr>
            <p:spPr bwMode="auto">
              <a:xfrm rot="16200000" flipH="1">
                <a:off x="3439" y="1613"/>
                <a:ext cx="746" cy="100"/>
              </a:xfrm>
              <a:prstGeom prst="rect">
                <a:avLst/>
              </a:prstGeom>
              <a:solidFill>
                <a:srgbClr val="FBD9E1">
                  <a:alpha val="57001"/>
                </a:srgbClr>
              </a:solidFill>
              <a:ln w="9525">
                <a:noFill/>
                <a:miter lim="800000"/>
                <a:headEnd/>
                <a:tailEnd/>
              </a:ln>
              <a:effectLst/>
            </p:spPr>
            <p:txBody>
              <a:bodyPr wrap="none" anchor="ctr"/>
              <a:lstStyle/>
              <a:p>
                <a:endParaRPr lang="en-US"/>
              </a:p>
            </p:txBody>
          </p:sp>
          <p:sp>
            <p:nvSpPr>
              <p:cNvPr id="601123" name="Rectangle 35"/>
              <p:cNvSpPr>
                <a:spLocks noChangeArrowheads="1"/>
              </p:cNvSpPr>
              <p:nvPr/>
            </p:nvSpPr>
            <p:spPr bwMode="auto">
              <a:xfrm rot="16200000">
                <a:off x="3466" y="1638"/>
                <a:ext cx="746" cy="49"/>
              </a:xfrm>
              <a:prstGeom prst="rect">
                <a:avLst/>
              </a:prstGeom>
              <a:solidFill>
                <a:srgbClr val="FBD9E1">
                  <a:alpha val="91000"/>
                </a:srgbClr>
              </a:solidFill>
              <a:ln w="9525">
                <a:noFill/>
                <a:miter lim="800000"/>
                <a:headEnd/>
                <a:tailEnd/>
              </a:ln>
              <a:effectLst/>
            </p:spPr>
            <p:txBody>
              <a:bodyPr wrap="none" anchor="ctr"/>
              <a:lstStyle/>
              <a:p>
                <a:endParaRPr lang="en-US"/>
              </a:p>
            </p:txBody>
          </p:sp>
          <p:sp>
            <p:nvSpPr>
              <p:cNvPr id="601124" name="Rectangle 36"/>
              <p:cNvSpPr>
                <a:spLocks noChangeArrowheads="1"/>
              </p:cNvSpPr>
              <p:nvPr/>
            </p:nvSpPr>
            <p:spPr bwMode="auto">
              <a:xfrm rot="16200000">
                <a:off x="3482" y="1648"/>
                <a:ext cx="746" cy="30"/>
              </a:xfrm>
              <a:prstGeom prst="rect">
                <a:avLst/>
              </a:prstGeom>
              <a:solidFill>
                <a:srgbClr val="FBD9E1"/>
              </a:solidFill>
              <a:ln w="9525">
                <a:noFill/>
                <a:miter lim="800000"/>
                <a:headEnd/>
                <a:tailEnd/>
              </a:ln>
              <a:effectLst/>
            </p:spPr>
            <p:txBody>
              <a:bodyPr wrap="none" anchor="ctr"/>
              <a:lstStyle/>
              <a:p>
                <a:endParaRPr lang="en-US"/>
              </a:p>
            </p:txBody>
          </p:sp>
        </p:grpSp>
        <p:sp>
          <p:nvSpPr>
            <p:cNvPr id="601125" name="Rectangle 37"/>
            <p:cNvSpPr>
              <a:spLocks noChangeArrowheads="1"/>
            </p:cNvSpPr>
            <p:nvPr/>
          </p:nvSpPr>
          <p:spPr bwMode="auto">
            <a:xfrm rot="5400000" flipH="1">
              <a:off x="2095" y="1797"/>
              <a:ext cx="760" cy="73"/>
            </a:xfrm>
            <a:prstGeom prst="rect">
              <a:avLst/>
            </a:prstGeom>
            <a:solidFill>
              <a:srgbClr val="FAD2DC"/>
            </a:solidFill>
            <a:ln w="9525">
              <a:noFill/>
              <a:miter lim="800000"/>
              <a:headEnd/>
              <a:tailEnd/>
            </a:ln>
            <a:effectLst/>
          </p:spPr>
          <p:txBody>
            <a:bodyPr wrap="none" anchor="ctr"/>
            <a:lstStyle/>
            <a:p>
              <a:endParaRPr lang="en-US"/>
            </a:p>
          </p:txBody>
        </p:sp>
        <p:grpSp>
          <p:nvGrpSpPr>
            <p:cNvPr id="6" name="Group 38"/>
            <p:cNvGrpSpPr>
              <a:grpSpLocks/>
            </p:cNvGrpSpPr>
            <p:nvPr/>
          </p:nvGrpSpPr>
          <p:grpSpPr bwMode="auto">
            <a:xfrm>
              <a:off x="2436" y="1452"/>
              <a:ext cx="192" cy="417"/>
              <a:chOff x="2820" y="1479"/>
              <a:chExt cx="192" cy="417"/>
            </a:xfrm>
          </p:grpSpPr>
          <p:sp>
            <p:nvSpPr>
              <p:cNvPr id="601127" name="AutoShape 39"/>
              <p:cNvSpPr>
                <a:spLocks noChangeArrowheads="1"/>
              </p:cNvSpPr>
              <p:nvPr/>
            </p:nvSpPr>
            <p:spPr bwMode="auto">
              <a:xfrm flipV="1">
                <a:off x="2820" y="1479"/>
                <a:ext cx="192" cy="417"/>
              </a:xfrm>
              <a:prstGeom prst="rtTriangle">
                <a:avLst/>
              </a:prstGeom>
              <a:solidFill>
                <a:srgbClr val="FAD2DC">
                  <a:alpha val="74001"/>
                </a:srgbClr>
              </a:solidFill>
              <a:ln w="9525">
                <a:noFill/>
                <a:miter lim="800000"/>
                <a:headEnd/>
                <a:tailEnd/>
              </a:ln>
              <a:effectLst/>
            </p:spPr>
            <p:txBody>
              <a:bodyPr wrap="none" anchor="ctr"/>
              <a:lstStyle/>
              <a:p>
                <a:endParaRPr lang="en-US"/>
              </a:p>
            </p:txBody>
          </p:sp>
          <p:sp>
            <p:nvSpPr>
              <p:cNvPr id="601128" name="AutoShape 40"/>
              <p:cNvSpPr>
                <a:spLocks noChangeArrowheads="1"/>
              </p:cNvSpPr>
              <p:nvPr/>
            </p:nvSpPr>
            <p:spPr bwMode="auto">
              <a:xfrm flipV="1">
                <a:off x="2826" y="1482"/>
                <a:ext cx="147" cy="273"/>
              </a:xfrm>
              <a:prstGeom prst="rtTriangle">
                <a:avLst/>
              </a:prstGeom>
              <a:solidFill>
                <a:srgbClr val="F8C4D0">
                  <a:alpha val="89000"/>
                </a:srgbClr>
              </a:solidFill>
              <a:ln w="9525">
                <a:noFill/>
                <a:miter lim="800000"/>
                <a:headEnd/>
                <a:tailEnd/>
              </a:ln>
              <a:effectLst/>
            </p:spPr>
            <p:txBody>
              <a:bodyPr wrap="none" anchor="ctr"/>
              <a:lstStyle/>
              <a:p>
                <a:endParaRPr lang="en-US"/>
              </a:p>
            </p:txBody>
          </p:sp>
          <p:sp>
            <p:nvSpPr>
              <p:cNvPr id="601129" name="AutoShape 41"/>
              <p:cNvSpPr>
                <a:spLocks noChangeArrowheads="1"/>
              </p:cNvSpPr>
              <p:nvPr/>
            </p:nvSpPr>
            <p:spPr bwMode="auto">
              <a:xfrm flipV="1">
                <a:off x="2823" y="1481"/>
                <a:ext cx="126" cy="140"/>
              </a:xfrm>
              <a:prstGeom prst="rtTriangle">
                <a:avLst/>
              </a:prstGeom>
              <a:solidFill>
                <a:srgbClr val="F6B6C5">
                  <a:alpha val="89000"/>
                </a:srgbClr>
              </a:solidFill>
              <a:ln w="9525">
                <a:noFill/>
                <a:miter lim="800000"/>
                <a:headEnd/>
                <a:tailEnd/>
              </a:ln>
              <a:effectLst/>
            </p:spPr>
            <p:txBody>
              <a:bodyPr wrap="none" anchor="ctr"/>
              <a:lstStyle/>
              <a:p>
                <a:endParaRPr lang="en-US"/>
              </a:p>
            </p:txBody>
          </p:sp>
        </p:grpSp>
        <p:grpSp>
          <p:nvGrpSpPr>
            <p:cNvPr id="7" name="Group 42"/>
            <p:cNvGrpSpPr>
              <a:grpSpLocks/>
            </p:cNvGrpSpPr>
            <p:nvPr/>
          </p:nvGrpSpPr>
          <p:grpSpPr bwMode="auto">
            <a:xfrm flipV="1">
              <a:off x="2436" y="1797"/>
              <a:ext cx="192" cy="417"/>
              <a:chOff x="2820" y="1479"/>
              <a:chExt cx="192" cy="417"/>
            </a:xfrm>
          </p:grpSpPr>
          <p:sp>
            <p:nvSpPr>
              <p:cNvPr id="601131" name="AutoShape 43"/>
              <p:cNvSpPr>
                <a:spLocks noChangeArrowheads="1"/>
              </p:cNvSpPr>
              <p:nvPr/>
            </p:nvSpPr>
            <p:spPr bwMode="auto">
              <a:xfrm flipV="1">
                <a:off x="2820" y="1479"/>
                <a:ext cx="192" cy="417"/>
              </a:xfrm>
              <a:prstGeom prst="rtTriangle">
                <a:avLst/>
              </a:prstGeom>
              <a:solidFill>
                <a:srgbClr val="FAD2DC">
                  <a:alpha val="74001"/>
                </a:srgbClr>
              </a:solidFill>
              <a:ln w="9525">
                <a:noFill/>
                <a:miter lim="800000"/>
                <a:headEnd/>
                <a:tailEnd/>
              </a:ln>
              <a:effectLst/>
            </p:spPr>
            <p:txBody>
              <a:bodyPr wrap="none" anchor="ctr"/>
              <a:lstStyle/>
              <a:p>
                <a:endParaRPr lang="en-US"/>
              </a:p>
            </p:txBody>
          </p:sp>
          <p:sp>
            <p:nvSpPr>
              <p:cNvPr id="601132" name="AutoShape 44"/>
              <p:cNvSpPr>
                <a:spLocks noChangeArrowheads="1"/>
              </p:cNvSpPr>
              <p:nvPr/>
            </p:nvSpPr>
            <p:spPr bwMode="auto">
              <a:xfrm flipV="1">
                <a:off x="2826" y="1482"/>
                <a:ext cx="147" cy="273"/>
              </a:xfrm>
              <a:prstGeom prst="rtTriangle">
                <a:avLst/>
              </a:prstGeom>
              <a:solidFill>
                <a:srgbClr val="F8C4D0">
                  <a:alpha val="89000"/>
                </a:srgbClr>
              </a:solidFill>
              <a:ln w="9525">
                <a:noFill/>
                <a:miter lim="800000"/>
                <a:headEnd/>
                <a:tailEnd/>
              </a:ln>
              <a:effectLst/>
            </p:spPr>
            <p:txBody>
              <a:bodyPr wrap="none" anchor="ctr"/>
              <a:lstStyle/>
              <a:p>
                <a:endParaRPr lang="en-US"/>
              </a:p>
            </p:txBody>
          </p:sp>
          <p:sp>
            <p:nvSpPr>
              <p:cNvPr id="601133" name="AutoShape 45"/>
              <p:cNvSpPr>
                <a:spLocks noChangeArrowheads="1"/>
              </p:cNvSpPr>
              <p:nvPr/>
            </p:nvSpPr>
            <p:spPr bwMode="auto">
              <a:xfrm flipV="1">
                <a:off x="2823" y="1481"/>
                <a:ext cx="126" cy="140"/>
              </a:xfrm>
              <a:prstGeom prst="rtTriangle">
                <a:avLst/>
              </a:prstGeom>
              <a:solidFill>
                <a:srgbClr val="F6B6C5">
                  <a:alpha val="89000"/>
                </a:srgbClr>
              </a:solidFill>
              <a:ln w="9525">
                <a:noFill/>
                <a:miter lim="800000"/>
                <a:headEnd/>
                <a:tailEnd/>
              </a:ln>
              <a:effectLst/>
            </p:spPr>
            <p:txBody>
              <a:bodyPr wrap="none" anchor="ctr"/>
              <a:lstStyle/>
              <a:p>
                <a:endParaRPr lang="en-US"/>
              </a:p>
            </p:txBody>
          </p:sp>
        </p:grpSp>
      </p:grpSp>
      <p:grpSp>
        <p:nvGrpSpPr>
          <p:cNvPr id="8" name="Group 46"/>
          <p:cNvGrpSpPr>
            <a:grpSpLocks/>
          </p:cNvGrpSpPr>
          <p:nvPr/>
        </p:nvGrpSpPr>
        <p:grpSpPr bwMode="auto">
          <a:xfrm flipH="1">
            <a:off x="6696075" y="2538413"/>
            <a:ext cx="434975" cy="1209675"/>
            <a:chOff x="2436" y="1452"/>
            <a:chExt cx="274" cy="762"/>
          </a:xfrm>
        </p:grpSpPr>
        <p:grpSp>
          <p:nvGrpSpPr>
            <p:cNvPr id="9" name="Group 47"/>
            <p:cNvGrpSpPr>
              <a:grpSpLocks/>
            </p:cNvGrpSpPr>
            <p:nvPr/>
          </p:nvGrpSpPr>
          <p:grpSpPr bwMode="auto">
            <a:xfrm flipH="1">
              <a:off x="2497" y="1454"/>
              <a:ext cx="213" cy="760"/>
              <a:chOff x="3657" y="1290"/>
              <a:chExt cx="213" cy="746"/>
            </a:xfrm>
          </p:grpSpPr>
          <p:sp>
            <p:nvSpPr>
              <p:cNvPr id="601136" name="Rectangle 48"/>
              <p:cNvSpPr>
                <a:spLocks noChangeArrowheads="1"/>
              </p:cNvSpPr>
              <p:nvPr/>
            </p:nvSpPr>
            <p:spPr bwMode="auto">
              <a:xfrm rot="16200000">
                <a:off x="3388" y="1559"/>
                <a:ext cx="746" cy="208"/>
              </a:xfrm>
              <a:prstGeom prst="rect">
                <a:avLst/>
              </a:prstGeom>
              <a:solidFill>
                <a:srgbClr val="FBD9E1">
                  <a:alpha val="0"/>
                </a:srgbClr>
              </a:solidFill>
              <a:ln w="9525">
                <a:noFill/>
                <a:miter lim="800000"/>
                <a:headEnd/>
                <a:tailEnd/>
              </a:ln>
              <a:effectLst/>
            </p:spPr>
            <p:txBody>
              <a:bodyPr wrap="none" anchor="ctr"/>
              <a:lstStyle/>
              <a:p>
                <a:endParaRPr lang="en-US"/>
              </a:p>
            </p:txBody>
          </p:sp>
          <p:sp>
            <p:nvSpPr>
              <p:cNvPr id="601137" name="Rectangle 49"/>
              <p:cNvSpPr>
                <a:spLocks noChangeArrowheads="1"/>
              </p:cNvSpPr>
              <p:nvPr/>
            </p:nvSpPr>
            <p:spPr bwMode="auto">
              <a:xfrm rot="16200000">
                <a:off x="3415" y="1584"/>
                <a:ext cx="746" cy="157"/>
              </a:xfrm>
              <a:prstGeom prst="rect">
                <a:avLst/>
              </a:prstGeom>
              <a:solidFill>
                <a:srgbClr val="FBD9E1">
                  <a:alpha val="36000"/>
                </a:srgbClr>
              </a:solidFill>
              <a:ln w="9525">
                <a:noFill/>
                <a:miter lim="800000"/>
                <a:headEnd/>
                <a:tailEnd/>
              </a:ln>
              <a:effectLst/>
            </p:spPr>
            <p:txBody>
              <a:bodyPr wrap="none" anchor="ctr"/>
              <a:lstStyle/>
              <a:p>
                <a:endParaRPr lang="en-US"/>
              </a:p>
            </p:txBody>
          </p:sp>
          <p:sp>
            <p:nvSpPr>
              <p:cNvPr id="601138" name="Rectangle 50"/>
              <p:cNvSpPr>
                <a:spLocks noChangeArrowheads="1"/>
              </p:cNvSpPr>
              <p:nvPr/>
            </p:nvSpPr>
            <p:spPr bwMode="auto">
              <a:xfrm rot="16200000" flipH="1">
                <a:off x="3439" y="1613"/>
                <a:ext cx="746" cy="100"/>
              </a:xfrm>
              <a:prstGeom prst="rect">
                <a:avLst/>
              </a:prstGeom>
              <a:solidFill>
                <a:srgbClr val="FBD9E1">
                  <a:alpha val="57001"/>
                </a:srgbClr>
              </a:solidFill>
              <a:ln w="9525">
                <a:noFill/>
                <a:miter lim="800000"/>
                <a:headEnd/>
                <a:tailEnd/>
              </a:ln>
              <a:effectLst/>
            </p:spPr>
            <p:txBody>
              <a:bodyPr wrap="none" anchor="ctr"/>
              <a:lstStyle/>
              <a:p>
                <a:endParaRPr lang="en-US"/>
              </a:p>
            </p:txBody>
          </p:sp>
          <p:sp>
            <p:nvSpPr>
              <p:cNvPr id="601139" name="Rectangle 51"/>
              <p:cNvSpPr>
                <a:spLocks noChangeArrowheads="1"/>
              </p:cNvSpPr>
              <p:nvPr/>
            </p:nvSpPr>
            <p:spPr bwMode="auto">
              <a:xfrm rot="16200000">
                <a:off x="3466" y="1638"/>
                <a:ext cx="746" cy="49"/>
              </a:xfrm>
              <a:prstGeom prst="rect">
                <a:avLst/>
              </a:prstGeom>
              <a:solidFill>
                <a:srgbClr val="FBD9E1">
                  <a:alpha val="91000"/>
                </a:srgbClr>
              </a:solidFill>
              <a:ln w="9525">
                <a:noFill/>
                <a:miter lim="800000"/>
                <a:headEnd/>
                <a:tailEnd/>
              </a:ln>
              <a:effectLst/>
            </p:spPr>
            <p:txBody>
              <a:bodyPr wrap="none" anchor="ctr"/>
              <a:lstStyle/>
              <a:p>
                <a:endParaRPr lang="en-US"/>
              </a:p>
            </p:txBody>
          </p:sp>
          <p:sp>
            <p:nvSpPr>
              <p:cNvPr id="601140" name="Rectangle 52"/>
              <p:cNvSpPr>
                <a:spLocks noChangeArrowheads="1"/>
              </p:cNvSpPr>
              <p:nvPr/>
            </p:nvSpPr>
            <p:spPr bwMode="auto">
              <a:xfrm rot="16200000">
                <a:off x="3482" y="1648"/>
                <a:ext cx="746" cy="30"/>
              </a:xfrm>
              <a:prstGeom prst="rect">
                <a:avLst/>
              </a:prstGeom>
              <a:solidFill>
                <a:srgbClr val="FBD9E1"/>
              </a:solidFill>
              <a:ln w="9525">
                <a:noFill/>
                <a:miter lim="800000"/>
                <a:headEnd/>
                <a:tailEnd/>
              </a:ln>
              <a:effectLst/>
            </p:spPr>
            <p:txBody>
              <a:bodyPr wrap="none" anchor="ctr"/>
              <a:lstStyle/>
              <a:p>
                <a:endParaRPr lang="en-US"/>
              </a:p>
            </p:txBody>
          </p:sp>
        </p:grpSp>
        <p:sp>
          <p:nvSpPr>
            <p:cNvPr id="601141" name="Rectangle 53"/>
            <p:cNvSpPr>
              <a:spLocks noChangeArrowheads="1"/>
            </p:cNvSpPr>
            <p:nvPr/>
          </p:nvSpPr>
          <p:spPr bwMode="auto">
            <a:xfrm rot="5400000" flipH="1">
              <a:off x="2095" y="1797"/>
              <a:ext cx="760" cy="73"/>
            </a:xfrm>
            <a:prstGeom prst="rect">
              <a:avLst/>
            </a:prstGeom>
            <a:solidFill>
              <a:srgbClr val="FAD2DC"/>
            </a:solidFill>
            <a:ln w="9525">
              <a:noFill/>
              <a:miter lim="800000"/>
              <a:headEnd/>
              <a:tailEnd/>
            </a:ln>
            <a:effectLst/>
          </p:spPr>
          <p:txBody>
            <a:bodyPr wrap="none" anchor="ctr"/>
            <a:lstStyle/>
            <a:p>
              <a:endParaRPr lang="en-US"/>
            </a:p>
          </p:txBody>
        </p:sp>
        <p:grpSp>
          <p:nvGrpSpPr>
            <p:cNvPr id="10" name="Group 54"/>
            <p:cNvGrpSpPr>
              <a:grpSpLocks/>
            </p:cNvGrpSpPr>
            <p:nvPr/>
          </p:nvGrpSpPr>
          <p:grpSpPr bwMode="auto">
            <a:xfrm>
              <a:off x="2436" y="1452"/>
              <a:ext cx="192" cy="417"/>
              <a:chOff x="2820" y="1479"/>
              <a:chExt cx="192" cy="417"/>
            </a:xfrm>
          </p:grpSpPr>
          <p:sp>
            <p:nvSpPr>
              <p:cNvPr id="601143" name="AutoShape 55"/>
              <p:cNvSpPr>
                <a:spLocks noChangeArrowheads="1"/>
              </p:cNvSpPr>
              <p:nvPr/>
            </p:nvSpPr>
            <p:spPr bwMode="auto">
              <a:xfrm flipV="1">
                <a:off x="2820" y="1479"/>
                <a:ext cx="192" cy="417"/>
              </a:xfrm>
              <a:prstGeom prst="rtTriangle">
                <a:avLst/>
              </a:prstGeom>
              <a:solidFill>
                <a:srgbClr val="FAD2DC">
                  <a:alpha val="74001"/>
                </a:srgbClr>
              </a:solidFill>
              <a:ln w="9525">
                <a:noFill/>
                <a:miter lim="800000"/>
                <a:headEnd/>
                <a:tailEnd/>
              </a:ln>
              <a:effectLst/>
            </p:spPr>
            <p:txBody>
              <a:bodyPr wrap="none" anchor="ctr"/>
              <a:lstStyle/>
              <a:p>
                <a:endParaRPr lang="en-US"/>
              </a:p>
            </p:txBody>
          </p:sp>
          <p:sp>
            <p:nvSpPr>
              <p:cNvPr id="601144" name="AutoShape 56"/>
              <p:cNvSpPr>
                <a:spLocks noChangeArrowheads="1"/>
              </p:cNvSpPr>
              <p:nvPr/>
            </p:nvSpPr>
            <p:spPr bwMode="auto">
              <a:xfrm flipV="1">
                <a:off x="2826" y="1482"/>
                <a:ext cx="147" cy="273"/>
              </a:xfrm>
              <a:prstGeom prst="rtTriangle">
                <a:avLst/>
              </a:prstGeom>
              <a:solidFill>
                <a:srgbClr val="F8C4D0">
                  <a:alpha val="89000"/>
                </a:srgbClr>
              </a:solidFill>
              <a:ln w="9525">
                <a:noFill/>
                <a:miter lim="800000"/>
                <a:headEnd/>
                <a:tailEnd/>
              </a:ln>
              <a:effectLst/>
            </p:spPr>
            <p:txBody>
              <a:bodyPr wrap="none" anchor="ctr"/>
              <a:lstStyle/>
              <a:p>
                <a:endParaRPr lang="en-US"/>
              </a:p>
            </p:txBody>
          </p:sp>
          <p:sp>
            <p:nvSpPr>
              <p:cNvPr id="601145" name="AutoShape 57"/>
              <p:cNvSpPr>
                <a:spLocks noChangeArrowheads="1"/>
              </p:cNvSpPr>
              <p:nvPr/>
            </p:nvSpPr>
            <p:spPr bwMode="auto">
              <a:xfrm flipV="1">
                <a:off x="2823" y="1481"/>
                <a:ext cx="126" cy="140"/>
              </a:xfrm>
              <a:prstGeom prst="rtTriangle">
                <a:avLst/>
              </a:prstGeom>
              <a:solidFill>
                <a:srgbClr val="F6B6C5">
                  <a:alpha val="89000"/>
                </a:srgbClr>
              </a:solidFill>
              <a:ln w="9525">
                <a:noFill/>
                <a:miter lim="800000"/>
                <a:headEnd/>
                <a:tailEnd/>
              </a:ln>
              <a:effectLst/>
            </p:spPr>
            <p:txBody>
              <a:bodyPr wrap="none" anchor="ctr"/>
              <a:lstStyle/>
              <a:p>
                <a:endParaRPr lang="en-US"/>
              </a:p>
            </p:txBody>
          </p:sp>
        </p:grpSp>
        <p:grpSp>
          <p:nvGrpSpPr>
            <p:cNvPr id="11" name="Group 58"/>
            <p:cNvGrpSpPr>
              <a:grpSpLocks/>
            </p:cNvGrpSpPr>
            <p:nvPr/>
          </p:nvGrpSpPr>
          <p:grpSpPr bwMode="auto">
            <a:xfrm flipV="1">
              <a:off x="2436" y="1797"/>
              <a:ext cx="192" cy="417"/>
              <a:chOff x="2820" y="1479"/>
              <a:chExt cx="192" cy="417"/>
            </a:xfrm>
          </p:grpSpPr>
          <p:sp>
            <p:nvSpPr>
              <p:cNvPr id="601147" name="AutoShape 59"/>
              <p:cNvSpPr>
                <a:spLocks noChangeArrowheads="1"/>
              </p:cNvSpPr>
              <p:nvPr/>
            </p:nvSpPr>
            <p:spPr bwMode="auto">
              <a:xfrm flipV="1">
                <a:off x="2820" y="1479"/>
                <a:ext cx="192" cy="417"/>
              </a:xfrm>
              <a:prstGeom prst="rtTriangle">
                <a:avLst/>
              </a:prstGeom>
              <a:solidFill>
                <a:srgbClr val="FAD2DC">
                  <a:alpha val="74001"/>
                </a:srgbClr>
              </a:solidFill>
              <a:ln w="9525">
                <a:noFill/>
                <a:miter lim="800000"/>
                <a:headEnd/>
                <a:tailEnd/>
              </a:ln>
              <a:effectLst/>
            </p:spPr>
            <p:txBody>
              <a:bodyPr wrap="none" anchor="ctr"/>
              <a:lstStyle/>
              <a:p>
                <a:endParaRPr lang="en-US"/>
              </a:p>
            </p:txBody>
          </p:sp>
          <p:sp>
            <p:nvSpPr>
              <p:cNvPr id="601148" name="AutoShape 60"/>
              <p:cNvSpPr>
                <a:spLocks noChangeArrowheads="1"/>
              </p:cNvSpPr>
              <p:nvPr/>
            </p:nvSpPr>
            <p:spPr bwMode="auto">
              <a:xfrm flipV="1">
                <a:off x="2826" y="1482"/>
                <a:ext cx="147" cy="273"/>
              </a:xfrm>
              <a:prstGeom prst="rtTriangle">
                <a:avLst/>
              </a:prstGeom>
              <a:solidFill>
                <a:srgbClr val="F8C4D0">
                  <a:alpha val="89000"/>
                </a:srgbClr>
              </a:solidFill>
              <a:ln w="9525">
                <a:noFill/>
                <a:miter lim="800000"/>
                <a:headEnd/>
                <a:tailEnd/>
              </a:ln>
              <a:effectLst/>
            </p:spPr>
            <p:txBody>
              <a:bodyPr wrap="none" anchor="ctr"/>
              <a:lstStyle/>
              <a:p>
                <a:endParaRPr lang="en-US"/>
              </a:p>
            </p:txBody>
          </p:sp>
          <p:sp>
            <p:nvSpPr>
              <p:cNvPr id="601149" name="AutoShape 61"/>
              <p:cNvSpPr>
                <a:spLocks noChangeArrowheads="1"/>
              </p:cNvSpPr>
              <p:nvPr/>
            </p:nvSpPr>
            <p:spPr bwMode="auto">
              <a:xfrm flipV="1">
                <a:off x="2823" y="1481"/>
                <a:ext cx="126" cy="140"/>
              </a:xfrm>
              <a:prstGeom prst="rtTriangle">
                <a:avLst/>
              </a:prstGeom>
              <a:solidFill>
                <a:srgbClr val="F6B6C5">
                  <a:alpha val="89000"/>
                </a:srgbClr>
              </a:solidFill>
              <a:ln w="9525">
                <a:noFill/>
                <a:miter lim="800000"/>
                <a:headEnd/>
                <a:tailEnd/>
              </a:ln>
              <a:effectLst/>
            </p:spPr>
            <p:txBody>
              <a:bodyPr wrap="none" anchor="ctr"/>
              <a:lstStyle/>
              <a:p>
                <a:endParaRPr lang="en-US"/>
              </a:p>
            </p:txBody>
          </p:sp>
        </p:grpSp>
      </p:grpSp>
      <p:grpSp>
        <p:nvGrpSpPr>
          <p:cNvPr id="12" name="Group 62"/>
          <p:cNvGrpSpPr>
            <a:grpSpLocks/>
          </p:cNvGrpSpPr>
          <p:nvPr/>
        </p:nvGrpSpPr>
        <p:grpSpPr bwMode="auto">
          <a:xfrm>
            <a:off x="2057400" y="4835525"/>
            <a:ext cx="398463" cy="1206500"/>
            <a:chOff x="1296" y="2899"/>
            <a:chExt cx="251" cy="760"/>
          </a:xfrm>
        </p:grpSpPr>
        <p:sp>
          <p:nvSpPr>
            <p:cNvPr id="601151" name="Freeform 63"/>
            <p:cNvSpPr>
              <a:spLocks/>
            </p:cNvSpPr>
            <p:nvPr/>
          </p:nvSpPr>
          <p:spPr bwMode="auto">
            <a:xfrm>
              <a:off x="1296" y="2899"/>
              <a:ext cx="235" cy="379"/>
            </a:xfrm>
            <a:custGeom>
              <a:avLst/>
              <a:gdLst/>
              <a:ahLst/>
              <a:cxnLst>
                <a:cxn ang="0">
                  <a:pos x="0" y="0"/>
                </a:cxn>
                <a:cxn ang="0">
                  <a:pos x="53" y="43"/>
                </a:cxn>
                <a:cxn ang="0">
                  <a:pos x="106" y="159"/>
                </a:cxn>
                <a:cxn ang="0">
                  <a:pos x="134" y="259"/>
                </a:cxn>
                <a:cxn ang="0">
                  <a:pos x="173" y="331"/>
                </a:cxn>
                <a:cxn ang="0">
                  <a:pos x="202" y="365"/>
                </a:cxn>
                <a:cxn ang="0">
                  <a:pos x="235" y="379"/>
                </a:cxn>
              </a:cxnLst>
              <a:rect l="0" t="0" r="r" b="b"/>
              <a:pathLst>
                <a:path w="235" h="379">
                  <a:moveTo>
                    <a:pt x="0" y="0"/>
                  </a:moveTo>
                  <a:cubicBezTo>
                    <a:pt x="17" y="8"/>
                    <a:pt x="35" y="17"/>
                    <a:pt x="53" y="43"/>
                  </a:cubicBezTo>
                  <a:cubicBezTo>
                    <a:pt x="71" y="69"/>
                    <a:pt x="93" y="123"/>
                    <a:pt x="106" y="159"/>
                  </a:cubicBezTo>
                  <a:cubicBezTo>
                    <a:pt x="119" y="195"/>
                    <a:pt x="123" y="230"/>
                    <a:pt x="134" y="259"/>
                  </a:cubicBezTo>
                  <a:cubicBezTo>
                    <a:pt x="145" y="288"/>
                    <a:pt x="162" y="313"/>
                    <a:pt x="173" y="331"/>
                  </a:cubicBezTo>
                  <a:cubicBezTo>
                    <a:pt x="184" y="349"/>
                    <a:pt x="192" y="357"/>
                    <a:pt x="202" y="365"/>
                  </a:cubicBezTo>
                  <a:cubicBezTo>
                    <a:pt x="212" y="373"/>
                    <a:pt x="230" y="377"/>
                    <a:pt x="235" y="379"/>
                  </a:cubicBezTo>
                </a:path>
              </a:pathLst>
            </a:custGeom>
            <a:noFill/>
            <a:ln w="38100" cmpd="sng">
              <a:solidFill>
                <a:srgbClr val="F294CA"/>
              </a:solidFill>
              <a:round/>
              <a:headEnd/>
              <a:tailEnd/>
            </a:ln>
            <a:effectLst/>
          </p:spPr>
          <p:txBody>
            <a:bodyPr/>
            <a:lstStyle/>
            <a:p>
              <a:endParaRPr lang="en-US"/>
            </a:p>
          </p:txBody>
        </p:sp>
        <p:sp>
          <p:nvSpPr>
            <p:cNvPr id="601152" name="Freeform 64"/>
            <p:cNvSpPr>
              <a:spLocks/>
            </p:cNvSpPr>
            <p:nvPr/>
          </p:nvSpPr>
          <p:spPr bwMode="auto">
            <a:xfrm flipV="1">
              <a:off x="1312" y="3280"/>
              <a:ext cx="235" cy="379"/>
            </a:xfrm>
            <a:custGeom>
              <a:avLst/>
              <a:gdLst/>
              <a:ahLst/>
              <a:cxnLst>
                <a:cxn ang="0">
                  <a:pos x="0" y="0"/>
                </a:cxn>
                <a:cxn ang="0">
                  <a:pos x="53" y="43"/>
                </a:cxn>
                <a:cxn ang="0">
                  <a:pos x="106" y="159"/>
                </a:cxn>
                <a:cxn ang="0">
                  <a:pos x="134" y="259"/>
                </a:cxn>
                <a:cxn ang="0">
                  <a:pos x="173" y="331"/>
                </a:cxn>
                <a:cxn ang="0">
                  <a:pos x="202" y="365"/>
                </a:cxn>
                <a:cxn ang="0">
                  <a:pos x="235" y="379"/>
                </a:cxn>
              </a:cxnLst>
              <a:rect l="0" t="0" r="r" b="b"/>
              <a:pathLst>
                <a:path w="235" h="379">
                  <a:moveTo>
                    <a:pt x="0" y="0"/>
                  </a:moveTo>
                  <a:cubicBezTo>
                    <a:pt x="17" y="8"/>
                    <a:pt x="35" y="17"/>
                    <a:pt x="53" y="43"/>
                  </a:cubicBezTo>
                  <a:cubicBezTo>
                    <a:pt x="71" y="69"/>
                    <a:pt x="93" y="123"/>
                    <a:pt x="106" y="159"/>
                  </a:cubicBezTo>
                  <a:cubicBezTo>
                    <a:pt x="119" y="195"/>
                    <a:pt x="123" y="230"/>
                    <a:pt x="134" y="259"/>
                  </a:cubicBezTo>
                  <a:cubicBezTo>
                    <a:pt x="145" y="288"/>
                    <a:pt x="162" y="313"/>
                    <a:pt x="173" y="331"/>
                  </a:cubicBezTo>
                  <a:cubicBezTo>
                    <a:pt x="184" y="349"/>
                    <a:pt x="192" y="357"/>
                    <a:pt x="202" y="365"/>
                  </a:cubicBezTo>
                  <a:cubicBezTo>
                    <a:pt x="212" y="373"/>
                    <a:pt x="230" y="377"/>
                    <a:pt x="235" y="379"/>
                  </a:cubicBezTo>
                </a:path>
              </a:pathLst>
            </a:custGeom>
            <a:noFill/>
            <a:ln w="38100" cmpd="sng">
              <a:solidFill>
                <a:srgbClr val="F294CA"/>
              </a:solidFill>
              <a:round/>
              <a:headEnd/>
              <a:tailEnd/>
            </a:ln>
            <a:effectLst/>
          </p:spPr>
          <p:txBody>
            <a:bodyPr/>
            <a:lstStyle/>
            <a:p>
              <a:endParaRPr lang="en-US"/>
            </a:p>
          </p:txBody>
        </p:sp>
      </p:grpSp>
      <p:grpSp>
        <p:nvGrpSpPr>
          <p:cNvPr id="13" name="Group 65"/>
          <p:cNvGrpSpPr>
            <a:grpSpLocks/>
          </p:cNvGrpSpPr>
          <p:nvPr/>
        </p:nvGrpSpPr>
        <p:grpSpPr bwMode="auto">
          <a:xfrm flipH="1">
            <a:off x="6781800" y="4845050"/>
            <a:ext cx="398463" cy="1206500"/>
            <a:chOff x="1296" y="2899"/>
            <a:chExt cx="251" cy="760"/>
          </a:xfrm>
        </p:grpSpPr>
        <p:sp>
          <p:nvSpPr>
            <p:cNvPr id="601154" name="Freeform 66"/>
            <p:cNvSpPr>
              <a:spLocks/>
            </p:cNvSpPr>
            <p:nvPr/>
          </p:nvSpPr>
          <p:spPr bwMode="auto">
            <a:xfrm>
              <a:off x="1296" y="2899"/>
              <a:ext cx="235" cy="379"/>
            </a:xfrm>
            <a:custGeom>
              <a:avLst/>
              <a:gdLst/>
              <a:ahLst/>
              <a:cxnLst>
                <a:cxn ang="0">
                  <a:pos x="0" y="0"/>
                </a:cxn>
                <a:cxn ang="0">
                  <a:pos x="53" y="43"/>
                </a:cxn>
                <a:cxn ang="0">
                  <a:pos x="106" y="159"/>
                </a:cxn>
                <a:cxn ang="0">
                  <a:pos x="134" y="259"/>
                </a:cxn>
                <a:cxn ang="0">
                  <a:pos x="173" y="331"/>
                </a:cxn>
                <a:cxn ang="0">
                  <a:pos x="202" y="365"/>
                </a:cxn>
                <a:cxn ang="0">
                  <a:pos x="235" y="379"/>
                </a:cxn>
              </a:cxnLst>
              <a:rect l="0" t="0" r="r" b="b"/>
              <a:pathLst>
                <a:path w="235" h="379">
                  <a:moveTo>
                    <a:pt x="0" y="0"/>
                  </a:moveTo>
                  <a:cubicBezTo>
                    <a:pt x="17" y="8"/>
                    <a:pt x="35" y="17"/>
                    <a:pt x="53" y="43"/>
                  </a:cubicBezTo>
                  <a:cubicBezTo>
                    <a:pt x="71" y="69"/>
                    <a:pt x="93" y="123"/>
                    <a:pt x="106" y="159"/>
                  </a:cubicBezTo>
                  <a:cubicBezTo>
                    <a:pt x="119" y="195"/>
                    <a:pt x="123" y="230"/>
                    <a:pt x="134" y="259"/>
                  </a:cubicBezTo>
                  <a:cubicBezTo>
                    <a:pt x="145" y="288"/>
                    <a:pt x="162" y="313"/>
                    <a:pt x="173" y="331"/>
                  </a:cubicBezTo>
                  <a:cubicBezTo>
                    <a:pt x="184" y="349"/>
                    <a:pt x="192" y="357"/>
                    <a:pt x="202" y="365"/>
                  </a:cubicBezTo>
                  <a:cubicBezTo>
                    <a:pt x="212" y="373"/>
                    <a:pt x="230" y="377"/>
                    <a:pt x="235" y="379"/>
                  </a:cubicBezTo>
                </a:path>
              </a:pathLst>
            </a:custGeom>
            <a:noFill/>
            <a:ln w="38100" cmpd="sng">
              <a:solidFill>
                <a:srgbClr val="F294CA"/>
              </a:solidFill>
              <a:round/>
              <a:headEnd/>
              <a:tailEnd/>
            </a:ln>
            <a:effectLst/>
          </p:spPr>
          <p:txBody>
            <a:bodyPr/>
            <a:lstStyle/>
            <a:p>
              <a:endParaRPr lang="en-US"/>
            </a:p>
          </p:txBody>
        </p:sp>
        <p:sp>
          <p:nvSpPr>
            <p:cNvPr id="601155" name="Freeform 67"/>
            <p:cNvSpPr>
              <a:spLocks/>
            </p:cNvSpPr>
            <p:nvPr/>
          </p:nvSpPr>
          <p:spPr bwMode="auto">
            <a:xfrm flipV="1">
              <a:off x="1312" y="3280"/>
              <a:ext cx="235" cy="379"/>
            </a:xfrm>
            <a:custGeom>
              <a:avLst/>
              <a:gdLst/>
              <a:ahLst/>
              <a:cxnLst>
                <a:cxn ang="0">
                  <a:pos x="0" y="0"/>
                </a:cxn>
                <a:cxn ang="0">
                  <a:pos x="53" y="43"/>
                </a:cxn>
                <a:cxn ang="0">
                  <a:pos x="106" y="159"/>
                </a:cxn>
                <a:cxn ang="0">
                  <a:pos x="134" y="259"/>
                </a:cxn>
                <a:cxn ang="0">
                  <a:pos x="173" y="331"/>
                </a:cxn>
                <a:cxn ang="0">
                  <a:pos x="202" y="365"/>
                </a:cxn>
                <a:cxn ang="0">
                  <a:pos x="235" y="379"/>
                </a:cxn>
              </a:cxnLst>
              <a:rect l="0" t="0" r="r" b="b"/>
              <a:pathLst>
                <a:path w="235" h="379">
                  <a:moveTo>
                    <a:pt x="0" y="0"/>
                  </a:moveTo>
                  <a:cubicBezTo>
                    <a:pt x="17" y="8"/>
                    <a:pt x="35" y="17"/>
                    <a:pt x="53" y="43"/>
                  </a:cubicBezTo>
                  <a:cubicBezTo>
                    <a:pt x="71" y="69"/>
                    <a:pt x="93" y="123"/>
                    <a:pt x="106" y="159"/>
                  </a:cubicBezTo>
                  <a:cubicBezTo>
                    <a:pt x="119" y="195"/>
                    <a:pt x="123" y="230"/>
                    <a:pt x="134" y="259"/>
                  </a:cubicBezTo>
                  <a:cubicBezTo>
                    <a:pt x="145" y="288"/>
                    <a:pt x="162" y="313"/>
                    <a:pt x="173" y="331"/>
                  </a:cubicBezTo>
                  <a:cubicBezTo>
                    <a:pt x="184" y="349"/>
                    <a:pt x="192" y="357"/>
                    <a:pt x="202" y="365"/>
                  </a:cubicBezTo>
                  <a:cubicBezTo>
                    <a:pt x="212" y="373"/>
                    <a:pt x="230" y="377"/>
                    <a:pt x="235" y="379"/>
                  </a:cubicBezTo>
                </a:path>
              </a:pathLst>
            </a:custGeom>
            <a:noFill/>
            <a:ln w="38100" cmpd="sng">
              <a:solidFill>
                <a:srgbClr val="F294CA"/>
              </a:solidFill>
              <a:round/>
              <a:headEnd/>
              <a:tailEnd/>
            </a:ln>
            <a:effectLst/>
          </p:spPr>
          <p:txBody>
            <a:bodyPr/>
            <a:lstStyle/>
            <a:p>
              <a:endParaRPr lang="en-US"/>
            </a:p>
          </p:txBody>
        </p:sp>
      </p:grpSp>
      <p:grpSp>
        <p:nvGrpSpPr>
          <p:cNvPr id="14" name="Group 68"/>
          <p:cNvGrpSpPr>
            <a:grpSpLocks/>
          </p:cNvGrpSpPr>
          <p:nvPr/>
        </p:nvGrpSpPr>
        <p:grpSpPr bwMode="auto">
          <a:xfrm>
            <a:off x="2068513" y="2541588"/>
            <a:ext cx="5057775" cy="1211262"/>
            <a:chOff x="1303" y="1294"/>
            <a:chExt cx="3186" cy="763"/>
          </a:xfrm>
        </p:grpSpPr>
        <p:grpSp>
          <p:nvGrpSpPr>
            <p:cNvPr id="15" name="Group 69"/>
            <p:cNvGrpSpPr>
              <a:grpSpLocks/>
            </p:cNvGrpSpPr>
            <p:nvPr/>
          </p:nvGrpSpPr>
          <p:grpSpPr bwMode="auto">
            <a:xfrm>
              <a:off x="1310" y="1667"/>
              <a:ext cx="3179" cy="390"/>
              <a:chOff x="458" y="1830"/>
              <a:chExt cx="3165" cy="390"/>
            </a:xfrm>
          </p:grpSpPr>
          <p:sp>
            <p:nvSpPr>
              <p:cNvPr id="601158" name="Rectangle 70"/>
              <p:cNvSpPr>
                <a:spLocks noChangeArrowheads="1"/>
              </p:cNvSpPr>
              <p:nvPr/>
            </p:nvSpPr>
            <p:spPr bwMode="auto">
              <a:xfrm>
                <a:off x="458" y="1830"/>
                <a:ext cx="3165" cy="381"/>
              </a:xfrm>
              <a:prstGeom prst="rect">
                <a:avLst/>
              </a:prstGeom>
              <a:solidFill>
                <a:srgbClr val="D1FFF3">
                  <a:alpha val="0"/>
                </a:srgbClr>
              </a:solidFill>
              <a:ln w="9525">
                <a:noFill/>
                <a:miter lim="800000"/>
                <a:headEnd/>
                <a:tailEnd/>
              </a:ln>
              <a:effectLst/>
            </p:spPr>
            <p:txBody>
              <a:bodyPr wrap="none" anchor="ctr"/>
              <a:lstStyle/>
              <a:p>
                <a:endParaRPr lang="en-US"/>
              </a:p>
            </p:txBody>
          </p:sp>
          <p:sp>
            <p:nvSpPr>
              <p:cNvPr id="601159" name="Rectangle 71"/>
              <p:cNvSpPr>
                <a:spLocks noChangeArrowheads="1"/>
              </p:cNvSpPr>
              <p:nvPr/>
            </p:nvSpPr>
            <p:spPr bwMode="auto">
              <a:xfrm>
                <a:off x="458" y="1926"/>
                <a:ext cx="3165" cy="286"/>
              </a:xfrm>
              <a:prstGeom prst="rect">
                <a:avLst/>
              </a:prstGeom>
              <a:solidFill>
                <a:srgbClr val="B5FFEC">
                  <a:alpha val="36000"/>
                </a:srgbClr>
              </a:solidFill>
              <a:ln w="9525">
                <a:noFill/>
                <a:miter lim="800000"/>
                <a:headEnd/>
                <a:tailEnd/>
              </a:ln>
              <a:effectLst/>
            </p:spPr>
            <p:txBody>
              <a:bodyPr wrap="none" anchor="ctr"/>
              <a:lstStyle/>
              <a:p>
                <a:endParaRPr lang="en-US"/>
              </a:p>
            </p:txBody>
          </p:sp>
          <p:sp>
            <p:nvSpPr>
              <p:cNvPr id="601160" name="Rectangle 72"/>
              <p:cNvSpPr>
                <a:spLocks noChangeArrowheads="1"/>
              </p:cNvSpPr>
              <p:nvPr/>
            </p:nvSpPr>
            <p:spPr bwMode="auto">
              <a:xfrm>
                <a:off x="458" y="2022"/>
                <a:ext cx="3165" cy="184"/>
              </a:xfrm>
              <a:prstGeom prst="rect">
                <a:avLst/>
              </a:prstGeom>
              <a:solidFill>
                <a:srgbClr val="B5FFEC">
                  <a:alpha val="57001"/>
                </a:srgbClr>
              </a:solidFill>
              <a:ln w="9525">
                <a:noFill/>
                <a:miter lim="800000"/>
                <a:headEnd/>
                <a:tailEnd/>
              </a:ln>
              <a:effectLst/>
            </p:spPr>
            <p:txBody>
              <a:bodyPr wrap="none" anchor="ctr"/>
              <a:lstStyle/>
              <a:p>
                <a:endParaRPr lang="en-US"/>
              </a:p>
            </p:txBody>
          </p:sp>
          <p:sp>
            <p:nvSpPr>
              <p:cNvPr id="601161" name="Rectangle 73"/>
              <p:cNvSpPr>
                <a:spLocks noChangeArrowheads="1"/>
              </p:cNvSpPr>
              <p:nvPr/>
            </p:nvSpPr>
            <p:spPr bwMode="auto">
              <a:xfrm>
                <a:off x="458" y="2118"/>
                <a:ext cx="3165" cy="89"/>
              </a:xfrm>
              <a:prstGeom prst="rect">
                <a:avLst/>
              </a:prstGeom>
              <a:solidFill>
                <a:srgbClr val="ADFFEA">
                  <a:alpha val="91000"/>
                </a:srgbClr>
              </a:solidFill>
              <a:ln w="9525">
                <a:noFill/>
                <a:miter lim="800000"/>
                <a:headEnd/>
                <a:tailEnd/>
              </a:ln>
              <a:effectLst/>
            </p:spPr>
            <p:txBody>
              <a:bodyPr wrap="none" anchor="ctr"/>
              <a:lstStyle/>
              <a:p>
                <a:endParaRPr lang="en-US"/>
              </a:p>
            </p:txBody>
          </p:sp>
          <p:sp>
            <p:nvSpPr>
              <p:cNvPr id="601162" name="Rectangle 74"/>
              <p:cNvSpPr>
                <a:spLocks noChangeArrowheads="1"/>
              </p:cNvSpPr>
              <p:nvPr/>
            </p:nvSpPr>
            <p:spPr bwMode="auto">
              <a:xfrm>
                <a:off x="458" y="2165"/>
                <a:ext cx="3165" cy="55"/>
              </a:xfrm>
              <a:prstGeom prst="rect">
                <a:avLst/>
              </a:prstGeom>
              <a:solidFill>
                <a:srgbClr val="8FFFE2"/>
              </a:solidFill>
              <a:ln w="9525">
                <a:noFill/>
                <a:miter lim="800000"/>
                <a:headEnd/>
                <a:tailEnd/>
              </a:ln>
              <a:effectLst/>
            </p:spPr>
            <p:txBody>
              <a:bodyPr wrap="none" anchor="ctr"/>
              <a:lstStyle/>
              <a:p>
                <a:endParaRPr lang="en-US"/>
              </a:p>
            </p:txBody>
          </p:sp>
        </p:grpSp>
        <p:grpSp>
          <p:nvGrpSpPr>
            <p:cNvPr id="16" name="Group 75"/>
            <p:cNvGrpSpPr>
              <a:grpSpLocks/>
            </p:cNvGrpSpPr>
            <p:nvPr/>
          </p:nvGrpSpPr>
          <p:grpSpPr bwMode="auto">
            <a:xfrm rot="10800000">
              <a:off x="1303" y="1294"/>
              <a:ext cx="3179" cy="390"/>
              <a:chOff x="458" y="1830"/>
              <a:chExt cx="3165" cy="390"/>
            </a:xfrm>
          </p:grpSpPr>
          <p:sp>
            <p:nvSpPr>
              <p:cNvPr id="601164" name="Rectangle 76"/>
              <p:cNvSpPr>
                <a:spLocks noChangeArrowheads="1"/>
              </p:cNvSpPr>
              <p:nvPr/>
            </p:nvSpPr>
            <p:spPr bwMode="auto">
              <a:xfrm>
                <a:off x="458" y="1830"/>
                <a:ext cx="3165" cy="381"/>
              </a:xfrm>
              <a:prstGeom prst="rect">
                <a:avLst/>
              </a:prstGeom>
              <a:solidFill>
                <a:srgbClr val="D1FFF3">
                  <a:alpha val="0"/>
                </a:srgbClr>
              </a:solidFill>
              <a:ln w="9525">
                <a:noFill/>
                <a:miter lim="800000"/>
                <a:headEnd/>
                <a:tailEnd/>
              </a:ln>
              <a:effectLst/>
            </p:spPr>
            <p:txBody>
              <a:bodyPr wrap="none" anchor="ctr"/>
              <a:lstStyle/>
              <a:p>
                <a:endParaRPr lang="en-US"/>
              </a:p>
            </p:txBody>
          </p:sp>
          <p:sp>
            <p:nvSpPr>
              <p:cNvPr id="601165" name="Rectangle 77"/>
              <p:cNvSpPr>
                <a:spLocks noChangeArrowheads="1"/>
              </p:cNvSpPr>
              <p:nvPr/>
            </p:nvSpPr>
            <p:spPr bwMode="auto">
              <a:xfrm>
                <a:off x="458" y="1926"/>
                <a:ext cx="3165" cy="286"/>
              </a:xfrm>
              <a:prstGeom prst="rect">
                <a:avLst/>
              </a:prstGeom>
              <a:solidFill>
                <a:srgbClr val="B5FFEC">
                  <a:alpha val="36000"/>
                </a:srgbClr>
              </a:solidFill>
              <a:ln w="9525">
                <a:noFill/>
                <a:miter lim="800000"/>
                <a:headEnd/>
                <a:tailEnd/>
              </a:ln>
              <a:effectLst/>
            </p:spPr>
            <p:txBody>
              <a:bodyPr wrap="none" anchor="ctr"/>
              <a:lstStyle/>
              <a:p>
                <a:endParaRPr lang="en-US"/>
              </a:p>
            </p:txBody>
          </p:sp>
          <p:sp>
            <p:nvSpPr>
              <p:cNvPr id="601166" name="Rectangle 78"/>
              <p:cNvSpPr>
                <a:spLocks noChangeArrowheads="1"/>
              </p:cNvSpPr>
              <p:nvPr/>
            </p:nvSpPr>
            <p:spPr bwMode="auto">
              <a:xfrm flipH="1">
                <a:off x="458" y="2022"/>
                <a:ext cx="3165" cy="184"/>
              </a:xfrm>
              <a:prstGeom prst="rect">
                <a:avLst/>
              </a:prstGeom>
              <a:solidFill>
                <a:srgbClr val="B5FFEC">
                  <a:alpha val="57001"/>
                </a:srgbClr>
              </a:solidFill>
              <a:ln w="9525">
                <a:noFill/>
                <a:miter lim="800000"/>
                <a:headEnd/>
                <a:tailEnd/>
              </a:ln>
              <a:effectLst/>
            </p:spPr>
            <p:txBody>
              <a:bodyPr wrap="none" anchor="ctr"/>
              <a:lstStyle/>
              <a:p>
                <a:endParaRPr lang="en-US"/>
              </a:p>
            </p:txBody>
          </p:sp>
          <p:sp>
            <p:nvSpPr>
              <p:cNvPr id="601167" name="Rectangle 79"/>
              <p:cNvSpPr>
                <a:spLocks noChangeArrowheads="1"/>
              </p:cNvSpPr>
              <p:nvPr/>
            </p:nvSpPr>
            <p:spPr bwMode="auto">
              <a:xfrm>
                <a:off x="458" y="2118"/>
                <a:ext cx="3165" cy="89"/>
              </a:xfrm>
              <a:prstGeom prst="rect">
                <a:avLst/>
              </a:prstGeom>
              <a:solidFill>
                <a:srgbClr val="ADFFEA">
                  <a:alpha val="91000"/>
                </a:srgbClr>
              </a:solidFill>
              <a:ln w="9525">
                <a:noFill/>
                <a:miter lim="800000"/>
                <a:headEnd/>
                <a:tailEnd/>
              </a:ln>
              <a:effectLst/>
            </p:spPr>
            <p:txBody>
              <a:bodyPr wrap="none" anchor="ctr"/>
              <a:lstStyle/>
              <a:p>
                <a:endParaRPr lang="en-US"/>
              </a:p>
            </p:txBody>
          </p:sp>
          <p:sp>
            <p:nvSpPr>
              <p:cNvPr id="601168" name="Rectangle 80"/>
              <p:cNvSpPr>
                <a:spLocks noChangeArrowheads="1"/>
              </p:cNvSpPr>
              <p:nvPr/>
            </p:nvSpPr>
            <p:spPr bwMode="auto">
              <a:xfrm>
                <a:off x="458" y="2165"/>
                <a:ext cx="3165" cy="55"/>
              </a:xfrm>
              <a:prstGeom prst="rect">
                <a:avLst/>
              </a:prstGeom>
              <a:solidFill>
                <a:srgbClr val="8FFFE2"/>
              </a:solidFill>
              <a:ln w="9525">
                <a:noFill/>
                <a:miter lim="800000"/>
                <a:headEnd/>
                <a:tailEnd/>
              </a:ln>
              <a:effectLst/>
            </p:spPr>
            <p:txBody>
              <a:bodyPr wrap="none" anchor="ctr"/>
              <a:lstStyle/>
              <a:p>
                <a:endParaRPr lang="en-US"/>
              </a:p>
            </p:txBody>
          </p:sp>
        </p:gr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75" name="Rectangle 19"/>
          <p:cNvSpPr>
            <a:spLocks noChangeArrowheads="1"/>
          </p:cNvSpPr>
          <p:nvPr/>
        </p:nvSpPr>
        <p:spPr bwMode="auto">
          <a:xfrm>
            <a:off x="457200" y="1066800"/>
            <a:ext cx="8229600" cy="53340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grpSp>
        <p:nvGrpSpPr>
          <p:cNvPr id="2" name="Group 4"/>
          <p:cNvGrpSpPr>
            <a:grpSpLocks/>
          </p:cNvGrpSpPr>
          <p:nvPr/>
        </p:nvGrpSpPr>
        <p:grpSpPr bwMode="auto">
          <a:xfrm>
            <a:off x="1308100" y="1600200"/>
            <a:ext cx="6629400" cy="2590800"/>
            <a:chOff x="816" y="480"/>
            <a:chExt cx="4176" cy="1632"/>
          </a:xfrm>
        </p:grpSpPr>
        <p:sp>
          <p:nvSpPr>
            <p:cNvPr id="505861" name="Line 5"/>
            <p:cNvSpPr>
              <a:spLocks noChangeShapeType="1"/>
            </p:cNvSpPr>
            <p:nvPr/>
          </p:nvSpPr>
          <p:spPr bwMode="auto">
            <a:xfrm>
              <a:off x="816" y="1296"/>
              <a:ext cx="4176" cy="0"/>
            </a:xfrm>
            <a:prstGeom prst="line">
              <a:avLst/>
            </a:prstGeom>
            <a:noFill/>
            <a:ln w="9525" cap="rnd">
              <a:solidFill>
                <a:schemeClr val="tx2"/>
              </a:solidFill>
              <a:prstDash val="sysDot"/>
              <a:round/>
              <a:headEnd/>
              <a:tailEnd type="none" w="sm" len="sm"/>
            </a:ln>
            <a:effectLst/>
          </p:spPr>
          <p:txBody>
            <a:bodyPr/>
            <a:lstStyle/>
            <a:p>
              <a:endParaRPr lang="en-US"/>
            </a:p>
          </p:txBody>
        </p:sp>
        <p:grpSp>
          <p:nvGrpSpPr>
            <p:cNvPr id="3" name="Group 6"/>
            <p:cNvGrpSpPr>
              <a:grpSpLocks/>
            </p:cNvGrpSpPr>
            <p:nvPr/>
          </p:nvGrpSpPr>
          <p:grpSpPr bwMode="auto">
            <a:xfrm>
              <a:off x="1296" y="480"/>
              <a:ext cx="3216" cy="720"/>
              <a:chOff x="1632" y="336"/>
              <a:chExt cx="2064" cy="576"/>
            </a:xfrm>
          </p:grpSpPr>
          <p:sp>
            <p:nvSpPr>
              <p:cNvPr id="505863" name="Rectangle 7"/>
              <p:cNvSpPr>
                <a:spLocks noChangeArrowheads="1"/>
              </p:cNvSpPr>
              <p:nvPr/>
            </p:nvSpPr>
            <p:spPr bwMode="auto">
              <a:xfrm>
                <a:off x="1680"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05864" name="Rectangle 8"/>
              <p:cNvSpPr>
                <a:spLocks noChangeArrowheads="1"/>
              </p:cNvSpPr>
              <p:nvPr/>
            </p:nvSpPr>
            <p:spPr bwMode="auto">
              <a:xfrm>
                <a:off x="3264"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05865" name="Rectangle 9"/>
              <p:cNvSpPr>
                <a:spLocks noChangeArrowheads="1"/>
              </p:cNvSpPr>
              <p:nvPr/>
            </p:nvSpPr>
            <p:spPr bwMode="auto">
              <a:xfrm>
                <a:off x="2112" y="480"/>
                <a:ext cx="110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05866" name="Line 10"/>
              <p:cNvSpPr>
                <a:spLocks noChangeShapeType="1"/>
              </p:cNvSpPr>
              <p:nvPr/>
            </p:nvSpPr>
            <p:spPr bwMode="auto">
              <a:xfrm>
                <a:off x="1632" y="336"/>
                <a:ext cx="0" cy="576"/>
              </a:xfrm>
              <a:prstGeom prst="line">
                <a:avLst/>
              </a:prstGeom>
              <a:noFill/>
              <a:ln w="38100">
                <a:solidFill>
                  <a:schemeClr val="tx2"/>
                </a:solidFill>
                <a:round/>
                <a:headEnd/>
                <a:tailEnd type="none" w="sm" len="sm"/>
              </a:ln>
              <a:effectLst/>
            </p:spPr>
            <p:txBody>
              <a:bodyPr/>
              <a:lstStyle/>
              <a:p>
                <a:endParaRPr lang="en-US"/>
              </a:p>
            </p:txBody>
          </p:sp>
          <p:sp>
            <p:nvSpPr>
              <p:cNvPr id="505867" name="Line 11"/>
              <p:cNvSpPr>
                <a:spLocks noChangeShapeType="1"/>
              </p:cNvSpPr>
              <p:nvPr/>
            </p:nvSpPr>
            <p:spPr bwMode="auto">
              <a:xfrm>
                <a:off x="3696" y="336"/>
                <a:ext cx="0" cy="576"/>
              </a:xfrm>
              <a:prstGeom prst="line">
                <a:avLst/>
              </a:prstGeom>
              <a:noFill/>
              <a:ln w="38100">
                <a:solidFill>
                  <a:schemeClr val="tx2"/>
                </a:solidFill>
                <a:round/>
                <a:headEnd/>
                <a:tailEnd type="none" w="sm" len="sm"/>
              </a:ln>
              <a:effectLst/>
            </p:spPr>
            <p:txBody>
              <a:bodyPr/>
              <a:lstStyle/>
              <a:p>
                <a:endParaRPr lang="en-US"/>
              </a:p>
            </p:txBody>
          </p:sp>
        </p:grpSp>
        <p:grpSp>
          <p:nvGrpSpPr>
            <p:cNvPr id="4" name="Group 12"/>
            <p:cNvGrpSpPr>
              <a:grpSpLocks/>
            </p:cNvGrpSpPr>
            <p:nvPr/>
          </p:nvGrpSpPr>
          <p:grpSpPr bwMode="auto">
            <a:xfrm flipV="1">
              <a:off x="1296" y="1392"/>
              <a:ext cx="3216" cy="720"/>
              <a:chOff x="1632" y="336"/>
              <a:chExt cx="2064" cy="576"/>
            </a:xfrm>
          </p:grpSpPr>
          <p:sp>
            <p:nvSpPr>
              <p:cNvPr id="505869" name="Rectangle 13"/>
              <p:cNvSpPr>
                <a:spLocks noChangeArrowheads="1"/>
              </p:cNvSpPr>
              <p:nvPr/>
            </p:nvSpPr>
            <p:spPr bwMode="auto">
              <a:xfrm>
                <a:off x="1680"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05870" name="Rectangle 14"/>
              <p:cNvSpPr>
                <a:spLocks noChangeArrowheads="1"/>
              </p:cNvSpPr>
              <p:nvPr/>
            </p:nvSpPr>
            <p:spPr bwMode="auto">
              <a:xfrm>
                <a:off x="3264" y="480"/>
                <a:ext cx="38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05871" name="Rectangle 15"/>
              <p:cNvSpPr>
                <a:spLocks noChangeArrowheads="1"/>
              </p:cNvSpPr>
              <p:nvPr/>
            </p:nvSpPr>
            <p:spPr bwMode="auto">
              <a:xfrm>
                <a:off x="2112" y="480"/>
                <a:ext cx="1104" cy="192"/>
              </a:xfrm>
              <a:prstGeom prst="rect">
                <a:avLst/>
              </a:prstGeom>
              <a:noFill/>
              <a:ln w="38100">
                <a:solidFill>
                  <a:schemeClr val="tx2"/>
                </a:solidFill>
                <a:miter lim="800000"/>
                <a:headEnd/>
                <a:tailEnd type="none" w="sm" len="sm"/>
              </a:ln>
              <a:effectLst/>
            </p:spPr>
            <p:txBody>
              <a:bodyPr wrap="none" anchor="ctr"/>
              <a:lstStyle/>
              <a:p>
                <a:endParaRPr lang="en-US"/>
              </a:p>
            </p:txBody>
          </p:sp>
          <p:sp>
            <p:nvSpPr>
              <p:cNvPr id="505872" name="Line 16"/>
              <p:cNvSpPr>
                <a:spLocks noChangeShapeType="1"/>
              </p:cNvSpPr>
              <p:nvPr/>
            </p:nvSpPr>
            <p:spPr bwMode="auto">
              <a:xfrm>
                <a:off x="1632" y="336"/>
                <a:ext cx="0" cy="576"/>
              </a:xfrm>
              <a:prstGeom prst="line">
                <a:avLst/>
              </a:prstGeom>
              <a:noFill/>
              <a:ln w="38100">
                <a:solidFill>
                  <a:schemeClr val="tx2"/>
                </a:solidFill>
                <a:round/>
                <a:headEnd/>
                <a:tailEnd type="none" w="sm" len="sm"/>
              </a:ln>
              <a:effectLst/>
            </p:spPr>
            <p:txBody>
              <a:bodyPr/>
              <a:lstStyle/>
              <a:p>
                <a:endParaRPr lang="en-US"/>
              </a:p>
            </p:txBody>
          </p:sp>
          <p:sp>
            <p:nvSpPr>
              <p:cNvPr id="505873" name="Line 17"/>
              <p:cNvSpPr>
                <a:spLocks noChangeShapeType="1"/>
              </p:cNvSpPr>
              <p:nvPr/>
            </p:nvSpPr>
            <p:spPr bwMode="auto">
              <a:xfrm>
                <a:off x="3696" y="336"/>
                <a:ext cx="0" cy="576"/>
              </a:xfrm>
              <a:prstGeom prst="line">
                <a:avLst/>
              </a:prstGeom>
              <a:noFill/>
              <a:ln w="38100">
                <a:solidFill>
                  <a:schemeClr val="tx2"/>
                </a:solidFill>
                <a:round/>
                <a:headEnd/>
                <a:tailEnd type="none" w="sm" len="sm"/>
              </a:ln>
              <a:effectLst/>
            </p:spPr>
            <p:txBody>
              <a:bodyPr/>
              <a:lstStyle/>
              <a:p>
                <a:endParaRPr lang="en-US"/>
              </a:p>
            </p:txBody>
          </p:sp>
        </p:grpSp>
      </p:grpSp>
      <p:sp>
        <p:nvSpPr>
          <p:cNvPr id="505876" name="Rectangle 20"/>
          <p:cNvSpPr>
            <a:spLocks noChangeArrowheads="1"/>
          </p:cNvSpPr>
          <p:nvPr/>
        </p:nvSpPr>
        <p:spPr bwMode="auto">
          <a:xfrm>
            <a:off x="3263900" y="2743200"/>
            <a:ext cx="2743200" cy="304800"/>
          </a:xfrm>
          <a:prstGeom prst="rect">
            <a:avLst/>
          </a:prstGeom>
          <a:solidFill>
            <a:srgbClr val="FF0000">
              <a:alpha val="67999"/>
            </a:srgbClr>
          </a:solidFill>
          <a:ln w="9525">
            <a:noFill/>
            <a:miter lim="800000"/>
            <a:headEnd/>
            <a:tailEnd type="none" w="sm" len="sm"/>
          </a:ln>
          <a:effectLst/>
        </p:spPr>
        <p:txBody>
          <a:bodyPr wrap="none" anchor="ctr"/>
          <a:lstStyle/>
          <a:p>
            <a:endParaRPr lang="en-US"/>
          </a:p>
        </p:txBody>
      </p:sp>
      <p:sp>
        <p:nvSpPr>
          <p:cNvPr id="505877" name="Line 21"/>
          <p:cNvSpPr>
            <a:spLocks noChangeShapeType="1"/>
          </p:cNvSpPr>
          <p:nvPr/>
        </p:nvSpPr>
        <p:spPr bwMode="auto">
          <a:xfrm>
            <a:off x="1308100" y="5308600"/>
            <a:ext cx="6629400" cy="0"/>
          </a:xfrm>
          <a:prstGeom prst="line">
            <a:avLst/>
          </a:prstGeom>
          <a:noFill/>
          <a:ln w="9525">
            <a:solidFill>
              <a:schemeClr val="tx2"/>
            </a:solidFill>
            <a:prstDash val="dashDot"/>
            <a:round/>
            <a:headEnd/>
            <a:tailEnd type="none" w="sm" len="sm"/>
          </a:ln>
          <a:effectLst/>
        </p:spPr>
        <p:txBody>
          <a:bodyPr/>
          <a:lstStyle/>
          <a:p>
            <a:endParaRPr lang="en-US"/>
          </a:p>
        </p:txBody>
      </p:sp>
      <p:sp>
        <p:nvSpPr>
          <p:cNvPr id="505878" name="Line 22"/>
          <p:cNvSpPr>
            <a:spLocks noChangeShapeType="1"/>
          </p:cNvSpPr>
          <p:nvPr/>
        </p:nvSpPr>
        <p:spPr bwMode="auto">
          <a:xfrm>
            <a:off x="1993900" y="5308600"/>
            <a:ext cx="76200" cy="0"/>
          </a:xfrm>
          <a:prstGeom prst="line">
            <a:avLst/>
          </a:prstGeom>
          <a:noFill/>
          <a:ln w="38100">
            <a:solidFill>
              <a:schemeClr val="tx2"/>
            </a:solidFill>
            <a:round/>
            <a:headEnd/>
            <a:tailEnd type="none" w="sm" len="sm"/>
          </a:ln>
          <a:effectLst/>
        </p:spPr>
        <p:txBody>
          <a:bodyPr/>
          <a:lstStyle/>
          <a:p>
            <a:endParaRPr lang="en-US"/>
          </a:p>
        </p:txBody>
      </p:sp>
      <p:sp>
        <p:nvSpPr>
          <p:cNvPr id="505879" name="Line 23"/>
          <p:cNvSpPr>
            <a:spLocks noChangeShapeType="1"/>
          </p:cNvSpPr>
          <p:nvPr/>
        </p:nvSpPr>
        <p:spPr bwMode="auto">
          <a:xfrm>
            <a:off x="2222500" y="5308600"/>
            <a:ext cx="914400" cy="0"/>
          </a:xfrm>
          <a:prstGeom prst="line">
            <a:avLst/>
          </a:prstGeom>
          <a:noFill/>
          <a:ln w="38100">
            <a:solidFill>
              <a:schemeClr val="tx2"/>
            </a:solidFill>
            <a:round/>
            <a:headEnd/>
            <a:tailEnd type="none" w="sm" len="sm"/>
          </a:ln>
          <a:effectLst/>
        </p:spPr>
        <p:txBody>
          <a:bodyPr/>
          <a:lstStyle/>
          <a:p>
            <a:endParaRPr lang="en-US"/>
          </a:p>
        </p:txBody>
      </p:sp>
      <p:sp>
        <p:nvSpPr>
          <p:cNvPr id="505880" name="Line 24"/>
          <p:cNvSpPr>
            <a:spLocks noChangeShapeType="1"/>
          </p:cNvSpPr>
          <p:nvPr/>
        </p:nvSpPr>
        <p:spPr bwMode="auto">
          <a:xfrm>
            <a:off x="3236913" y="5537200"/>
            <a:ext cx="2743200" cy="0"/>
          </a:xfrm>
          <a:prstGeom prst="line">
            <a:avLst/>
          </a:prstGeom>
          <a:noFill/>
          <a:ln w="38100">
            <a:solidFill>
              <a:schemeClr val="tx2"/>
            </a:solidFill>
            <a:round/>
            <a:headEnd/>
            <a:tailEnd type="none" w="sm" len="sm"/>
          </a:ln>
          <a:effectLst/>
        </p:spPr>
        <p:txBody>
          <a:bodyPr/>
          <a:lstStyle/>
          <a:p>
            <a:endParaRPr lang="en-US"/>
          </a:p>
        </p:txBody>
      </p:sp>
      <p:sp>
        <p:nvSpPr>
          <p:cNvPr id="505881" name="Line 25"/>
          <p:cNvSpPr>
            <a:spLocks noChangeShapeType="1"/>
          </p:cNvSpPr>
          <p:nvPr/>
        </p:nvSpPr>
        <p:spPr bwMode="auto">
          <a:xfrm>
            <a:off x="6124575" y="5308600"/>
            <a:ext cx="914400" cy="0"/>
          </a:xfrm>
          <a:prstGeom prst="line">
            <a:avLst/>
          </a:prstGeom>
          <a:noFill/>
          <a:ln w="38100">
            <a:solidFill>
              <a:schemeClr val="tx2"/>
            </a:solidFill>
            <a:round/>
            <a:headEnd/>
            <a:tailEnd type="none" w="sm" len="sm"/>
          </a:ln>
          <a:effectLst/>
        </p:spPr>
        <p:txBody>
          <a:bodyPr/>
          <a:lstStyle/>
          <a:p>
            <a:endParaRPr lang="en-US"/>
          </a:p>
        </p:txBody>
      </p:sp>
      <p:sp>
        <p:nvSpPr>
          <p:cNvPr id="505882" name="Line 26"/>
          <p:cNvSpPr>
            <a:spLocks noChangeShapeType="1"/>
          </p:cNvSpPr>
          <p:nvPr/>
        </p:nvSpPr>
        <p:spPr bwMode="auto">
          <a:xfrm>
            <a:off x="7123113" y="5308600"/>
            <a:ext cx="76200" cy="0"/>
          </a:xfrm>
          <a:prstGeom prst="line">
            <a:avLst/>
          </a:prstGeom>
          <a:noFill/>
          <a:ln w="38100">
            <a:solidFill>
              <a:schemeClr val="tx2"/>
            </a:solidFill>
            <a:round/>
            <a:headEnd/>
            <a:tailEnd type="none" w="sm" len="sm"/>
          </a:ln>
          <a:effectLst/>
        </p:spPr>
        <p:txBody>
          <a:bodyPr/>
          <a:lstStyle/>
          <a:p>
            <a:endParaRPr lang="en-US"/>
          </a:p>
        </p:txBody>
      </p:sp>
      <p:sp>
        <p:nvSpPr>
          <p:cNvPr id="505883" name="Line 27"/>
          <p:cNvSpPr>
            <a:spLocks noChangeShapeType="1"/>
          </p:cNvSpPr>
          <p:nvPr/>
        </p:nvSpPr>
        <p:spPr bwMode="auto">
          <a:xfrm>
            <a:off x="2070100" y="5308600"/>
            <a:ext cx="152400" cy="0"/>
          </a:xfrm>
          <a:prstGeom prst="line">
            <a:avLst/>
          </a:prstGeom>
          <a:noFill/>
          <a:ln w="38100">
            <a:solidFill>
              <a:schemeClr val="tx2"/>
            </a:solidFill>
            <a:round/>
            <a:headEnd/>
            <a:tailEnd type="none" w="sm" len="sm"/>
          </a:ln>
          <a:effectLst/>
        </p:spPr>
        <p:txBody>
          <a:bodyPr/>
          <a:lstStyle/>
          <a:p>
            <a:endParaRPr lang="en-US"/>
          </a:p>
        </p:txBody>
      </p:sp>
      <p:sp>
        <p:nvSpPr>
          <p:cNvPr id="505884" name="Line 28"/>
          <p:cNvSpPr>
            <a:spLocks noChangeShapeType="1"/>
          </p:cNvSpPr>
          <p:nvPr/>
        </p:nvSpPr>
        <p:spPr bwMode="auto">
          <a:xfrm>
            <a:off x="3136900" y="5308600"/>
            <a:ext cx="76200" cy="228600"/>
          </a:xfrm>
          <a:prstGeom prst="line">
            <a:avLst/>
          </a:prstGeom>
          <a:noFill/>
          <a:ln w="38100">
            <a:solidFill>
              <a:schemeClr val="tx2"/>
            </a:solidFill>
            <a:round/>
            <a:headEnd/>
            <a:tailEnd type="none" w="sm" len="sm"/>
          </a:ln>
          <a:effectLst/>
        </p:spPr>
        <p:txBody>
          <a:bodyPr/>
          <a:lstStyle/>
          <a:p>
            <a:endParaRPr lang="en-US"/>
          </a:p>
        </p:txBody>
      </p:sp>
      <p:sp>
        <p:nvSpPr>
          <p:cNvPr id="505885" name="Line 29"/>
          <p:cNvSpPr>
            <a:spLocks noChangeShapeType="1"/>
          </p:cNvSpPr>
          <p:nvPr/>
        </p:nvSpPr>
        <p:spPr bwMode="auto">
          <a:xfrm flipV="1">
            <a:off x="5956300" y="5308600"/>
            <a:ext cx="152400" cy="228600"/>
          </a:xfrm>
          <a:prstGeom prst="line">
            <a:avLst/>
          </a:prstGeom>
          <a:noFill/>
          <a:ln w="38100">
            <a:solidFill>
              <a:schemeClr val="tx2"/>
            </a:solidFill>
            <a:round/>
            <a:headEnd/>
            <a:tailEnd type="none" w="sm" len="sm"/>
          </a:ln>
          <a:effectLst/>
        </p:spPr>
        <p:txBody>
          <a:bodyPr/>
          <a:lstStyle/>
          <a:p>
            <a:endParaRPr lang="en-US"/>
          </a:p>
        </p:txBody>
      </p:sp>
      <p:sp>
        <p:nvSpPr>
          <p:cNvPr id="505886" name="Line 30"/>
          <p:cNvSpPr>
            <a:spLocks noChangeShapeType="1"/>
          </p:cNvSpPr>
          <p:nvPr/>
        </p:nvSpPr>
        <p:spPr bwMode="auto">
          <a:xfrm>
            <a:off x="7023100" y="5308600"/>
            <a:ext cx="152400" cy="0"/>
          </a:xfrm>
          <a:prstGeom prst="line">
            <a:avLst/>
          </a:prstGeom>
          <a:noFill/>
          <a:ln w="38100">
            <a:solidFill>
              <a:schemeClr val="tx2"/>
            </a:solidFill>
            <a:round/>
            <a:headEnd/>
            <a:tailEnd type="none" w="sm" len="sm"/>
          </a:ln>
          <a:effectLst/>
        </p:spPr>
        <p:txBody>
          <a:bodyPr/>
          <a:lstStyle/>
          <a:p>
            <a:endParaRPr lang="en-US"/>
          </a:p>
        </p:txBody>
      </p:sp>
      <p:sp>
        <p:nvSpPr>
          <p:cNvPr id="505887" name="Text Box 31"/>
          <p:cNvSpPr txBox="1">
            <a:spLocks noChangeArrowheads="1"/>
          </p:cNvSpPr>
          <p:nvPr/>
        </p:nvSpPr>
        <p:spPr bwMode="auto">
          <a:xfrm>
            <a:off x="698500" y="5156200"/>
            <a:ext cx="527050" cy="366713"/>
          </a:xfrm>
          <a:prstGeom prst="rect">
            <a:avLst/>
          </a:prstGeom>
          <a:noFill/>
          <a:ln w="9525">
            <a:noFill/>
            <a:miter lim="800000"/>
            <a:headEnd/>
            <a:tailEnd type="none" w="sm" len="sm"/>
          </a:ln>
          <a:effectLst/>
        </p:spPr>
        <p:txBody>
          <a:bodyPr wrap="none">
            <a:spAutoFit/>
          </a:bodyPr>
          <a:lstStyle/>
          <a:p>
            <a:pPr algn="l" eaLnBrk="1" hangingPunct="1"/>
            <a:r>
              <a:rPr lang="en-US" sz="1800" b="0">
                <a:solidFill>
                  <a:schemeClr val="tx2"/>
                </a:solidFill>
                <a:latin typeface="Arial" pitchFamily="34" charset="0"/>
              </a:rPr>
              <a:t>0 V</a:t>
            </a:r>
          </a:p>
        </p:txBody>
      </p:sp>
      <p:sp>
        <p:nvSpPr>
          <p:cNvPr id="505888" name="Text Box 32"/>
          <p:cNvSpPr txBox="1">
            <a:spLocks noChangeArrowheads="1"/>
          </p:cNvSpPr>
          <p:nvPr/>
        </p:nvSpPr>
        <p:spPr bwMode="auto">
          <a:xfrm>
            <a:off x="3613150" y="5638800"/>
            <a:ext cx="1941622" cy="646331"/>
          </a:xfrm>
          <a:prstGeom prst="rect">
            <a:avLst/>
          </a:prstGeom>
          <a:noFill/>
          <a:ln w="9525">
            <a:noFill/>
            <a:miter lim="800000"/>
            <a:headEnd/>
            <a:tailEnd type="none" w="sm" len="sm"/>
          </a:ln>
          <a:effectLst/>
        </p:spPr>
        <p:txBody>
          <a:bodyPr wrap="none">
            <a:spAutoFit/>
          </a:bodyPr>
          <a:lstStyle/>
          <a:p>
            <a:pPr eaLnBrk="1" hangingPunct="1"/>
            <a:r>
              <a:rPr lang="en-US" sz="1800" b="0">
                <a:solidFill>
                  <a:schemeClr val="tx2"/>
                </a:solidFill>
                <a:latin typeface="Arial" pitchFamily="34" charset="0"/>
              </a:rPr>
              <a:t> </a:t>
            </a:r>
            <a:r>
              <a:rPr lang="en-US" sz="1800">
                <a:solidFill>
                  <a:schemeClr val="tx2"/>
                </a:solidFill>
                <a:latin typeface="Arial" pitchFamily="34" charset="0"/>
              </a:rPr>
              <a:t>Reagent  Anions</a:t>
            </a:r>
          </a:p>
          <a:p>
            <a:pPr eaLnBrk="1" hangingPunct="1"/>
            <a:r>
              <a:rPr lang="en-US" sz="1800">
                <a:solidFill>
                  <a:schemeClr val="tx2"/>
                </a:solidFill>
                <a:latin typeface="Arial" pitchFamily="34" charset="0"/>
              </a:rPr>
              <a:t>Removed Axially</a:t>
            </a:r>
          </a:p>
        </p:txBody>
      </p:sp>
      <p:sp>
        <p:nvSpPr>
          <p:cNvPr id="505889" name="Text Box 33"/>
          <p:cNvSpPr txBox="1">
            <a:spLocks noChangeArrowheads="1"/>
          </p:cNvSpPr>
          <p:nvPr/>
        </p:nvSpPr>
        <p:spPr bwMode="auto">
          <a:xfrm>
            <a:off x="2892425" y="4140200"/>
            <a:ext cx="3211135" cy="646331"/>
          </a:xfrm>
          <a:prstGeom prst="rect">
            <a:avLst/>
          </a:prstGeom>
          <a:noFill/>
          <a:ln w="9525">
            <a:noFill/>
            <a:miter lim="800000"/>
            <a:headEnd/>
            <a:tailEnd type="none" w="sm" len="sm"/>
          </a:ln>
          <a:effectLst/>
        </p:spPr>
        <p:txBody>
          <a:bodyPr wrap="none">
            <a:spAutoFit/>
          </a:bodyPr>
          <a:lstStyle/>
          <a:p>
            <a:pPr eaLnBrk="1" hangingPunct="1"/>
            <a:r>
              <a:rPr lang="en-US" sz="1800">
                <a:solidFill>
                  <a:schemeClr val="tx2"/>
                </a:solidFill>
                <a:latin typeface="Arial" pitchFamily="34" charset="0"/>
              </a:rPr>
              <a:t>Product Cations Trapped in</a:t>
            </a:r>
          </a:p>
          <a:p>
            <a:pPr eaLnBrk="1" hangingPunct="1"/>
            <a:r>
              <a:rPr lang="en-US" sz="1800">
                <a:solidFill>
                  <a:schemeClr val="tx2"/>
                </a:solidFill>
                <a:latin typeface="Arial" pitchFamily="34" charset="0"/>
              </a:rPr>
              <a:t> Center Section For Scan Out</a:t>
            </a:r>
          </a:p>
        </p:txBody>
      </p:sp>
      <p:sp>
        <p:nvSpPr>
          <p:cNvPr id="505890" name="Oval 34"/>
          <p:cNvSpPr>
            <a:spLocks noChangeArrowheads="1"/>
          </p:cNvSpPr>
          <p:nvPr/>
        </p:nvSpPr>
        <p:spPr bwMode="auto">
          <a:xfrm>
            <a:off x="4659313" y="5018088"/>
            <a:ext cx="304800" cy="304800"/>
          </a:xfrm>
          <a:prstGeom prst="ellipse">
            <a:avLst/>
          </a:prstGeom>
          <a:solidFill>
            <a:srgbClr val="FF0000">
              <a:alpha val="67999"/>
            </a:srgbClr>
          </a:solidFill>
          <a:ln w="38100">
            <a:solidFill>
              <a:schemeClr val="tx2"/>
            </a:solidFill>
            <a:round/>
            <a:headEnd/>
            <a:tailEnd type="none" w="sm" len="sm"/>
          </a:ln>
          <a:effectLst/>
        </p:spPr>
        <p:txBody>
          <a:bodyPr wrap="none" anchor="ctr"/>
          <a:lstStyle/>
          <a:p>
            <a:endParaRPr lang="en-US"/>
          </a:p>
        </p:txBody>
      </p:sp>
      <p:sp>
        <p:nvSpPr>
          <p:cNvPr id="505891" name="Text Box 35"/>
          <p:cNvSpPr txBox="1">
            <a:spLocks noChangeArrowheads="1"/>
          </p:cNvSpPr>
          <p:nvPr/>
        </p:nvSpPr>
        <p:spPr bwMode="auto">
          <a:xfrm>
            <a:off x="4641850" y="4981575"/>
            <a:ext cx="331788" cy="396875"/>
          </a:xfrm>
          <a:prstGeom prst="rect">
            <a:avLst/>
          </a:prstGeom>
          <a:noFill/>
          <a:ln w="9525">
            <a:noFill/>
            <a:miter lim="800000"/>
            <a:headEnd/>
            <a:tailEnd type="none" w="sm" len="sm"/>
          </a:ln>
          <a:effectLst/>
        </p:spPr>
        <p:txBody>
          <a:bodyPr wrap="none">
            <a:spAutoFit/>
          </a:bodyPr>
          <a:lstStyle/>
          <a:p>
            <a:pPr algn="l" eaLnBrk="1" hangingPunct="1"/>
            <a:r>
              <a:rPr lang="en-US" sz="2000">
                <a:solidFill>
                  <a:schemeClr val="tx2"/>
                </a:solidFill>
                <a:latin typeface="Arial" pitchFamily="34" charset="0"/>
              </a:rPr>
              <a:t>+</a:t>
            </a:r>
          </a:p>
        </p:txBody>
      </p:sp>
      <p:sp>
        <p:nvSpPr>
          <p:cNvPr id="505892" name="Oval 36"/>
          <p:cNvSpPr>
            <a:spLocks noChangeArrowheads="1"/>
          </p:cNvSpPr>
          <p:nvPr/>
        </p:nvSpPr>
        <p:spPr bwMode="auto">
          <a:xfrm>
            <a:off x="4068763" y="4953000"/>
            <a:ext cx="419100" cy="422275"/>
          </a:xfrm>
          <a:prstGeom prst="ellipse">
            <a:avLst/>
          </a:prstGeom>
          <a:solidFill>
            <a:srgbClr val="FF0000">
              <a:alpha val="67999"/>
            </a:srgbClr>
          </a:solidFill>
          <a:ln w="38100">
            <a:solidFill>
              <a:schemeClr val="tx2"/>
            </a:solidFill>
            <a:round/>
            <a:headEnd/>
            <a:tailEnd type="none" w="sm" len="sm"/>
          </a:ln>
          <a:effectLst/>
        </p:spPr>
        <p:txBody>
          <a:bodyPr wrap="none" anchor="ctr"/>
          <a:lstStyle/>
          <a:p>
            <a:endParaRPr lang="en-US"/>
          </a:p>
        </p:txBody>
      </p:sp>
      <p:sp>
        <p:nvSpPr>
          <p:cNvPr id="505894" name="Oval 38"/>
          <p:cNvSpPr>
            <a:spLocks noChangeArrowheads="1"/>
          </p:cNvSpPr>
          <p:nvPr/>
        </p:nvSpPr>
        <p:spPr bwMode="auto">
          <a:xfrm>
            <a:off x="5143500" y="5045075"/>
            <a:ext cx="234950" cy="247650"/>
          </a:xfrm>
          <a:prstGeom prst="ellipse">
            <a:avLst/>
          </a:prstGeom>
          <a:solidFill>
            <a:srgbClr val="FF0000">
              <a:alpha val="67999"/>
            </a:srgbClr>
          </a:solidFill>
          <a:ln w="38100">
            <a:solidFill>
              <a:schemeClr val="tx2"/>
            </a:solidFill>
            <a:round/>
            <a:headEnd/>
            <a:tailEnd type="none" w="sm" len="sm"/>
          </a:ln>
          <a:effectLst/>
        </p:spPr>
        <p:txBody>
          <a:bodyPr wrap="none" anchor="ctr"/>
          <a:lstStyle/>
          <a:p>
            <a:endParaRPr lang="en-US"/>
          </a:p>
        </p:txBody>
      </p:sp>
      <p:sp>
        <p:nvSpPr>
          <p:cNvPr id="505896" name="Oval 40"/>
          <p:cNvSpPr>
            <a:spLocks noChangeArrowheads="1"/>
          </p:cNvSpPr>
          <p:nvPr/>
        </p:nvSpPr>
        <p:spPr bwMode="auto">
          <a:xfrm>
            <a:off x="5589588" y="5095875"/>
            <a:ext cx="152400" cy="152400"/>
          </a:xfrm>
          <a:prstGeom prst="ellipse">
            <a:avLst/>
          </a:prstGeom>
          <a:solidFill>
            <a:srgbClr val="FF0000">
              <a:alpha val="67999"/>
            </a:srgbClr>
          </a:solidFill>
          <a:ln w="38100">
            <a:solidFill>
              <a:schemeClr val="tx2"/>
            </a:solidFill>
            <a:round/>
            <a:headEnd/>
            <a:tailEnd/>
          </a:ln>
          <a:effectLst/>
        </p:spPr>
        <p:txBody>
          <a:bodyPr wrap="none" anchor="ctr"/>
          <a:lstStyle/>
          <a:p>
            <a:endParaRPr lang="en-US"/>
          </a:p>
        </p:txBody>
      </p:sp>
      <p:sp>
        <p:nvSpPr>
          <p:cNvPr id="505898" name="Oval 42"/>
          <p:cNvSpPr>
            <a:spLocks noChangeArrowheads="1"/>
          </p:cNvSpPr>
          <p:nvPr/>
        </p:nvSpPr>
        <p:spPr bwMode="auto">
          <a:xfrm>
            <a:off x="3375025" y="4886325"/>
            <a:ext cx="533400" cy="574675"/>
          </a:xfrm>
          <a:prstGeom prst="ellipse">
            <a:avLst/>
          </a:prstGeom>
          <a:solidFill>
            <a:srgbClr val="FF0000">
              <a:alpha val="67999"/>
            </a:srgbClr>
          </a:solidFill>
          <a:ln w="38100">
            <a:solidFill>
              <a:schemeClr val="tx2"/>
            </a:solidFill>
            <a:round/>
            <a:headEnd/>
            <a:tailEnd type="none" w="sm" len="sm"/>
          </a:ln>
          <a:effectLst/>
        </p:spPr>
        <p:txBody>
          <a:bodyPr wrap="none" anchor="ctr"/>
          <a:lstStyle/>
          <a:p>
            <a:endParaRPr lang="en-US">
              <a:solidFill>
                <a:schemeClr val="tx2"/>
              </a:solidFill>
            </a:endParaRPr>
          </a:p>
        </p:txBody>
      </p:sp>
      <p:sp>
        <p:nvSpPr>
          <p:cNvPr id="505900" name="Line 44"/>
          <p:cNvSpPr>
            <a:spLocks noChangeShapeType="1"/>
          </p:cNvSpPr>
          <p:nvPr/>
        </p:nvSpPr>
        <p:spPr bwMode="auto">
          <a:xfrm flipH="1">
            <a:off x="1819275" y="5605463"/>
            <a:ext cx="838200" cy="0"/>
          </a:xfrm>
          <a:prstGeom prst="line">
            <a:avLst/>
          </a:prstGeom>
          <a:noFill/>
          <a:ln w="38100">
            <a:solidFill>
              <a:schemeClr val="tx2"/>
            </a:solidFill>
            <a:round/>
            <a:headEnd/>
            <a:tailEnd type="triangle" w="sm" len="sm"/>
          </a:ln>
          <a:effectLst/>
        </p:spPr>
        <p:txBody>
          <a:bodyPr/>
          <a:lstStyle/>
          <a:p>
            <a:endParaRPr lang="en-US"/>
          </a:p>
        </p:txBody>
      </p:sp>
      <p:sp>
        <p:nvSpPr>
          <p:cNvPr id="505901" name="Line 45"/>
          <p:cNvSpPr>
            <a:spLocks noChangeShapeType="1"/>
          </p:cNvSpPr>
          <p:nvPr/>
        </p:nvSpPr>
        <p:spPr bwMode="auto">
          <a:xfrm>
            <a:off x="6489700" y="5573713"/>
            <a:ext cx="838200" cy="0"/>
          </a:xfrm>
          <a:prstGeom prst="line">
            <a:avLst/>
          </a:prstGeom>
          <a:noFill/>
          <a:ln w="38100">
            <a:solidFill>
              <a:schemeClr val="tx2"/>
            </a:solidFill>
            <a:round/>
            <a:headEnd/>
            <a:tailEnd type="triangle" w="sm" len="sm"/>
          </a:ln>
          <a:effectLst/>
        </p:spPr>
        <p:txBody>
          <a:bodyPr/>
          <a:lstStyle/>
          <a:p>
            <a:endParaRPr lang="en-US"/>
          </a:p>
        </p:txBody>
      </p:sp>
      <p:sp>
        <p:nvSpPr>
          <p:cNvPr id="505902" name="Text Box 46"/>
          <p:cNvSpPr txBox="1">
            <a:spLocks noChangeArrowheads="1"/>
          </p:cNvSpPr>
          <p:nvPr/>
        </p:nvSpPr>
        <p:spPr bwMode="auto">
          <a:xfrm>
            <a:off x="7683500" y="5272088"/>
            <a:ext cx="730250" cy="366712"/>
          </a:xfrm>
          <a:prstGeom prst="rect">
            <a:avLst/>
          </a:prstGeom>
          <a:noFill/>
          <a:ln w="9525">
            <a:noFill/>
            <a:miter lim="800000"/>
            <a:headEnd/>
            <a:tailEnd type="none" w="sm" len="sm"/>
          </a:ln>
          <a:effectLst/>
        </p:spPr>
        <p:txBody>
          <a:bodyPr wrap="none">
            <a:spAutoFit/>
          </a:bodyPr>
          <a:lstStyle/>
          <a:p>
            <a:pPr algn="l" eaLnBrk="1" hangingPunct="1"/>
            <a:r>
              <a:rPr lang="en-US" sz="1800" b="0">
                <a:solidFill>
                  <a:schemeClr val="tx2"/>
                </a:solidFill>
                <a:latin typeface="Arial" pitchFamily="34" charset="0"/>
              </a:rPr>
              <a:t>-12 V</a:t>
            </a:r>
          </a:p>
        </p:txBody>
      </p:sp>
      <p:sp>
        <p:nvSpPr>
          <p:cNvPr id="505905" name="Oval 49"/>
          <p:cNvSpPr>
            <a:spLocks noChangeArrowheads="1"/>
          </p:cNvSpPr>
          <p:nvPr/>
        </p:nvSpPr>
        <p:spPr bwMode="auto">
          <a:xfrm flipH="1" flipV="1">
            <a:off x="2727325" y="5462588"/>
            <a:ext cx="304800" cy="304800"/>
          </a:xfrm>
          <a:prstGeom prst="ellipse">
            <a:avLst/>
          </a:prstGeom>
          <a:solidFill>
            <a:srgbClr val="00CCFF"/>
          </a:solidFill>
          <a:ln w="57150">
            <a:solidFill>
              <a:schemeClr val="tx2"/>
            </a:solidFill>
            <a:round/>
            <a:headEnd/>
            <a:tailEnd type="none" w="sm" len="sm"/>
          </a:ln>
          <a:effectLst/>
        </p:spPr>
        <p:txBody>
          <a:bodyPr wrap="none" anchor="ctr"/>
          <a:lstStyle/>
          <a:p>
            <a:endParaRPr lang="en-US"/>
          </a:p>
        </p:txBody>
      </p:sp>
      <p:sp>
        <p:nvSpPr>
          <p:cNvPr id="505906" name="Text Box 50"/>
          <p:cNvSpPr txBox="1">
            <a:spLocks noChangeArrowheads="1"/>
          </p:cNvSpPr>
          <p:nvPr/>
        </p:nvSpPr>
        <p:spPr bwMode="auto">
          <a:xfrm flipH="1" flipV="1">
            <a:off x="2740025" y="5448300"/>
            <a:ext cx="268288" cy="396875"/>
          </a:xfrm>
          <a:prstGeom prst="rect">
            <a:avLst/>
          </a:prstGeom>
          <a:noFill/>
          <a:ln w="9525">
            <a:noFill/>
            <a:miter lim="800000"/>
            <a:headEnd/>
            <a:tailEnd type="none" w="sm" len="sm"/>
          </a:ln>
          <a:effectLst/>
        </p:spPr>
        <p:txBody>
          <a:bodyPr wrap="none">
            <a:spAutoFit/>
          </a:bodyPr>
          <a:lstStyle/>
          <a:p>
            <a:pPr algn="l" eaLnBrk="1" hangingPunct="1"/>
            <a:r>
              <a:rPr lang="en-US" sz="2000">
                <a:solidFill>
                  <a:schemeClr val="tx2"/>
                </a:solidFill>
                <a:latin typeface="Arial" pitchFamily="34" charset="0"/>
              </a:rPr>
              <a:t>-</a:t>
            </a:r>
          </a:p>
        </p:txBody>
      </p:sp>
      <p:sp>
        <p:nvSpPr>
          <p:cNvPr id="505908" name="Oval 52"/>
          <p:cNvSpPr>
            <a:spLocks noChangeArrowheads="1"/>
          </p:cNvSpPr>
          <p:nvPr/>
        </p:nvSpPr>
        <p:spPr bwMode="auto">
          <a:xfrm flipH="1" flipV="1">
            <a:off x="6116638" y="5421313"/>
            <a:ext cx="304800" cy="304800"/>
          </a:xfrm>
          <a:prstGeom prst="ellipse">
            <a:avLst/>
          </a:prstGeom>
          <a:solidFill>
            <a:srgbClr val="00CCFF"/>
          </a:solidFill>
          <a:ln w="57150">
            <a:solidFill>
              <a:schemeClr val="tx2"/>
            </a:solidFill>
            <a:round/>
            <a:headEnd/>
            <a:tailEnd type="none" w="sm" len="sm"/>
          </a:ln>
          <a:effectLst/>
        </p:spPr>
        <p:txBody>
          <a:bodyPr wrap="none" anchor="ctr"/>
          <a:lstStyle/>
          <a:p>
            <a:endParaRPr lang="en-US"/>
          </a:p>
        </p:txBody>
      </p:sp>
      <p:sp>
        <p:nvSpPr>
          <p:cNvPr id="505909" name="Text Box 53"/>
          <p:cNvSpPr txBox="1">
            <a:spLocks noChangeArrowheads="1"/>
          </p:cNvSpPr>
          <p:nvPr/>
        </p:nvSpPr>
        <p:spPr bwMode="auto">
          <a:xfrm flipH="1" flipV="1">
            <a:off x="6148388" y="5400675"/>
            <a:ext cx="268287" cy="396875"/>
          </a:xfrm>
          <a:prstGeom prst="rect">
            <a:avLst/>
          </a:prstGeom>
          <a:noFill/>
          <a:ln w="9525">
            <a:noFill/>
            <a:miter lim="800000"/>
            <a:headEnd/>
            <a:tailEnd type="none" w="sm" len="sm"/>
          </a:ln>
          <a:effectLst/>
        </p:spPr>
        <p:txBody>
          <a:bodyPr wrap="none">
            <a:spAutoFit/>
          </a:bodyPr>
          <a:lstStyle/>
          <a:p>
            <a:pPr algn="l" eaLnBrk="1" hangingPunct="1"/>
            <a:r>
              <a:rPr lang="en-US" sz="2000">
                <a:solidFill>
                  <a:schemeClr val="tx2"/>
                </a:solidFill>
                <a:latin typeface="Arial" pitchFamily="34" charset="0"/>
              </a:rPr>
              <a:t>-</a:t>
            </a:r>
          </a:p>
        </p:txBody>
      </p:sp>
      <p:sp>
        <p:nvSpPr>
          <p:cNvPr id="505910" name="Text Box 54"/>
          <p:cNvSpPr txBox="1">
            <a:spLocks noChangeArrowheads="1"/>
          </p:cNvSpPr>
          <p:nvPr/>
        </p:nvSpPr>
        <p:spPr bwMode="auto">
          <a:xfrm>
            <a:off x="1493838" y="3175"/>
            <a:ext cx="6308137" cy="1077218"/>
          </a:xfrm>
          <a:prstGeom prst="rect">
            <a:avLst/>
          </a:prstGeom>
          <a:noFill/>
          <a:ln w="9525">
            <a:noFill/>
            <a:miter lim="800000"/>
            <a:headEnd/>
            <a:tailEnd type="none" w="sm" len="sm"/>
          </a:ln>
          <a:effectLst/>
        </p:spPr>
        <p:txBody>
          <a:bodyPr wrap="none">
            <a:spAutoFit/>
          </a:bodyPr>
          <a:lstStyle/>
          <a:p>
            <a:pPr algn="ctr" eaLnBrk="1" hangingPunct="1"/>
            <a:r>
              <a:rPr lang="en-US" sz="3200">
                <a:solidFill>
                  <a:schemeClr val="tx1"/>
                </a:solidFill>
                <a:latin typeface="+mj-lt"/>
              </a:rPr>
              <a:t>End ion/ion reactions </a:t>
            </a:r>
          </a:p>
          <a:p>
            <a:pPr algn="ctr" eaLnBrk="1" hangingPunct="1"/>
            <a:r>
              <a:rPr lang="en-US" sz="3200">
                <a:solidFill>
                  <a:schemeClr val="tx1"/>
                </a:solidFill>
                <a:latin typeface="+mj-lt"/>
              </a:rPr>
              <a:t>prepare for product ion analysis</a:t>
            </a:r>
          </a:p>
        </p:txBody>
      </p:sp>
      <p:sp>
        <p:nvSpPr>
          <p:cNvPr id="505911" name="Text Box 55"/>
          <p:cNvSpPr txBox="1">
            <a:spLocks noChangeArrowheads="1"/>
          </p:cNvSpPr>
          <p:nvPr/>
        </p:nvSpPr>
        <p:spPr bwMode="auto">
          <a:xfrm>
            <a:off x="3416750" y="4829175"/>
            <a:ext cx="685800" cy="641350"/>
          </a:xfrm>
          <a:prstGeom prst="rect">
            <a:avLst/>
          </a:prstGeom>
          <a:noFill/>
          <a:ln w="9525" algn="ctr">
            <a:noFill/>
            <a:miter lim="800000"/>
            <a:headEnd/>
            <a:tailEnd/>
          </a:ln>
          <a:effectLst/>
        </p:spPr>
        <p:txBody>
          <a:bodyPr>
            <a:spAutoFit/>
          </a:bodyPr>
          <a:lstStyle/>
          <a:p>
            <a:pPr>
              <a:spcBef>
                <a:spcPct val="50000"/>
              </a:spcBef>
            </a:pPr>
            <a:r>
              <a:rPr lang="en-US" sz="3600" b="0">
                <a:solidFill>
                  <a:schemeClr val="tx2"/>
                </a:solidFill>
                <a:latin typeface="Arial" pitchFamily="34" charset="0"/>
              </a:rPr>
              <a:t>+</a:t>
            </a:r>
          </a:p>
        </p:txBody>
      </p:sp>
      <p:sp>
        <p:nvSpPr>
          <p:cNvPr id="505912" name="Text Box 56"/>
          <p:cNvSpPr txBox="1">
            <a:spLocks noChangeArrowheads="1"/>
          </p:cNvSpPr>
          <p:nvPr/>
        </p:nvSpPr>
        <p:spPr bwMode="auto">
          <a:xfrm>
            <a:off x="4050225" y="4868863"/>
            <a:ext cx="685800" cy="579437"/>
          </a:xfrm>
          <a:prstGeom prst="rect">
            <a:avLst/>
          </a:prstGeom>
          <a:noFill/>
          <a:ln w="9525" algn="ctr">
            <a:noFill/>
            <a:miter lim="800000"/>
            <a:headEnd/>
            <a:tailEnd/>
          </a:ln>
          <a:effectLst/>
        </p:spPr>
        <p:txBody>
          <a:bodyPr>
            <a:spAutoFit/>
          </a:bodyPr>
          <a:lstStyle/>
          <a:p>
            <a:pPr>
              <a:spcBef>
                <a:spcPct val="50000"/>
              </a:spcBef>
            </a:pPr>
            <a:r>
              <a:rPr lang="en-US" sz="3200" b="0">
                <a:solidFill>
                  <a:schemeClr val="tx2"/>
                </a:solidFill>
                <a:latin typeface="Arial" pitchFamily="34" charset="0"/>
              </a:rPr>
              <a:t>+</a:t>
            </a:r>
          </a:p>
        </p:txBody>
      </p:sp>
      <p:sp>
        <p:nvSpPr>
          <p:cNvPr id="505913" name="Text Box 57"/>
          <p:cNvSpPr txBox="1">
            <a:spLocks noChangeArrowheads="1"/>
          </p:cNvSpPr>
          <p:nvPr/>
        </p:nvSpPr>
        <p:spPr bwMode="auto">
          <a:xfrm>
            <a:off x="5093025" y="5009325"/>
            <a:ext cx="685800" cy="336550"/>
          </a:xfrm>
          <a:prstGeom prst="rect">
            <a:avLst/>
          </a:prstGeom>
          <a:noFill/>
          <a:ln w="9525" algn="ctr">
            <a:noFill/>
            <a:miter lim="800000"/>
            <a:headEnd/>
            <a:tailEnd/>
          </a:ln>
          <a:effectLst/>
        </p:spPr>
        <p:txBody>
          <a:bodyPr>
            <a:spAutoFit/>
          </a:bodyPr>
          <a:lstStyle/>
          <a:p>
            <a:pPr>
              <a:spcBef>
                <a:spcPct val="50000"/>
              </a:spcBef>
            </a:pPr>
            <a:r>
              <a:rPr lang="en-US" sz="1600">
                <a:solidFill>
                  <a:schemeClr val="tx2"/>
                </a:solidFill>
                <a:latin typeface="Arial Black" pitchFamily="34" charset="0"/>
              </a:rPr>
              <a:t>+</a:t>
            </a:r>
          </a:p>
        </p:txBody>
      </p:sp>
      <p:sp>
        <p:nvSpPr>
          <p:cNvPr id="505914" name="Text Box 58"/>
          <p:cNvSpPr txBox="1">
            <a:spLocks noChangeArrowheads="1"/>
          </p:cNvSpPr>
          <p:nvPr/>
        </p:nvSpPr>
        <p:spPr bwMode="auto">
          <a:xfrm>
            <a:off x="5538225" y="5052950"/>
            <a:ext cx="685800" cy="274638"/>
          </a:xfrm>
          <a:prstGeom prst="rect">
            <a:avLst/>
          </a:prstGeom>
          <a:noFill/>
          <a:ln w="9525" algn="ctr">
            <a:noFill/>
            <a:miter lim="800000"/>
            <a:headEnd/>
            <a:tailEnd/>
          </a:ln>
          <a:effectLst/>
        </p:spPr>
        <p:txBody>
          <a:bodyPr>
            <a:spAutoFit/>
          </a:bodyPr>
          <a:lstStyle/>
          <a:p>
            <a:pPr>
              <a:spcBef>
                <a:spcPct val="50000"/>
              </a:spcBef>
            </a:pPr>
            <a:r>
              <a:rPr lang="en-US" sz="1200">
                <a:solidFill>
                  <a:schemeClr val="tx2"/>
                </a:solidFill>
              </a:rPr>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81000" y="304800"/>
            <a:ext cx="8382000" cy="609600"/>
          </a:xfrm>
          <a:prstGeom prst="rect">
            <a:avLst/>
          </a:prstGeom>
          <a:noFill/>
          <a:ln w="9525">
            <a:noFill/>
            <a:miter lim="800000"/>
            <a:headEnd/>
            <a:tailEnd/>
          </a:ln>
          <a:effectLst/>
        </p:spPr>
        <p:txBody>
          <a:bodyPr anchor="ctr"/>
          <a:lstStyle/>
          <a:p>
            <a:r>
              <a:rPr lang="en-US" sz="3400" b="0">
                <a:solidFill>
                  <a:srgbClr val="FFFF00"/>
                </a:solidFill>
                <a:latin typeface="Arial" charset="0"/>
              </a:rPr>
              <a:t>Electron Transfer - Proton Transfer</a:t>
            </a:r>
          </a:p>
        </p:txBody>
      </p:sp>
      <p:sp>
        <p:nvSpPr>
          <p:cNvPr id="579587" name="Line 3"/>
          <p:cNvSpPr>
            <a:spLocks noChangeShapeType="1"/>
          </p:cNvSpPr>
          <p:nvPr/>
        </p:nvSpPr>
        <p:spPr bwMode="auto">
          <a:xfrm>
            <a:off x="3844925" y="3143250"/>
            <a:ext cx="4154488" cy="1588"/>
          </a:xfrm>
          <a:prstGeom prst="line">
            <a:avLst/>
          </a:prstGeom>
          <a:noFill/>
          <a:ln w="16510">
            <a:solidFill>
              <a:srgbClr val="FFFF00"/>
            </a:solidFill>
            <a:round/>
            <a:headEnd/>
            <a:tailEnd/>
          </a:ln>
        </p:spPr>
        <p:txBody>
          <a:bodyPr/>
          <a:lstStyle/>
          <a:p>
            <a:endParaRPr lang="en-US"/>
          </a:p>
        </p:txBody>
      </p:sp>
      <p:sp>
        <p:nvSpPr>
          <p:cNvPr id="579588" name="Line 4"/>
          <p:cNvSpPr>
            <a:spLocks noChangeShapeType="1"/>
          </p:cNvSpPr>
          <p:nvPr/>
        </p:nvSpPr>
        <p:spPr bwMode="auto">
          <a:xfrm>
            <a:off x="3844925" y="3143250"/>
            <a:ext cx="1588" cy="41275"/>
          </a:xfrm>
          <a:prstGeom prst="line">
            <a:avLst/>
          </a:prstGeom>
          <a:noFill/>
          <a:ln w="16510" cap="rnd">
            <a:solidFill>
              <a:srgbClr val="FFFF00"/>
            </a:solidFill>
            <a:round/>
            <a:headEnd/>
            <a:tailEnd/>
          </a:ln>
        </p:spPr>
        <p:txBody>
          <a:bodyPr/>
          <a:lstStyle/>
          <a:p>
            <a:endParaRPr lang="en-US"/>
          </a:p>
        </p:txBody>
      </p:sp>
      <p:sp>
        <p:nvSpPr>
          <p:cNvPr id="579589" name="Line 5"/>
          <p:cNvSpPr>
            <a:spLocks noChangeShapeType="1"/>
          </p:cNvSpPr>
          <p:nvPr/>
        </p:nvSpPr>
        <p:spPr bwMode="auto">
          <a:xfrm>
            <a:off x="3990975" y="3143250"/>
            <a:ext cx="9525" cy="41275"/>
          </a:xfrm>
          <a:prstGeom prst="line">
            <a:avLst/>
          </a:prstGeom>
          <a:noFill/>
          <a:ln w="16510" cap="rnd">
            <a:solidFill>
              <a:srgbClr val="FFFF00"/>
            </a:solidFill>
            <a:round/>
            <a:headEnd/>
            <a:tailEnd/>
          </a:ln>
        </p:spPr>
        <p:txBody>
          <a:bodyPr/>
          <a:lstStyle/>
          <a:p>
            <a:endParaRPr lang="en-US"/>
          </a:p>
        </p:txBody>
      </p:sp>
      <p:sp>
        <p:nvSpPr>
          <p:cNvPr id="579590" name="Line 6"/>
          <p:cNvSpPr>
            <a:spLocks noChangeShapeType="1"/>
          </p:cNvSpPr>
          <p:nvPr/>
        </p:nvSpPr>
        <p:spPr bwMode="auto">
          <a:xfrm>
            <a:off x="4292600" y="3143250"/>
            <a:ext cx="1588" cy="41275"/>
          </a:xfrm>
          <a:prstGeom prst="line">
            <a:avLst/>
          </a:prstGeom>
          <a:noFill/>
          <a:ln w="16510" cap="rnd">
            <a:solidFill>
              <a:srgbClr val="FFFF00"/>
            </a:solidFill>
            <a:round/>
            <a:headEnd/>
            <a:tailEnd/>
          </a:ln>
        </p:spPr>
        <p:txBody>
          <a:bodyPr/>
          <a:lstStyle/>
          <a:p>
            <a:endParaRPr lang="en-US"/>
          </a:p>
        </p:txBody>
      </p:sp>
      <p:sp>
        <p:nvSpPr>
          <p:cNvPr id="579591" name="Line 7"/>
          <p:cNvSpPr>
            <a:spLocks noChangeShapeType="1"/>
          </p:cNvSpPr>
          <p:nvPr/>
        </p:nvSpPr>
        <p:spPr bwMode="auto">
          <a:xfrm>
            <a:off x="4437063" y="3143250"/>
            <a:ext cx="1587" cy="41275"/>
          </a:xfrm>
          <a:prstGeom prst="line">
            <a:avLst/>
          </a:prstGeom>
          <a:noFill/>
          <a:ln w="16510" cap="rnd">
            <a:solidFill>
              <a:srgbClr val="FFFF00"/>
            </a:solidFill>
            <a:round/>
            <a:headEnd/>
            <a:tailEnd/>
          </a:ln>
        </p:spPr>
        <p:txBody>
          <a:bodyPr/>
          <a:lstStyle/>
          <a:p>
            <a:endParaRPr lang="en-US"/>
          </a:p>
        </p:txBody>
      </p:sp>
      <p:sp>
        <p:nvSpPr>
          <p:cNvPr id="579592" name="Line 8"/>
          <p:cNvSpPr>
            <a:spLocks noChangeShapeType="1"/>
          </p:cNvSpPr>
          <p:nvPr/>
        </p:nvSpPr>
        <p:spPr bwMode="auto">
          <a:xfrm>
            <a:off x="4583113" y="3143250"/>
            <a:ext cx="1587" cy="41275"/>
          </a:xfrm>
          <a:prstGeom prst="line">
            <a:avLst/>
          </a:prstGeom>
          <a:noFill/>
          <a:ln w="16510" cap="rnd">
            <a:solidFill>
              <a:srgbClr val="FFFF00"/>
            </a:solidFill>
            <a:round/>
            <a:headEnd/>
            <a:tailEnd/>
          </a:ln>
        </p:spPr>
        <p:txBody>
          <a:bodyPr/>
          <a:lstStyle/>
          <a:p>
            <a:endParaRPr lang="en-US"/>
          </a:p>
        </p:txBody>
      </p:sp>
      <p:sp>
        <p:nvSpPr>
          <p:cNvPr id="579593" name="Line 9"/>
          <p:cNvSpPr>
            <a:spLocks noChangeShapeType="1"/>
          </p:cNvSpPr>
          <p:nvPr/>
        </p:nvSpPr>
        <p:spPr bwMode="auto">
          <a:xfrm>
            <a:off x="4883150" y="3143250"/>
            <a:ext cx="1588" cy="41275"/>
          </a:xfrm>
          <a:prstGeom prst="line">
            <a:avLst/>
          </a:prstGeom>
          <a:noFill/>
          <a:ln w="16510" cap="rnd">
            <a:solidFill>
              <a:srgbClr val="FFFF00"/>
            </a:solidFill>
            <a:round/>
            <a:headEnd/>
            <a:tailEnd/>
          </a:ln>
        </p:spPr>
        <p:txBody>
          <a:bodyPr/>
          <a:lstStyle/>
          <a:p>
            <a:endParaRPr lang="en-US"/>
          </a:p>
        </p:txBody>
      </p:sp>
      <p:sp>
        <p:nvSpPr>
          <p:cNvPr id="579594" name="Line 10"/>
          <p:cNvSpPr>
            <a:spLocks noChangeShapeType="1"/>
          </p:cNvSpPr>
          <p:nvPr/>
        </p:nvSpPr>
        <p:spPr bwMode="auto">
          <a:xfrm>
            <a:off x="5029200" y="3143250"/>
            <a:ext cx="11113" cy="41275"/>
          </a:xfrm>
          <a:prstGeom prst="line">
            <a:avLst/>
          </a:prstGeom>
          <a:noFill/>
          <a:ln w="16510" cap="rnd">
            <a:solidFill>
              <a:srgbClr val="FFFF00"/>
            </a:solidFill>
            <a:round/>
            <a:headEnd/>
            <a:tailEnd/>
          </a:ln>
        </p:spPr>
        <p:txBody>
          <a:bodyPr/>
          <a:lstStyle/>
          <a:p>
            <a:endParaRPr lang="en-US"/>
          </a:p>
        </p:txBody>
      </p:sp>
      <p:sp>
        <p:nvSpPr>
          <p:cNvPr id="579595" name="Line 11"/>
          <p:cNvSpPr>
            <a:spLocks noChangeShapeType="1"/>
          </p:cNvSpPr>
          <p:nvPr/>
        </p:nvSpPr>
        <p:spPr bwMode="auto">
          <a:xfrm>
            <a:off x="5184775" y="3143250"/>
            <a:ext cx="1588" cy="41275"/>
          </a:xfrm>
          <a:prstGeom prst="line">
            <a:avLst/>
          </a:prstGeom>
          <a:noFill/>
          <a:ln w="16510" cap="rnd">
            <a:solidFill>
              <a:srgbClr val="FFFF00"/>
            </a:solidFill>
            <a:round/>
            <a:headEnd/>
            <a:tailEnd/>
          </a:ln>
        </p:spPr>
        <p:txBody>
          <a:bodyPr/>
          <a:lstStyle/>
          <a:p>
            <a:endParaRPr lang="en-US"/>
          </a:p>
        </p:txBody>
      </p:sp>
      <p:sp>
        <p:nvSpPr>
          <p:cNvPr id="579596" name="Line 12"/>
          <p:cNvSpPr>
            <a:spLocks noChangeShapeType="1"/>
          </p:cNvSpPr>
          <p:nvPr/>
        </p:nvSpPr>
        <p:spPr bwMode="auto">
          <a:xfrm>
            <a:off x="5475288" y="3143250"/>
            <a:ext cx="1587" cy="41275"/>
          </a:xfrm>
          <a:prstGeom prst="line">
            <a:avLst/>
          </a:prstGeom>
          <a:noFill/>
          <a:ln w="16510" cap="rnd">
            <a:solidFill>
              <a:srgbClr val="FFFF00"/>
            </a:solidFill>
            <a:round/>
            <a:headEnd/>
            <a:tailEnd/>
          </a:ln>
        </p:spPr>
        <p:txBody>
          <a:bodyPr/>
          <a:lstStyle/>
          <a:p>
            <a:endParaRPr lang="en-US"/>
          </a:p>
        </p:txBody>
      </p:sp>
      <p:sp>
        <p:nvSpPr>
          <p:cNvPr id="579597" name="Line 13"/>
          <p:cNvSpPr>
            <a:spLocks noChangeShapeType="1"/>
          </p:cNvSpPr>
          <p:nvPr/>
        </p:nvSpPr>
        <p:spPr bwMode="auto">
          <a:xfrm>
            <a:off x="5630863" y="3143250"/>
            <a:ext cx="1587" cy="41275"/>
          </a:xfrm>
          <a:prstGeom prst="line">
            <a:avLst/>
          </a:prstGeom>
          <a:noFill/>
          <a:ln w="16510" cap="rnd">
            <a:solidFill>
              <a:srgbClr val="FFFF00"/>
            </a:solidFill>
            <a:round/>
            <a:headEnd/>
            <a:tailEnd/>
          </a:ln>
        </p:spPr>
        <p:txBody>
          <a:bodyPr/>
          <a:lstStyle/>
          <a:p>
            <a:endParaRPr lang="en-US"/>
          </a:p>
        </p:txBody>
      </p:sp>
      <p:sp>
        <p:nvSpPr>
          <p:cNvPr id="579598" name="Line 14"/>
          <p:cNvSpPr>
            <a:spLocks noChangeShapeType="1"/>
          </p:cNvSpPr>
          <p:nvPr/>
        </p:nvSpPr>
        <p:spPr bwMode="auto">
          <a:xfrm>
            <a:off x="5776913" y="3143250"/>
            <a:ext cx="1587" cy="41275"/>
          </a:xfrm>
          <a:prstGeom prst="line">
            <a:avLst/>
          </a:prstGeom>
          <a:noFill/>
          <a:ln w="16510" cap="rnd">
            <a:solidFill>
              <a:srgbClr val="FFFF00"/>
            </a:solidFill>
            <a:round/>
            <a:headEnd/>
            <a:tailEnd/>
          </a:ln>
        </p:spPr>
        <p:txBody>
          <a:bodyPr/>
          <a:lstStyle/>
          <a:p>
            <a:endParaRPr lang="en-US"/>
          </a:p>
        </p:txBody>
      </p:sp>
      <p:sp>
        <p:nvSpPr>
          <p:cNvPr id="579599" name="Line 15"/>
          <p:cNvSpPr>
            <a:spLocks noChangeShapeType="1"/>
          </p:cNvSpPr>
          <p:nvPr/>
        </p:nvSpPr>
        <p:spPr bwMode="auto">
          <a:xfrm>
            <a:off x="6067425" y="3143250"/>
            <a:ext cx="1588" cy="41275"/>
          </a:xfrm>
          <a:prstGeom prst="line">
            <a:avLst/>
          </a:prstGeom>
          <a:noFill/>
          <a:ln w="16510" cap="rnd">
            <a:solidFill>
              <a:srgbClr val="FFFF00"/>
            </a:solidFill>
            <a:round/>
            <a:headEnd/>
            <a:tailEnd/>
          </a:ln>
        </p:spPr>
        <p:txBody>
          <a:bodyPr/>
          <a:lstStyle/>
          <a:p>
            <a:endParaRPr lang="en-US"/>
          </a:p>
        </p:txBody>
      </p:sp>
      <p:sp>
        <p:nvSpPr>
          <p:cNvPr id="579600" name="Line 16"/>
          <p:cNvSpPr>
            <a:spLocks noChangeShapeType="1"/>
          </p:cNvSpPr>
          <p:nvPr/>
        </p:nvSpPr>
        <p:spPr bwMode="auto">
          <a:xfrm>
            <a:off x="6213475" y="3143250"/>
            <a:ext cx="9525" cy="41275"/>
          </a:xfrm>
          <a:prstGeom prst="line">
            <a:avLst/>
          </a:prstGeom>
          <a:noFill/>
          <a:ln w="16510" cap="rnd">
            <a:solidFill>
              <a:srgbClr val="FFFF00"/>
            </a:solidFill>
            <a:round/>
            <a:headEnd/>
            <a:tailEnd/>
          </a:ln>
        </p:spPr>
        <p:txBody>
          <a:bodyPr/>
          <a:lstStyle/>
          <a:p>
            <a:endParaRPr lang="en-US"/>
          </a:p>
        </p:txBody>
      </p:sp>
      <p:sp>
        <p:nvSpPr>
          <p:cNvPr id="579601" name="Line 17"/>
          <p:cNvSpPr>
            <a:spLocks noChangeShapeType="1"/>
          </p:cNvSpPr>
          <p:nvPr/>
        </p:nvSpPr>
        <p:spPr bwMode="auto">
          <a:xfrm>
            <a:off x="6369050" y="3143250"/>
            <a:ext cx="1588" cy="41275"/>
          </a:xfrm>
          <a:prstGeom prst="line">
            <a:avLst/>
          </a:prstGeom>
          <a:noFill/>
          <a:ln w="16510" cap="rnd">
            <a:solidFill>
              <a:srgbClr val="FFFF00"/>
            </a:solidFill>
            <a:round/>
            <a:headEnd/>
            <a:tailEnd/>
          </a:ln>
        </p:spPr>
        <p:txBody>
          <a:bodyPr/>
          <a:lstStyle/>
          <a:p>
            <a:endParaRPr lang="en-US"/>
          </a:p>
        </p:txBody>
      </p:sp>
      <p:sp>
        <p:nvSpPr>
          <p:cNvPr id="579602" name="Line 18"/>
          <p:cNvSpPr>
            <a:spLocks noChangeShapeType="1"/>
          </p:cNvSpPr>
          <p:nvPr/>
        </p:nvSpPr>
        <p:spPr bwMode="auto">
          <a:xfrm>
            <a:off x="6670675" y="3143250"/>
            <a:ext cx="1588" cy="41275"/>
          </a:xfrm>
          <a:prstGeom prst="line">
            <a:avLst/>
          </a:prstGeom>
          <a:noFill/>
          <a:ln w="16510" cap="rnd">
            <a:solidFill>
              <a:srgbClr val="FFFF00"/>
            </a:solidFill>
            <a:round/>
            <a:headEnd/>
            <a:tailEnd/>
          </a:ln>
        </p:spPr>
        <p:txBody>
          <a:bodyPr/>
          <a:lstStyle/>
          <a:p>
            <a:endParaRPr lang="en-US"/>
          </a:p>
        </p:txBody>
      </p:sp>
      <p:sp>
        <p:nvSpPr>
          <p:cNvPr id="579603" name="Line 19"/>
          <p:cNvSpPr>
            <a:spLocks noChangeShapeType="1"/>
          </p:cNvSpPr>
          <p:nvPr/>
        </p:nvSpPr>
        <p:spPr bwMode="auto">
          <a:xfrm>
            <a:off x="6815138" y="3143250"/>
            <a:ext cx="1587" cy="41275"/>
          </a:xfrm>
          <a:prstGeom prst="line">
            <a:avLst/>
          </a:prstGeom>
          <a:noFill/>
          <a:ln w="16510" cap="rnd">
            <a:solidFill>
              <a:srgbClr val="FFFF00"/>
            </a:solidFill>
            <a:round/>
            <a:headEnd/>
            <a:tailEnd/>
          </a:ln>
        </p:spPr>
        <p:txBody>
          <a:bodyPr/>
          <a:lstStyle/>
          <a:p>
            <a:endParaRPr lang="en-US"/>
          </a:p>
        </p:txBody>
      </p:sp>
      <p:sp>
        <p:nvSpPr>
          <p:cNvPr id="579604" name="Line 20"/>
          <p:cNvSpPr>
            <a:spLocks noChangeShapeType="1"/>
          </p:cNvSpPr>
          <p:nvPr/>
        </p:nvSpPr>
        <p:spPr bwMode="auto">
          <a:xfrm>
            <a:off x="6961188" y="3143250"/>
            <a:ext cx="1587" cy="41275"/>
          </a:xfrm>
          <a:prstGeom prst="line">
            <a:avLst/>
          </a:prstGeom>
          <a:noFill/>
          <a:ln w="16510" cap="rnd">
            <a:solidFill>
              <a:srgbClr val="FFFF00"/>
            </a:solidFill>
            <a:round/>
            <a:headEnd/>
            <a:tailEnd/>
          </a:ln>
        </p:spPr>
        <p:txBody>
          <a:bodyPr/>
          <a:lstStyle/>
          <a:p>
            <a:endParaRPr lang="en-US"/>
          </a:p>
        </p:txBody>
      </p:sp>
      <p:sp>
        <p:nvSpPr>
          <p:cNvPr id="579605" name="Line 21"/>
          <p:cNvSpPr>
            <a:spLocks noChangeShapeType="1"/>
          </p:cNvSpPr>
          <p:nvPr/>
        </p:nvSpPr>
        <p:spPr bwMode="auto">
          <a:xfrm>
            <a:off x="7262813" y="3143250"/>
            <a:ext cx="1587" cy="41275"/>
          </a:xfrm>
          <a:prstGeom prst="line">
            <a:avLst/>
          </a:prstGeom>
          <a:noFill/>
          <a:ln w="16510" cap="rnd">
            <a:solidFill>
              <a:srgbClr val="FFFF00"/>
            </a:solidFill>
            <a:round/>
            <a:headEnd/>
            <a:tailEnd/>
          </a:ln>
        </p:spPr>
        <p:txBody>
          <a:bodyPr/>
          <a:lstStyle/>
          <a:p>
            <a:endParaRPr lang="en-US"/>
          </a:p>
        </p:txBody>
      </p:sp>
      <p:sp>
        <p:nvSpPr>
          <p:cNvPr id="579606" name="Line 22"/>
          <p:cNvSpPr>
            <a:spLocks noChangeShapeType="1"/>
          </p:cNvSpPr>
          <p:nvPr/>
        </p:nvSpPr>
        <p:spPr bwMode="auto">
          <a:xfrm>
            <a:off x="7407275" y="3143250"/>
            <a:ext cx="1588" cy="41275"/>
          </a:xfrm>
          <a:prstGeom prst="line">
            <a:avLst/>
          </a:prstGeom>
          <a:noFill/>
          <a:ln w="16510" cap="rnd">
            <a:solidFill>
              <a:srgbClr val="FFFF00"/>
            </a:solidFill>
            <a:round/>
            <a:headEnd/>
            <a:tailEnd/>
          </a:ln>
        </p:spPr>
        <p:txBody>
          <a:bodyPr/>
          <a:lstStyle/>
          <a:p>
            <a:endParaRPr lang="en-US"/>
          </a:p>
        </p:txBody>
      </p:sp>
      <p:sp>
        <p:nvSpPr>
          <p:cNvPr id="579607" name="Line 23"/>
          <p:cNvSpPr>
            <a:spLocks noChangeShapeType="1"/>
          </p:cNvSpPr>
          <p:nvPr/>
        </p:nvSpPr>
        <p:spPr bwMode="auto">
          <a:xfrm>
            <a:off x="7553325" y="3143250"/>
            <a:ext cx="9525" cy="41275"/>
          </a:xfrm>
          <a:prstGeom prst="line">
            <a:avLst/>
          </a:prstGeom>
          <a:noFill/>
          <a:ln w="16510" cap="rnd">
            <a:solidFill>
              <a:srgbClr val="FFFF00"/>
            </a:solidFill>
            <a:round/>
            <a:headEnd/>
            <a:tailEnd/>
          </a:ln>
        </p:spPr>
        <p:txBody>
          <a:bodyPr/>
          <a:lstStyle/>
          <a:p>
            <a:endParaRPr lang="en-US"/>
          </a:p>
        </p:txBody>
      </p:sp>
      <p:sp>
        <p:nvSpPr>
          <p:cNvPr id="579608" name="Line 24"/>
          <p:cNvSpPr>
            <a:spLocks noChangeShapeType="1"/>
          </p:cNvSpPr>
          <p:nvPr/>
        </p:nvSpPr>
        <p:spPr bwMode="auto">
          <a:xfrm>
            <a:off x="7853363" y="3143250"/>
            <a:ext cx="1587" cy="41275"/>
          </a:xfrm>
          <a:prstGeom prst="line">
            <a:avLst/>
          </a:prstGeom>
          <a:noFill/>
          <a:ln w="16510" cap="rnd">
            <a:solidFill>
              <a:srgbClr val="FFFF00"/>
            </a:solidFill>
            <a:round/>
            <a:headEnd/>
            <a:tailEnd/>
          </a:ln>
        </p:spPr>
        <p:txBody>
          <a:bodyPr/>
          <a:lstStyle/>
          <a:p>
            <a:endParaRPr lang="en-US"/>
          </a:p>
        </p:txBody>
      </p:sp>
      <p:sp>
        <p:nvSpPr>
          <p:cNvPr id="579609" name="Line 25"/>
          <p:cNvSpPr>
            <a:spLocks noChangeShapeType="1"/>
          </p:cNvSpPr>
          <p:nvPr/>
        </p:nvSpPr>
        <p:spPr bwMode="auto">
          <a:xfrm>
            <a:off x="7999413" y="3143250"/>
            <a:ext cx="1587" cy="41275"/>
          </a:xfrm>
          <a:prstGeom prst="line">
            <a:avLst/>
          </a:prstGeom>
          <a:noFill/>
          <a:ln w="16510" cap="rnd">
            <a:solidFill>
              <a:srgbClr val="FFFF00"/>
            </a:solidFill>
            <a:round/>
            <a:headEnd/>
            <a:tailEnd/>
          </a:ln>
        </p:spPr>
        <p:txBody>
          <a:bodyPr/>
          <a:lstStyle/>
          <a:p>
            <a:endParaRPr lang="en-US"/>
          </a:p>
        </p:txBody>
      </p:sp>
      <p:sp>
        <p:nvSpPr>
          <p:cNvPr id="579610" name="Line 26"/>
          <p:cNvSpPr>
            <a:spLocks noChangeShapeType="1"/>
          </p:cNvSpPr>
          <p:nvPr/>
        </p:nvSpPr>
        <p:spPr bwMode="auto">
          <a:xfrm>
            <a:off x="4146550" y="3143250"/>
            <a:ext cx="1588" cy="61913"/>
          </a:xfrm>
          <a:prstGeom prst="line">
            <a:avLst/>
          </a:prstGeom>
          <a:noFill/>
          <a:ln w="9525" cap="rnd">
            <a:solidFill>
              <a:srgbClr val="FFFF00"/>
            </a:solidFill>
            <a:round/>
            <a:headEnd/>
            <a:tailEnd/>
          </a:ln>
        </p:spPr>
        <p:txBody>
          <a:bodyPr/>
          <a:lstStyle/>
          <a:p>
            <a:endParaRPr lang="en-US"/>
          </a:p>
        </p:txBody>
      </p:sp>
      <p:sp>
        <p:nvSpPr>
          <p:cNvPr id="579611" name="Rectangle 27"/>
          <p:cNvSpPr>
            <a:spLocks noChangeArrowheads="1"/>
          </p:cNvSpPr>
          <p:nvPr/>
        </p:nvSpPr>
        <p:spPr bwMode="auto">
          <a:xfrm>
            <a:off x="3962400" y="32242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200</a:t>
            </a:r>
            <a:endParaRPr lang="en-US" sz="1800">
              <a:solidFill>
                <a:srgbClr val="FFFF00"/>
              </a:solidFill>
              <a:latin typeface="Arial" charset="0"/>
            </a:endParaRPr>
          </a:p>
        </p:txBody>
      </p:sp>
      <p:sp>
        <p:nvSpPr>
          <p:cNvPr id="579612" name="Line 28"/>
          <p:cNvSpPr>
            <a:spLocks noChangeShapeType="1"/>
          </p:cNvSpPr>
          <p:nvPr/>
        </p:nvSpPr>
        <p:spPr bwMode="auto">
          <a:xfrm>
            <a:off x="4738688" y="3143250"/>
            <a:ext cx="1587" cy="61913"/>
          </a:xfrm>
          <a:prstGeom prst="line">
            <a:avLst/>
          </a:prstGeom>
          <a:noFill/>
          <a:ln w="9525" cap="rnd">
            <a:solidFill>
              <a:srgbClr val="FFFF00"/>
            </a:solidFill>
            <a:round/>
            <a:headEnd/>
            <a:tailEnd/>
          </a:ln>
        </p:spPr>
        <p:txBody>
          <a:bodyPr/>
          <a:lstStyle/>
          <a:p>
            <a:endParaRPr lang="en-US"/>
          </a:p>
        </p:txBody>
      </p:sp>
      <p:sp>
        <p:nvSpPr>
          <p:cNvPr id="579613" name="Rectangle 29"/>
          <p:cNvSpPr>
            <a:spLocks noChangeArrowheads="1"/>
          </p:cNvSpPr>
          <p:nvPr/>
        </p:nvSpPr>
        <p:spPr bwMode="auto">
          <a:xfrm>
            <a:off x="4648200" y="32242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400</a:t>
            </a:r>
            <a:endParaRPr lang="en-US" sz="1800">
              <a:solidFill>
                <a:srgbClr val="FFFF00"/>
              </a:solidFill>
              <a:latin typeface="Arial" charset="0"/>
            </a:endParaRPr>
          </a:p>
        </p:txBody>
      </p:sp>
      <p:sp>
        <p:nvSpPr>
          <p:cNvPr id="579614" name="Line 30"/>
          <p:cNvSpPr>
            <a:spLocks noChangeShapeType="1"/>
          </p:cNvSpPr>
          <p:nvPr/>
        </p:nvSpPr>
        <p:spPr bwMode="auto">
          <a:xfrm>
            <a:off x="5330825" y="3143250"/>
            <a:ext cx="1588" cy="61913"/>
          </a:xfrm>
          <a:prstGeom prst="line">
            <a:avLst/>
          </a:prstGeom>
          <a:noFill/>
          <a:ln w="9525" cap="rnd">
            <a:solidFill>
              <a:srgbClr val="FFFF00"/>
            </a:solidFill>
            <a:round/>
            <a:headEnd/>
            <a:tailEnd/>
          </a:ln>
        </p:spPr>
        <p:txBody>
          <a:bodyPr/>
          <a:lstStyle/>
          <a:p>
            <a:endParaRPr lang="en-US"/>
          </a:p>
        </p:txBody>
      </p:sp>
      <p:sp>
        <p:nvSpPr>
          <p:cNvPr id="579615" name="Rectangle 31"/>
          <p:cNvSpPr>
            <a:spLocks noChangeArrowheads="1"/>
          </p:cNvSpPr>
          <p:nvPr/>
        </p:nvSpPr>
        <p:spPr bwMode="auto">
          <a:xfrm>
            <a:off x="5257800" y="32242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600</a:t>
            </a:r>
            <a:endParaRPr lang="en-US" sz="1800">
              <a:solidFill>
                <a:srgbClr val="FFFF00"/>
              </a:solidFill>
              <a:latin typeface="Arial" charset="0"/>
            </a:endParaRPr>
          </a:p>
        </p:txBody>
      </p:sp>
      <p:sp>
        <p:nvSpPr>
          <p:cNvPr id="579616" name="Line 32"/>
          <p:cNvSpPr>
            <a:spLocks noChangeShapeType="1"/>
          </p:cNvSpPr>
          <p:nvPr/>
        </p:nvSpPr>
        <p:spPr bwMode="auto">
          <a:xfrm>
            <a:off x="5922963" y="3143250"/>
            <a:ext cx="1587" cy="61913"/>
          </a:xfrm>
          <a:prstGeom prst="line">
            <a:avLst/>
          </a:prstGeom>
          <a:noFill/>
          <a:ln w="9525" cap="rnd">
            <a:solidFill>
              <a:srgbClr val="FFFF00"/>
            </a:solidFill>
            <a:round/>
            <a:headEnd/>
            <a:tailEnd/>
          </a:ln>
        </p:spPr>
        <p:txBody>
          <a:bodyPr/>
          <a:lstStyle/>
          <a:p>
            <a:endParaRPr lang="en-US"/>
          </a:p>
        </p:txBody>
      </p:sp>
      <p:sp>
        <p:nvSpPr>
          <p:cNvPr id="579617" name="Rectangle 33"/>
          <p:cNvSpPr>
            <a:spLocks noChangeArrowheads="1"/>
          </p:cNvSpPr>
          <p:nvPr/>
        </p:nvSpPr>
        <p:spPr bwMode="auto">
          <a:xfrm>
            <a:off x="5791200" y="32242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800</a:t>
            </a:r>
            <a:endParaRPr lang="en-US" sz="1800">
              <a:solidFill>
                <a:srgbClr val="FFFF00"/>
              </a:solidFill>
              <a:latin typeface="Arial" charset="0"/>
            </a:endParaRPr>
          </a:p>
        </p:txBody>
      </p:sp>
      <p:sp>
        <p:nvSpPr>
          <p:cNvPr id="579618" name="Line 34"/>
          <p:cNvSpPr>
            <a:spLocks noChangeShapeType="1"/>
          </p:cNvSpPr>
          <p:nvPr/>
        </p:nvSpPr>
        <p:spPr bwMode="auto">
          <a:xfrm>
            <a:off x="6515100" y="3143250"/>
            <a:ext cx="9525" cy="61913"/>
          </a:xfrm>
          <a:prstGeom prst="line">
            <a:avLst/>
          </a:prstGeom>
          <a:noFill/>
          <a:ln w="9525" cap="rnd">
            <a:solidFill>
              <a:srgbClr val="FFFF00"/>
            </a:solidFill>
            <a:round/>
            <a:headEnd/>
            <a:tailEnd/>
          </a:ln>
        </p:spPr>
        <p:txBody>
          <a:bodyPr/>
          <a:lstStyle/>
          <a:p>
            <a:endParaRPr lang="en-US"/>
          </a:p>
        </p:txBody>
      </p:sp>
      <p:sp>
        <p:nvSpPr>
          <p:cNvPr id="579619" name="Rectangle 35"/>
          <p:cNvSpPr>
            <a:spLocks noChangeArrowheads="1"/>
          </p:cNvSpPr>
          <p:nvPr/>
        </p:nvSpPr>
        <p:spPr bwMode="auto">
          <a:xfrm>
            <a:off x="6324600" y="3224213"/>
            <a:ext cx="311150"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1000</a:t>
            </a:r>
            <a:endParaRPr lang="en-US" sz="1800">
              <a:solidFill>
                <a:srgbClr val="FFFF00"/>
              </a:solidFill>
              <a:latin typeface="Arial" charset="0"/>
            </a:endParaRPr>
          </a:p>
        </p:txBody>
      </p:sp>
      <p:sp>
        <p:nvSpPr>
          <p:cNvPr id="579620" name="Line 36"/>
          <p:cNvSpPr>
            <a:spLocks noChangeShapeType="1"/>
          </p:cNvSpPr>
          <p:nvPr/>
        </p:nvSpPr>
        <p:spPr bwMode="auto">
          <a:xfrm>
            <a:off x="7105650" y="3143250"/>
            <a:ext cx="1588" cy="61913"/>
          </a:xfrm>
          <a:prstGeom prst="line">
            <a:avLst/>
          </a:prstGeom>
          <a:noFill/>
          <a:ln w="9525" cap="rnd">
            <a:solidFill>
              <a:srgbClr val="FFFF00"/>
            </a:solidFill>
            <a:round/>
            <a:headEnd/>
            <a:tailEnd/>
          </a:ln>
        </p:spPr>
        <p:txBody>
          <a:bodyPr/>
          <a:lstStyle/>
          <a:p>
            <a:endParaRPr lang="en-US"/>
          </a:p>
        </p:txBody>
      </p:sp>
      <p:sp>
        <p:nvSpPr>
          <p:cNvPr id="579621" name="Rectangle 37"/>
          <p:cNvSpPr>
            <a:spLocks noChangeArrowheads="1"/>
          </p:cNvSpPr>
          <p:nvPr/>
        </p:nvSpPr>
        <p:spPr bwMode="auto">
          <a:xfrm>
            <a:off x="6934200" y="3224213"/>
            <a:ext cx="311150"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1200</a:t>
            </a:r>
            <a:endParaRPr lang="en-US" sz="1800">
              <a:solidFill>
                <a:srgbClr val="FFFF00"/>
              </a:solidFill>
              <a:latin typeface="Arial" charset="0"/>
            </a:endParaRPr>
          </a:p>
        </p:txBody>
      </p:sp>
      <p:sp>
        <p:nvSpPr>
          <p:cNvPr id="579622" name="Line 38"/>
          <p:cNvSpPr>
            <a:spLocks noChangeShapeType="1"/>
          </p:cNvSpPr>
          <p:nvPr/>
        </p:nvSpPr>
        <p:spPr bwMode="auto">
          <a:xfrm>
            <a:off x="7697788" y="3143250"/>
            <a:ext cx="11112" cy="61913"/>
          </a:xfrm>
          <a:prstGeom prst="line">
            <a:avLst/>
          </a:prstGeom>
          <a:noFill/>
          <a:ln w="9525" cap="rnd">
            <a:solidFill>
              <a:srgbClr val="FFFF00"/>
            </a:solidFill>
            <a:round/>
            <a:headEnd/>
            <a:tailEnd/>
          </a:ln>
        </p:spPr>
        <p:txBody>
          <a:bodyPr/>
          <a:lstStyle/>
          <a:p>
            <a:endParaRPr lang="en-US"/>
          </a:p>
        </p:txBody>
      </p:sp>
      <p:sp>
        <p:nvSpPr>
          <p:cNvPr id="579623" name="Rectangle 39"/>
          <p:cNvSpPr>
            <a:spLocks noChangeArrowheads="1"/>
          </p:cNvSpPr>
          <p:nvPr/>
        </p:nvSpPr>
        <p:spPr bwMode="auto">
          <a:xfrm>
            <a:off x="7543800" y="3224213"/>
            <a:ext cx="311150"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1400</a:t>
            </a:r>
            <a:endParaRPr lang="en-US" sz="1800">
              <a:solidFill>
                <a:srgbClr val="FFFF00"/>
              </a:solidFill>
              <a:latin typeface="Arial" charset="0"/>
            </a:endParaRPr>
          </a:p>
        </p:txBody>
      </p:sp>
      <p:sp>
        <p:nvSpPr>
          <p:cNvPr id="579624" name="Rectangle 40"/>
          <p:cNvSpPr>
            <a:spLocks noChangeArrowheads="1"/>
          </p:cNvSpPr>
          <p:nvPr/>
        </p:nvSpPr>
        <p:spPr bwMode="auto">
          <a:xfrm>
            <a:off x="5638800" y="3429000"/>
            <a:ext cx="254000" cy="182563"/>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m/z</a:t>
            </a:r>
            <a:endParaRPr lang="en-US" sz="1800" b="0">
              <a:solidFill>
                <a:srgbClr val="FFFF00"/>
              </a:solidFill>
              <a:latin typeface="Arial" charset="0"/>
            </a:endParaRPr>
          </a:p>
        </p:txBody>
      </p:sp>
      <p:sp>
        <p:nvSpPr>
          <p:cNvPr id="579625" name="Line 41"/>
          <p:cNvSpPr>
            <a:spLocks noChangeShapeType="1"/>
          </p:cNvSpPr>
          <p:nvPr/>
        </p:nvSpPr>
        <p:spPr bwMode="auto">
          <a:xfrm flipV="1">
            <a:off x="3844925" y="1419225"/>
            <a:ext cx="1588" cy="1724025"/>
          </a:xfrm>
          <a:prstGeom prst="line">
            <a:avLst/>
          </a:prstGeom>
          <a:noFill/>
          <a:ln w="16510">
            <a:solidFill>
              <a:srgbClr val="FFFF00"/>
            </a:solidFill>
            <a:round/>
            <a:headEnd/>
            <a:tailEnd/>
          </a:ln>
        </p:spPr>
        <p:txBody>
          <a:bodyPr/>
          <a:lstStyle/>
          <a:p>
            <a:endParaRPr lang="en-US"/>
          </a:p>
        </p:txBody>
      </p:sp>
      <p:sp>
        <p:nvSpPr>
          <p:cNvPr id="579626" name="Line 42"/>
          <p:cNvSpPr>
            <a:spLocks noChangeShapeType="1"/>
          </p:cNvSpPr>
          <p:nvPr/>
        </p:nvSpPr>
        <p:spPr bwMode="auto">
          <a:xfrm flipH="1">
            <a:off x="3783013" y="3143250"/>
            <a:ext cx="61912" cy="1588"/>
          </a:xfrm>
          <a:prstGeom prst="line">
            <a:avLst/>
          </a:prstGeom>
          <a:noFill/>
          <a:ln w="16510" cap="rnd">
            <a:solidFill>
              <a:srgbClr val="FFFF00"/>
            </a:solidFill>
            <a:round/>
            <a:headEnd/>
            <a:tailEnd/>
          </a:ln>
        </p:spPr>
        <p:txBody>
          <a:bodyPr/>
          <a:lstStyle/>
          <a:p>
            <a:endParaRPr lang="en-US"/>
          </a:p>
        </p:txBody>
      </p:sp>
      <p:sp>
        <p:nvSpPr>
          <p:cNvPr id="579627" name="Rectangle 43"/>
          <p:cNvSpPr>
            <a:spLocks noChangeArrowheads="1"/>
          </p:cNvSpPr>
          <p:nvPr/>
        </p:nvSpPr>
        <p:spPr bwMode="auto">
          <a:xfrm>
            <a:off x="3649663" y="3094038"/>
            <a:ext cx="84137" cy="182562"/>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0</a:t>
            </a:r>
          </a:p>
        </p:txBody>
      </p:sp>
      <p:sp>
        <p:nvSpPr>
          <p:cNvPr id="579628" name="Line 44"/>
          <p:cNvSpPr>
            <a:spLocks noChangeShapeType="1"/>
          </p:cNvSpPr>
          <p:nvPr/>
        </p:nvSpPr>
        <p:spPr bwMode="auto">
          <a:xfrm flipH="1">
            <a:off x="3783013" y="2239963"/>
            <a:ext cx="61912" cy="1587"/>
          </a:xfrm>
          <a:prstGeom prst="line">
            <a:avLst/>
          </a:prstGeom>
          <a:noFill/>
          <a:ln w="16510" cap="rnd">
            <a:solidFill>
              <a:srgbClr val="FFFF00"/>
            </a:solidFill>
            <a:round/>
            <a:headEnd/>
            <a:tailEnd/>
          </a:ln>
        </p:spPr>
        <p:txBody>
          <a:bodyPr/>
          <a:lstStyle/>
          <a:p>
            <a:endParaRPr lang="en-US"/>
          </a:p>
        </p:txBody>
      </p:sp>
      <p:sp>
        <p:nvSpPr>
          <p:cNvPr id="579629" name="Rectangle 45"/>
          <p:cNvSpPr>
            <a:spLocks noChangeArrowheads="1"/>
          </p:cNvSpPr>
          <p:nvPr/>
        </p:nvSpPr>
        <p:spPr bwMode="auto">
          <a:xfrm>
            <a:off x="3565525" y="2133600"/>
            <a:ext cx="168275" cy="182563"/>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50</a:t>
            </a:r>
          </a:p>
        </p:txBody>
      </p:sp>
      <p:sp>
        <p:nvSpPr>
          <p:cNvPr id="579630" name="Line 46"/>
          <p:cNvSpPr>
            <a:spLocks noChangeShapeType="1"/>
          </p:cNvSpPr>
          <p:nvPr/>
        </p:nvSpPr>
        <p:spPr bwMode="auto">
          <a:xfrm flipH="1">
            <a:off x="3783013" y="1419225"/>
            <a:ext cx="61912" cy="1588"/>
          </a:xfrm>
          <a:prstGeom prst="line">
            <a:avLst/>
          </a:prstGeom>
          <a:noFill/>
          <a:ln w="16510" cap="rnd">
            <a:solidFill>
              <a:srgbClr val="FFFF00"/>
            </a:solidFill>
            <a:round/>
            <a:headEnd/>
            <a:tailEnd/>
          </a:ln>
        </p:spPr>
        <p:txBody>
          <a:bodyPr/>
          <a:lstStyle/>
          <a:p>
            <a:endParaRPr lang="en-US"/>
          </a:p>
        </p:txBody>
      </p:sp>
      <p:sp>
        <p:nvSpPr>
          <p:cNvPr id="579631" name="Rectangle 47"/>
          <p:cNvSpPr>
            <a:spLocks noChangeArrowheads="1"/>
          </p:cNvSpPr>
          <p:nvPr/>
        </p:nvSpPr>
        <p:spPr bwMode="auto">
          <a:xfrm>
            <a:off x="3481388" y="1341438"/>
            <a:ext cx="252412" cy="182562"/>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100</a:t>
            </a:r>
          </a:p>
        </p:txBody>
      </p:sp>
      <p:sp>
        <p:nvSpPr>
          <p:cNvPr id="579632" name="Freeform 48"/>
          <p:cNvSpPr>
            <a:spLocks/>
          </p:cNvSpPr>
          <p:nvPr/>
        </p:nvSpPr>
        <p:spPr bwMode="auto">
          <a:xfrm>
            <a:off x="3844925" y="1419225"/>
            <a:ext cx="4154488" cy="1724025"/>
          </a:xfrm>
          <a:custGeom>
            <a:avLst/>
            <a:gdLst/>
            <a:ahLst/>
            <a:cxnLst>
              <a:cxn ang="0">
                <a:pos x="118" y="1086"/>
              </a:cxn>
              <a:cxn ang="0">
                <a:pos x="216" y="1086"/>
              </a:cxn>
              <a:cxn ang="0">
                <a:pos x="301" y="1066"/>
              </a:cxn>
              <a:cxn ang="0">
                <a:pos x="380" y="1086"/>
              </a:cxn>
              <a:cxn ang="0">
                <a:pos x="471" y="1086"/>
              </a:cxn>
              <a:cxn ang="0">
                <a:pos x="537" y="778"/>
              </a:cxn>
              <a:cxn ang="0">
                <a:pos x="615" y="1040"/>
              </a:cxn>
              <a:cxn ang="0">
                <a:pos x="681" y="1086"/>
              </a:cxn>
              <a:cxn ang="0">
                <a:pos x="720" y="896"/>
              </a:cxn>
              <a:cxn ang="0">
                <a:pos x="746" y="968"/>
              </a:cxn>
              <a:cxn ang="0">
                <a:pos x="805" y="1079"/>
              </a:cxn>
              <a:cxn ang="0">
                <a:pos x="851" y="1053"/>
              </a:cxn>
              <a:cxn ang="0">
                <a:pos x="890" y="1079"/>
              </a:cxn>
              <a:cxn ang="0">
                <a:pos x="949" y="1086"/>
              </a:cxn>
              <a:cxn ang="0">
                <a:pos x="988" y="1079"/>
              </a:cxn>
              <a:cxn ang="0">
                <a:pos x="1008" y="1086"/>
              </a:cxn>
              <a:cxn ang="0">
                <a:pos x="1060" y="1079"/>
              </a:cxn>
              <a:cxn ang="0">
                <a:pos x="1086" y="1073"/>
              </a:cxn>
              <a:cxn ang="0">
                <a:pos x="1125" y="1079"/>
              </a:cxn>
              <a:cxn ang="0">
                <a:pos x="1152" y="857"/>
              </a:cxn>
              <a:cxn ang="0">
                <a:pos x="1171" y="1079"/>
              </a:cxn>
              <a:cxn ang="0">
                <a:pos x="1197" y="1073"/>
              </a:cxn>
              <a:cxn ang="0">
                <a:pos x="1224" y="1086"/>
              </a:cxn>
              <a:cxn ang="0">
                <a:pos x="1263" y="1079"/>
              </a:cxn>
              <a:cxn ang="0">
                <a:pos x="1302" y="1086"/>
              </a:cxn>
              <a:cxn ang="0">
                <a:pos x="1328" y="1086"/>
              </a:cxn>
              <a:cxn ang="0">
                <a:pos x="1368" y="1086"/>
              </a:cxn>
              <a:cxn ang="0">
                <a:pos x="1400" y="1086"/>
              </a:cxn>
              <a:cxn ang="0">
                <a:pos x="1433" y="1086"/>
              </a:cxn>
              <a:cxn ang="0">
                <a:pos x="1466" y="1079"/>
              </a:cxn>
              <a:cxn ang="0">
                <a:pos x="1492" y="1086"/>
              </a:cxn>
              <a:cxn ang="0">
                <a:pos x="1525" y="1079"/>
              </a:cxn>
              <a:cxn ang="0">
                <a:pos x="1564" y="1086"/>
              </a:cxn>
              <a:cxn ang="0">
                <a:pos x="1590" y="1079"/>
              </a:cxn>
              <a:cxn ang="0">
                <a:pos x="1610" y="1060"/>
              </a:cxn>
              <a:cxn ang="0">
                <a:pos x="1649" y="1086"/>
              </a:cxn>
              <a:cxn ang="0">
                <a:pos x="1695" y="1086"/>
              </a:cxn>
              <a:cxn ang="0">
                <a:pos x="1721" y="1086"/>
              </a:cxn>
              <a:cxn ang="0">
                <a:pos x="1753" y="1079"/>
              </a:cxn>
              <a:cxn ang="0">
                <a:pos x="1786" y="1079"/>
              </a:cxn>
              <a:cxn ang="0">
                <a:pos x="1812" y="1086"/>
              </a:cxn>
              <a:cxn ang="0">
                <a:pos x="1852" y="1086"/>
              </a:cxn>
              <a:cxn ang="0">
                <a:pos x="1891" y="1086"/>
              </a:cxn>
              <a:cxn ang="0">
                <a:pos x="1924" y="1079"/>
              </a:cxn>
              <a:cxn ang="0">
                <a:pos x="1976" y="1086"/>
              </a:cxn>
              <a:cxn ang="0">
                <a:pos x="2022" y="1086"/>
              </a:cxn>
              <a:cxn ang="0">
                <a:pos x="2048" y="1079"/>
              </a:cxn>
              <a:cxn ang="0">
                <a:pos x="2094" y="981"/>
              </a:cxn>
              <a:cxn ang="0">
                <a:pos x="2120" y="1086"/>
              </a:cxn>
              <a:cxn ang="0">
                <a:pos x="2166" y="1079"/>
              </a:cxn>
              <a:cxn ang="0">
                <a:pos x="2192" y="1079"/>
              </a:cxn>
              <a:cxn ang="0">
                <a:pos x="2218" y="1053"/>
              </a:cxn>
              <a:cxn ang="0">
                <a:pos x="2264" y="1086"/>
              </a:cxn>
              <a:cxn ang="0">
                <a:pos x="2303" y="1079"/>
              </a:cxn>
              <a:cxn ang="0">
                <a:pos x="2336" y="1079"/>
              </a:cxn>
              <a:cxn ang="0">
                <a:pos x="2375" y="1079"/>
              </a:cxn>
              <a:cxn ang="0">
                <a:pos x="2408" y="1053"/>
              </a:cxn>
              <a:cxn ang="0">
                <a:pos x="2434" y="1047"/>
              </a:cxn>
              <a:cxn ang="0">
                <a:pos x="2453" y="1053"/>
              </a:cxn>
              <a:cxn ang="0">
                <a:pos x="2480" y="909"/>
              </a:cxn>
              <a:cxn ang="0">
                <a:pos x="2512" y="1047"/>
              </a:cxn>
              <a:cxn ang="0">
                <a:pos x="2552" y="1086"/>
              </a:cxn>
            </a:cxnLst>
            <a:rect l="0" t="0" r="r" b="b"/>
            <a:pathLst>
              <a:path w="2617" h="1086">
                <a:moveTo>
                  <a:pt x="0" y="1086"/>
                </a:moveTo>
                <a:lnTo>
                  <a:pt x="0" y="1086"/>
                </a:lnTo>
                <a:lnTo>
                  <a:pt x="7" y="1086"/>
                </a:lnTo>
                <a:lnTo>
                  <a:pt x="13" y="1086"/>
                </a:lnTo>
                <a:lnTo>
                  <a:pt x="20" y="1086"/>
                </a:lnTo>
                <a:lnTo>
                  <a:pt x="20" y="1086"/>
                </a:lnTo>
                <a:lnTo>
                  <a:pt x="26" y="1086"/>
                </a:lnTo>
                <a:lnTo>
                  <a:pt x="33" y="1086"/>
                </a:lnTo>
                <a:lnTo>
                  <a:pt x="40" y="1086"/>
                </a:lnTo>
                <a:lnTo>
                  <a:pt x="46" y="1086"/>
                </a:lnTo>
                <a:lnTo>
                  <a:pt x="46" y="1086"/>
                </a:lnTo>
                <a:lnTo>
                  <a:pt x="53" y="1086"/>
                </a:lnTo>
                <a:lnTo>
                  <a:pt x="59" y="1086"/>
                </a:lnTo>
                <a:lnTo>
                  <a:pt x="66" y="1086"/>
                </a:lnTo>
                <a:lnTo>
                  <a:pt x="72" y="1086"/>
                </a:lnTo>
                <a:lnTo>
                  <a:pt x="72" y="1086"/>
                </a:lnTo>
                <a:lnTo>
                  <a:pt x="79" y="1086"/>
                </a:lnTo>
                <a:lnTo>
                  <a:pt x="85" y="1086"/>
                </a:lnTo>
                <a:lnTo>
                  <a:pt x="92" y="1086"/>
                </a:lnTo>
                <a:lnTo>
                  <a:pt x="92" y="1086"/>
                </a:lnTo>
                <a:lnTo>
                  <a:pt x="98" y="1086"/>
                </a:lnTo>
                <a:lnTo>
                  <a:pt x="105" y="1086"/>
                </a:lnTo>
                <a:lnTo>
                  <a:pt x="111" y="1086"/>
                </a:lnTo>
                <a:lnTo>
                  <a:pt x="111" y="1079"/>
                </a:lnTo>
                <a:lnTo>
                  <a:pt x="111" y="1060"/>
                </a:lnTo>
                <a:lnTo>
                  <a:pt x="111" y="863"/>
                </a:lnTo>
                <a:lnTo>
                  <a:pt x="111" y="765"/>
                </a:lnTo>
                <a:lnTo>
                  <a:pt x="111" y="1053"/>
                </a:lnTo>
                <a:lnTo>
                  <a:pt x="111" y="1079"/>
                </a:lnTo>
                <a:lnTo>
                  <a:pt x="111" y="1079"/>
                </a:lnTo>
                <a:lnTo>
                  <a:pt x="111" y="1079"/>
                </a:lnTo>
                <a:lnTo>
                  <a:pt x="111" y="1066"/>
                </a:lnTo>
                <a:lnTo>
                  <a:pt x="118" y="1079"/>
                </a:lnTo>
                <a:lnTo>
                  <a:pt x="118" y="1086"/>
                </a:lnTo>
                <a:lnTo>
                  <a:pt x="118" y="1086"/>
                </a:lnTo>
                <a:lnTo>
                  <a:pt x="125" y="1086"/>
                </a:lnTo>
                <a:lnTo>
                  <a:pt x="131" y="1086"/>
                </a:lnTo>
                <a:lnTo>
                  <a:pt x="138" y="1086"/>
                </a:lnTo>
                <a:lnTo>
                  <a:pt x="144" y="1086"/>
                </a:lnTo>
                <a:lnTo>
                  <a:pt x="144" y="1079"/>
                </a:lnTo>
                <a:lnTo>
                  <a:pt x="144" y="1053"/>
                </a:lnTo>
                <a:lnTo>
                  <a:pt x="144" y="1073"/>
                </a:lnTo>
                <a:lnTo>
                  <a:pt x="144" y="1079"/>
                </a:lnTo>
                <a:lnTo>
                  <a:pt x="144" y="1086"/>
                </a:lnTo>
                <a:lnTo>
                  <a:pt x="144" y="1079"/>
                </a:lnTo>
                <a:lnTo>
                  <a:pt x="144" y="1086"/>
                </a:lnTo>
                <a:lnTo>
                  <a:pt x="144" y="1086"/>
                </a:lnTo>
                <a:lnTo>
                  <a:pt x="151" y="1086"/>
                </a:lnTo>
                <a:lnTo>
                  <a:pt x="157" y="1086"/>
                </a:lnTo>
                <a:lnTo>
                  <a:pt x="164" y="1086"/>
                </a:lnTo>
                <a:lnTo>
                  <a:pt x="164" y="1086"/>
                </a:lnTo>
                <a:lnTo>
                  <a:pt x="170" y="1086"/>
                </a:lnTo>
                <a:lnTo>
                  <a:pt x="177" y="1086"/>
                </a:lnTo>
                <a:lnTo>
                  <a:pt x="183" y="1086"/>
                </a:lnTo>
                <a:lnTo>
                  <a:pt x="183" y="1079"/>
                </a:lnTo>
                <a:lnTo>
                  <a:pt x="183" y="1086"/>
                </a:lnTo>
                <a:lnTo>
                  <a:pt x="190" y="1086"/>
                </a:lnTo>
                <a:lnTo>
                  <a:pt x="190" y="1079"/>
                </a:lnTo>
                <a:lnTo>
                  <a:pt x="190" y="1086"/>
                </a:lnTo>
                <a:lnTo>
                  <a:pt x="190" y="1079"/>
                </a:lnTo>
                <a:lnTo>
                  <a:pt x="190" y="1086"/>
                </a:lnTo>
                <a:lnTo>
                  <a:pt x="190" y="1079"/>
                </a:lnTo>
                <a:lnTo>
                  <a:pt x="190" y="1086"/>
                </a:lnTo>
                <a:lnTo>
                  <a:pt x="197" y="1086"/>
                </a:lnTo>
                <a:lnTo>
                  <a:pt x="203" y="1086"/>
                </a:lnTo>
                <a:lnTo>
                  <a:pt x="210" y="1086"/>
                </a:lnTo>
                <a:lnTo>
                  <a:pt x="216" y="1086"/>
                </a:lnTo>
                <a:lnTo>
                  <a:pt x="216" y="1079"/>
                </a:lnTo>
                <a:lnTo>
                  <a:pt x="216" y="1086"/>
                </a:lnTo>
                <a:lnTo>
                  <a:pt x="216" y="1086"/>
                </a:lnTo>
                <a:lnTo>
                  <a:pt x="216" y="1079"/>
                </a:lnTo>
                <a:lnTo>
                  <a:pt x="216" y="1086"/>
                </a:lnTo>
                <a:lnTo>
                  <a:pt x="223" y="1086"/>
                </a:lnTo>
                <a:lnTo>
                  <a:pt x="229" y="1086"/>
                </a:lnTo>
                <a:lnTo>
                  <a:pt x="236" y="1086"/>
                </a:lnTo>
                <a:lnTo>
                  <a:pt x="242" y="1086"/>
                </a:lnTo>
                <a:lnTo>
                  <a:pt x="242" y="1079"/>
                </a:lnTo>
                <a:lnTo>
                  <a:pt x="242" y="1014"/>
                </a:lnTo>
                <a:lnTo>
                  <a:pt x="242" y="1007"/>
                </a:lnTo>
                <a:lnTo>
                  <a:pt x="242" y="1060"/>
                </a:lnTo>
                <a:lnTo>
                  <a:pt x="242" y="1079"/>
                </a:lnTo>
                <a:lnTo>
                  <a:pt x="242" y="1086"/>
                </a:lnTo>
                <a:lnTo>
                  <a:pt x="242" y="1079"/>
                </a:lnTo>
                <a:lnTo>
                  <a:pt x="242" y="1086"/>
                </a:lnTo>
                <a:lnTo>
                  <a:pt x="249" y="1086"/>
                </a:lnTo>
                <a:lnTo>
                  <a:pt x="255" y="1086"/>
                </a:lnTo>
                <a:lnTo>
                  <a:pt x="262" y="1086"/>
                </a:lnTo>
                <a:lnTo>
                  <a:pt x="262" y="1086"/>
                </a:lnTo>
                <a:lnTo>
                  <a:pt x="268" y="1086"/>
                </a:lnTo>
                <a:lnTo>
                  <a:pt x="268" y="1079"/>
                </a:lnTo>
                <a:lnTo>
                  <a:pt x="268" y="1086"/>
                </a:lnTo>
                <a:lnTo>
                  <a:pt x="275" y="1086"/>
                </a:lnTo>
                <a:lnTo>
                  <a:pt x="282" y="1086"/>
                </a:lnTo>
                <a:lnTo>
                  <a:pt x="288" y="1086"/>
                </a:lnTo>
                <a:lnTo>
                  <a:pt x="288" y="1086"/>
                </a:lnTo>
                <a:lnTo>
                  <a:pt x="295" y="1086"/>
                </a:lnTo>
                <a:lnTo>
                  <a:pt x="295" y="1079"/>
                </a:lnTo>
                <a:lnTo>
                  <a:pt x="301" y="1079"/>
                </a:lnTo>
                <a:lnTo>
                  <a:pt x="301" y="994"/>
                </a:lnTo>
                <a:lnTo>
                  <a:pt x="301" y="922"/>
                </a:lnTo>
                <a:lnTo>
                  <a:pt x="301" y="975"/>
                </a:lnTo>
                <a:lnTo>
                  <a:pt x="301" y="1027"/>
                </a:lnTo>
                <a:lnTo>
                  <a:pt x="301" y="1079"/>
                </a:lnTo>
                <a:lnTo>
                  <a:pt x="301" y="1079"/>
                </a:lnTo>
                <a:lnTo>
                  <a:pt x="301" y="1066"/>
                </a:lnTo>
                <a:lnTo>
                  <a:pt x="301" y="1073"/>
                </a:lnTo>
                <a:lnTo>
                  <a:pt x="301" y="1086"/>
                </a:lnTo>
                <a:lnTo>
                  <a:pt x="308" y="1086"/>
                </a:lnTo>
                <a:lnTo>
                  <a:pt x="314" y="1086"/>
                </a:lnTo>
                <a:lnTo>
                  <a:pt x="314" y="1086"/>
                </a:lnTo>
                <a:lnTo>
                  <a:pt x="314" y="1079"/>
                </a:lnTo>
                <a:lnTo>
                  <a:pt x="314" y="1086"/>
                </a:lnTo>
                <a:lnTo>
                  <a:pt x="321" y="1086"/>
                </a:lnTo>
                <a:lnTo>
                  <a:pt x="327" y="1086"/>
                </a:lnTo>
                <a:lnTo>
                  <a:pt x="327" y="1079"/>
                </a:lnTo>
                <a:lnTo>
                  <a:pt x="327" y="1086"/>
                </a:lnTo>
                <a:lnTo>
                  <a:pt x="327" y="1079"/>
                </a:lnTo>
                <a:lnTo>
                  <a:pt x="334" y="1079"/>
                </a:lnTo>
                <a:lnTo>
                  <a:pt x="334" y="1073"/>
                </a:lnTo>
                <a:lnTo>
                  <a:pt x="334" y="1079"/>
                </a:lnTo>
                <a:lnTo>
                  <a:pt x="334" y="1086"/>
                </a:lnTo>
                <a:lnTo>
                  <a:pt x="334" y="1079"/>
                </a:lnTo>
                <a:lnTo>
                  <a:pt x="334" y="1086"/>
                </a:lnTo>
                <a:lnTo>
                  <a:pt x="334" y="1086"/>
                </a:lnTo>
                <a:lnTo>
                  <a:pt x="340" y="1086"/>
                </a:lnTo>
                <a:lnTo>
                  <a:pt x="347" y="1086"/>
                </a:lnTo>
                <a:lnTo>
                  <a:pt x="354" y="1086"/>
                </a:lnTo>
                <a:lnTo>
                  <a:pt x="360" y="1086"/>
                </a:lnTo>
                <a:lnTo>
                  <a:pt x="360" y="1079"/>
                </a:lnTo>
                <a:lnTo>
                  <a:pt x="360" y="1086"/>
                </a:lnTo>
                <a:lnTo>
                  <a:pt x="367" y="1086"/>
                </a:lnTo>
                <a:lnTo>
                  <a:pt x="367" y="1079"/>
                </a:lnTo>
                <a:lnTo>
                  <a:pt x="367" y="1060"/>
                </a:lnTo>
                <a:lnTo>
                  <a:pt x="367" y="1079"/>
                </a:lnTo>
                <a:lnTo>
                  <a:pt x="373" y="1086"/>
                </a:lnTo>
                <a:lnTo>
                  <a:pt x="373" y="1079"/>
                </a:lnTo>
                <a:lnTo>
                  <a:pt x="373" y="1079"/>
                </a:lnTo>
                <a:lnTo>
                  <a:pt x="373" y="1079"/>
                </a:lnTo>
                <a:lnTo>
                  <a:pt x="373" y="1086"/>
                </a:lnTo>
                <a:lnTo>
                  <a:pt x="380" y="1086"/>
                </a:lnTo>
                <a:lnTo>
                  <a:pt x="386" y="1086"/>
                </a:lnTo>
                <a:lnTo>
                  <a:pt x="386" y="1086"/>
                </a:lnTo>
                <a:lnTo>
                  <a:pt x="393" y="1086"/>
                </a:lnTo>
                <a:lnTo>
                  <a:pt x="399" y="1086"/>
                </a:lnTo>
                <a:lnTo>
                  <a:pt x="406" y="1086"/>
                </a:lnTo>
                <a:lnTo>
                  <a:pt x="406" y="1079"/>
                </a:lnTo>
                <a:lnTo>
                  <a:pt x="406" y="1086"/>
                </a:lnTo>
                <a:lnTo>
                  <a:pt x="406" y="1079"/>
                </a:lnTo>
                <a:lnTo>
                  <a:pt x="406" y="1086"/>
                </a:lnTo>
                <a:lnTo>
                  <a:pt x="406" y="1079"/>
                </a:lnTo>
                <a:lnTo>
                  <a:pt x="406" y="1086"/>
                </a:lnTo>
                <a:lnTo>
                  <a:pt x="412" y="1086"/>
                </a:lnTo>
                <a:lnTo>
                  <a:pt x="419" y="1086"/>
                </a:lnTo>
                <a:lnTo>
                  <a:pt x="425" y="1086"/>
                </a:lnTo>
                <a:lnTo>
                  <a:pt x="432" y="1086"/>
                </a:lnTo>
                <a:lnTo>
                  <a:pt x="432" y="1086"/>
                </a:lnTo>
                <a:lnTo>
                  <a:pt x="439" y="1086"/>
                </a:lnTo>
                <a:lnTo>
                  <a:pt x="445" y="1086"/>
                </a:lnTo>
                <a:lnTo>
                  <a:pt x="452" y="1086"/>
                </a:lnTo>
                <a:lnTo>
                  <a:pt x="452" y="1079"/>
                </a:lnTo>
                <a:lnTo>
                  <a:pt x="452" y="1079"/>
                </a:lnTo>
                <a:lnTo>
                  <a:pt x="452" y="922"/>
                </a:lnTo>
                <a:lnTo>
                  <a:pt x="452" y="883"/>
                </a:lnTo>
                <a:lnTo>
                  <a:pt x="452" y="1001"/>
                </a:lnTo>
                <a:lnTo>
                  <a:pt x="458" y="1053"/>
                </a:lnTo>
                <a:lnTo>
                  <a:pt x="458" y="1079"/>
                </a:lnTo>
                <a:lnTo>
                  <a:pt x="458" y="1066"/>
                </a:lnTo>
                <a:lnTo>
                  <a:pt x="458" y="1053"/>
                </a:lnTo>
                <a:lnTo>
                  <a:pt x="458" y="1073"/>
                </a:lnTo>
                <a:lnTo>
                  <a:pt x="458" y="1086"/>
                </a:lnTo>
                <a:lnTo>
                  <a:pt x="458" y="1079"/>
                </a:lnTo>
                <a:lnTo>
                  <a:pt x="458" y="1086"/>
                </a:lnTo>
                <a:lnTo>
                  <a:pt x="458" y="1086"/>
                </a:lnTo>
                <a:lnTo>
                  <a:pt x="465" y="1086"/>
                </a:lnTo>
                <a:lnTo>
                  <a:pt x="471" y="1086"/>
                </a:lnTo>
                <a:lnTo>
                  <a:pt x="478" y="1086"/>
                </a:lnTo>
                <a:lnTo>
                  <a:pt x="478" y="1079"/>
                </a:lnTo>
                <a:lnTo>
                  <a:pt x="478" y="1086"/>
                </a:lnTo>
                <a:lnTo>
                  <a:pt x="484" y="1086"/>
                </a:lnTo>
                <a:lnTo>
                  <a:pt x="491" y="1086"/>
                </a:lnTo>
                <a:lnTo>
                  <a:pt x="497" y="1086"/>
                </a:lnTo>
                <a:lnTo>
                  <a:pt x="497" y="1079"/>
                </a:lnTo>
                <a:lnTo>
                  <a:pt x="497" y="1086"/>
                </a:lnTo>
                <a:lnTo>
                  <a:pt x="497" y="1079"/>
                </a:lnTo>
                <a:lnTo>
                  <a:pt x="497" y="1086"/>
                </a:lnTo>
                <a:lnTo>
                  <a:pt x="504" y="1086"/>
                </a:lnTo>
                <a:lnTo>
                  <a:pt x="504" y="1079"/>
                </a:lnTo>
                <a:lnTo>
                  <a:pt x="504" y="1086"/>
                </a:lnTo>
                <a:lnTo>
                  <a:pt x="504" y="1086"/>
                </a:lnTo>
                <a:lnTo>
                  <a:pt x="504" y="1079"/>
                </a:lnTo>
                <a:lnTo>
                  <a:pt x="504" y="1086"/>
                </a:lnTo>
                <a:lnTo>
                  <a:pt x="511" y="1086"/>
                </a:lnTo>
                <a:lnTo>
                  <a:pt x="517" y="1086"/>
                </a:lnTo>
                <a:lnTo>
                  <a:pt x="524" y="1086"/>
                </a:lnTo>
                <a:lnTo>
                  <a:pt x="530" y="1086"/>
                </a:lnTo>
                <a:lnTo>
                  <a:pt x="530" y="1079"/>
                </a:lnTo>
                <a:lnTo>
                  <a:pt x="530" y="1079"/>
                </a:lnTo>
                <a:lnTo>
                  <a:pt x="530" y="1079"/>
                </a:lnTo>
                <a:lnTo>
                  <a:pt x="530" y="1060"/>
                </a:lnTo>
                <a:lnTo>
                  <a:pt x="530" y="1053"/>
                </a:lnTo>
                <a:lnTo>
                  <a:pt x="530" y="1066"/>
                </a:lnTo>
                <a:lnTo>
                  <a:pt x="530" y="1073"/>
                </a:lnTo>
                <a:lnTo>
                  <a:pt x="530" y="1079"/>
                </a:lnTo>
                <a:lnTo>
                  <a:pt x="530" y="1086"/>
                </a:lnTo>
                <a:lnTo>
                  <a:pt x="537" y="1086"/>
                </a:lnTo>
                <a:lnTo>
                  <a:pt x="537" y="1079"/>
                </a:lnTo>
                <a:lnTo>
                  <a:pt x="537" y="1079"/>
                </a:lnTo>
                <a:lnTo>
                  <a:pt x="537" y="1066"/>
                </a:lnTo>
                <a:lnTo>
                  <a:pt x="537" y="857"/>
                </a:lnTo>
                <a:lnTo>
                  <a:pt x="537" y="778"/>
                </a:lnTo>
                <a:lnTo>
                  <a:pt x="537" y="916"/>
                </a:lnTo>
                <a:lnTo>
                  <a:pt x="543" y="994"/>
                </a:lnTo>
                <a:lnTo>
                  <a:pt x="543" y="1079"/>
                </a:lnTo>
                <a:lnTo>
                  <a:pt x="543" y="1060"/>
                </a:lnTo>
                <a:lnTo>
                  <a:pt x="543" y="1034"/>
                </a:lnTo>
                <a:lnTo>
                  <a:pt x="543" y="1053"/>
                </a:lnTo>
                <a:lnTo>
                  <a:pt x="543" y="1079"/>
                </a:lnTo>
                <a:lnTo>
                  <a:pt x="543" y="1086"/>
                </a:lnTo>
                <a:lnTo>
                  <a:pt x="543" y="1079"/>
                </a:lnTo>
                <a:lnTo>
                  <a:pt x="543" y="1086"/>
                </a:lnTo>
                <a:lnTo>
                  <a:pt x="550" y="1086"/>
                </a:lnTo>
                <a:lnTo>
                  <a:pt x="550" y="1086"/>
                </a:lnTo>
                <a:lnTo>
                  <a:pt x="556" y="1086"/>
                </a:lnTo>
                <a:lnTo>
                  <a:pt x="556" y="1079"/>
                </a:lnTo>
                <a:lnTo>
                  <a:pt x="556" y="1086"/>
                </a:lnTo>
                <a:lnTo>
                  <a:pt x="563" y="1086"/>
                </a:lnTo>
                <a:lnTo>
                  <a:pt x="569" y="1086"/>
                </a:lnTo>
                <a:lnTo>
                  <a:pt x="569" y="1079"/>
                </a:lnTo>
                <a:lnTo>
                  <a:pt x="569" y="1073"/>
                </a:lnTo>
                <a:lnTo>
                  <a:pt x="569" y="1079"/>
                </a:lnTo>
                <a:lnTo>
                  <a:pt x="569" y="1079"/>
                </a:lnTo>
                <a:lnTo>
                  <a:pt x="569" y="1086"/>
                </a:lnTo>
                <a:lnTo>
                  <a:pt x="569" y="1079"/>
                </a:lnTo>
                <a:lnTo>
                  <a:pt x="576" y="1086"/>
                </a:lnTo>
                <a:lnTo>
                  <a:pt x="576" y="1086"/>
                </a:lnTo>
                <a:lnTo>
                  <a:pt x="582" y="1086"/>
                </a:lnTo>
                <a:lnTo>
                  <a:pt x="589" y="1086"/>
                </a:lnTo>
                <a:lnTo>
                  <a:pt x="596" y="1086"/>
                </a:lnTo>
                <a:lnTo>
                  <a:pt x="602" y="1086"/>
                </a:lnTo>
                <a:lnTo>
                  <a:pt x="602" y="1086"/>
                </a:lnTo>
                <a:lnTo>
                  <a:pt x="609" y="1086"/>
                </a:lnTo>
                <a:lnTo>
                  <a:pt x="615" y="1086"/>
                </a:lnTo>
                <a:lnTo>
                  <a:pt x="615" y="1079"/>
                </a:lnTo>
                <a:lnTo>
                  <a:pt x="615" y="1066"/>
                </a:lnTo>
                <a:lnTo>
                  <a:pt x="615" y="1040"/>
                </a:lnTo>
                <a:lnTo>
                  <a:pt x="615" y="935"/>
                </a:lnTo>
                <a:lnTo>
                  <a:pt x="615" y="929"/>
                </a:lnTo>
                <a:lnTo>
                  <a:pt x="615" y="1073"/>
                </a:lnTo>
                <a:lnTo>
                  <a:pt x="615" y="1079"/>
                </a:lnTo>
                <a:lnTo>
                  <a:pt x="615" y="1073"/>
                </a:lnTo>
                <a:lnTo>
                  <a:pt x="615" y="1053"/>
                </a:lnTo>
                <a:lnTo>
                  <a:pt x="615" y="1066"/>
                </a:lnTo>
                <a:lnTo>
                  <a:pt x="615" y="1079"/>
                </a:lnTo>
                <a:lnTo>
                  <a:pt x="615" y="1086"/>
                </a:lnTo>
                <a:lnTo>
                  <a:pt x="622" y="1079"/>
                </a:lnTo>
                <a:lnTo>
                  <a:pt x="622" y="1086"/>
                </a:lnTo>
                <a:lnTo>
                  <a:pt x="622" y="1086"/>
                </a:lnTo>
                <a:lnTo>
                  <a:pt x="628" y="1086"/>
                </a:lnTo>
                <a:lnTo>
                  <a:pt x="635" y="1079"/>
                </a:lnTo>
                <a:lnTo>
                  <a:pt x="635" y="1086"/>
                </a:lnTo>
                <a:lnTo>
                  <a:pt x="635" y="1079"/>
                </a:lnTo>
                <a:lnTo>
                  <a:pt x="635" y="1086"/>
                </a:lnTo>
                <a:lnTo>
                  <a:pt x="641" y="1086"/>
                </a:lnTo>
                <a:lnTo>
                  <a:pt x="648" y="1086"/>
                </a:lnTo>
                <a:lnTo>
                  <a:pt x="648" y="1079"/>
                </a:lnTo>
                <a:lnTo>
                  <a:pt x="648" y="1086"/>
                </a:lnTo>
                <a:lnTo>
                  <a:pt x="654" y="1086"/>
                </a:lnTo>
                <a:lnTo>
                  <a:pt x="661" y="1086"/>
                </a:lnTo>
                <a:lnTo>
                  <a:pt x="661" y="1079"/>
                </a:lnTo>
                <a:lnTo>
                  <a:pt x="668" y="1079"/>
                </a:lnTo>
                <a:lnTo>
                  <a:pt x="668" y="1060"/>
                </a:lnTo>
                <a:lnTo>
                  <a:pt x="668" y="1079"/>
                </a:lnTo>
                <a:lnTo>
                  <a:pt x="668" y="1079"/>
                </a:lnTo>
                <a:lnTo>
                  <a:pt x="668" y="1086"/>
                </a:lnTo>
                <a:lnTo>
                  <a:pt x="674" y="1086"/>
                </a:lnTo>
                <a:lnTo>
                  <a:pt x="674" y="1086"/>
                </a:lnTo>
                <a:lnTo>
                  <a:pt x="674" y="1079"/>
                </a:lnTo>
                <a:lnTo>
                  <a:pt x="674" y="1086"/>
                </a:lnTo>
                <a:lnTo>
                  <a:pt x="681" y="1079"/>
                </a:lnTo>
                <a:lnTo>
                  <a:pt x="681" y="1086"/>
                </a:lnTo>
                <a:lnTo>
                  <a:pt x="681" y="1079"/>
                </a:lnTo>
                <a:lnTo>
                  <a:pt x="681" y="1086"/>
                </a:lnTo>
                <a:lnTo>
                  <a:pt x="681" y="1079"/>
                </a:lnTo>
                <a:lnTo>
                  <a:pt x="681" y="1086"/>
                </a:lnTo>
                <a:lnTo>
                  <a:pt x="687" y="1086"/>
                </a:lnTo>
                <a:lnTo>
                  <a:pt x="694" y="1086"/>
                </a:lnTo>
                <a:lnTo>
                  <a:pt x="694" y="1086"/>
                </a:lnTo>
                <a:lnTo>
                  <a:pt x="694" y="1079"/>
                </a:lnTo>
                <a:lnTo>
                  <a:pt x="694" y="1086"/>
                </a:lnTo>
                <a:lnTo>
                  <a:pt x="694" y="1079"/>
                </a:lnTo>
                <a:lnTo>
                  <a:pt x="694" y="1086"/>
                </a:lnTo>
                <a:lnTo>
                  <a:pt x="694" y="1079"/>
                </a:lnTo>
                <a:lnTo>
                  <a:pt x="694" y="1086"/>
                </a:lnTo>
                <a:lnTo>
                  <a:pt x="694" y="1079"/>
                </a:lnTo>
                <a:lnTo>
                  <a:pt x="700" y="1086"/>
                </a:lnTo>
                <a:lnTo>
                  <a:pt x="700" y="1079"/>
                </a:lnTo>
                <a:lnTo>
                  <a:pt x="700" y="1086"/>
                </a:lnTo>
                <a:lnTo>
                  <a:pt x="700" y="1079"/>
                </a:lnTo>
                <a:lnTo>
                  <a:pt x="707" y="1079"/>
                </a:lnTo>
                <a:lnTo>
                  <a:pt x="707" y="1086"/>
                </a:lnTo>
                <a:lnTo>
                  <a:pt x="713" y="1079"/>
                </a:lnTo>
                <a:lnTo>
                  <a:pt x="713" y="1066"/>
                </a:lnTo>
                <a:lnTo>
                  <a:pt x="713" y="1053"/>
                </a:lnTo>
                <a:lnTo>
                  <a:pt x="713" y="1007"/>
                </a:lnTo>
                <a:lnTo>
                  <a:pt x="713" y="1001"/>
                </a:lnTo>
                <a:lnTo>
                  <a:pt x="713" y="1060"/>
                </a:lnTo>
                <a:lnTo>
                  <a:pt x="713" y="1027"/>
                </a:lnTo>
                <a:lnTo>
                  <a:pt x="713" y="1007"/>
                </a:lnTo>
                <a:lnTo>
                  <a:pt x="713" y="981"/>
                </a:lnTo>
                <a:lnTo>
                  <a:pt x="713" y="1007"/>
                </a:lnTo>
                <a:lnTo>
                  <a:pt x="713" y="477"/>
                </a:lnTo>
                <a:lnTo>
                  <a:pt x="720" y="294"/>
                </a:lnTo>
                <a:lnTo>
                  <a:pt x="720" y="418"/>
                </a:lnTo>
                <a:lnTo>
                  <a:pt x="720" y="582"/>
                </a:lnTo>
                <a:lnTo>
                  <a:pt x="720" y="896"/>
                </a:lnTo>
                <a:lnTo>
                  <a:pt x="720" y="968"/>
                </a:lnTo>
                <a:lnTo>
                  <a:pt x="720" y="1053"/>
                </a:lnTo>
                <a:lnTo>
                  <a:pt x="720" y="1060"/>
                </a:lnTo>
                <a:lnTo>
                  <a:pt x="720" y="1073"/>
                </a:lnTo>
                <a:lnTo>
                  <a:pt x="720" y="1079"/>
                </a:lnTo>
                <a:lnTo>
                  <a:pt x="720" y="1079"/>
                </a:lnTo>
                <a:lnTo>
                  <a:pt x="720" y="1079"/>
                </a:lnTo>
                <a:lnTo>
                  <a:pt x="720" y="1086"/>
                </a:lnTo>
                <a:lnTo>
                  <a:pt x="720" y="1079"/>
                </a:lnTo>
                <a:lnTo>
                  <a:pt x="720" y="1086"/>
                </a:lnTo>
                <a:lnTo>
                  <a:pt x="720" y="1079"/>
                </a:lnTo>
                <a:lnTo>
                  <a:pt x="720" y="1086"/>
                </a:lnTo>
                <a:lnTo>
                  <a:pt x="720" y="1079"/>
                </a:lnTo>
                <a:lnTo>
                  <a:pt x="720" y="1086"/>
                </a:lnTo>
                <a:lnTo>
                  <a:pt x="726" y="1086"/>
                </a:lnTo>
                <a:lnTo>
                  <a:pt x="726" y="1079"/>
                </a:lnTo>
                <a:lnTo>
                  <a:pt x="726" y="1086"/>
                </a:lnTo>
                <a:lnTo>
                  <a:pt x="726" y="1079"/>
                </a:lnTo>
                <a:lnTo>
                  <a:pt x="733" y="1079"/>
                </a:lnTo>
                <a:lnTo>
                  <a:pt x="733" y="1086"/>
                </a:lnTo>
                <a:lnTo>
                  <a:pt x="733" y="1079"/>
                </a:lnTo>
                <a:lnTo>
                  <a:pt x="733" y="1086"/>
                </a:lnTo>
                <a:lnTo>
                  <a:pt x="733" y="1079"/>
                </a:lnTo>
                <a:lnTo>
                  <a:pt x="733" y="1086"/>
                </a:lnTo>
                <a:lnTo>
                  <a:pt x="739" y="1086"/>
                </a:lnTo>
                <a:lnTo>
                  <a:pt x="746" y="1086"/>
                </a:lnTo>
                <a:lnTo>
                  <a:pt x="746" y="1079"/>
                </a:lnTo>
                <a:lnTo>
                  <a:pt x="746" y="1086"/>
                </a:lnTo>
                <a:lnTo>
                  <a:pt x="746" y="1079"/>
                </a:lnTo>
                <a:lnTo>
                  <a:pt x="746" y="1086"/>
                </a:lnTo>
                <a:lnTo>
                  <a:pt x="746" y="1079"/>
                </a:lnTo>
                <a:lnTo>
                  <a:pt x="746" y="1079"/>
                </a:lnTo>
                <a:lnTo>
                  <a:pt x="746" y="1053"/>
                </a:lnTo>
                <a:lnTo>
                  <a:pt x="746" y="1021"/>
                </a:lnTo>
                <a:lnTo>
                  <a:pt x="746" y="968"/>
                </a:lnTo>
                <a:lnTo>
                  <a:pt x="746" y="1034"/>
                </a:lnTo>
                <a:lnTo>
                  <a:pt x="746" y="1079"/>
                </a:lnTo>
                <a:lnTo>
                  <a:pt x="746" y="1053"/>
                </a:lnTo>
                <a:lnTo>
                  <a:pt x="746" y="1079"/>
                </a:lnTo>
                <a:lnTo>
                  <a:pt x="746" y="1079"/>
                </a:lnTo>
                <a:lnTo>
                  <a:pt x="753" y="1079"/>
                </a:lnTo>
                <a:lnTo>
                  <a:pt x="753" y="1079"/>
                </a:lnTo>
                <a:lnTo>
                  <a:pt x="753" y="1086"/>
                </a:lnTo>
                <a:lnTo>
                  <a:pt x="759" y="1086"/>
                </a:lnTo>
                <a:lnTo>
                  <a:pt x="766" y="1086"/>
                </a:lnTo>
                <a:lnTo>
                  <a:pt x="766" y="1079"/>
                </a:lnTo>
                <a:lnTo>
                  <a:pt x="766" y="1086"/>
                </a:lnTo>
                <a:lnTo>
                  <a:pt x="772" y="1086"/>
                </a:lnTo>
                <a:lnTo>
                  <a:pt x="772" y="1079"/>
                </a:lnTo>
                <a:lnTo>
                  <a:pt x="772" y="1086"/>
                </a:lnTo>
                <a:lnTo>
                  <a:pt x="772" y="1086"/>
                </a:lnTo>
                <a:lnTo>
                  <a:pt x="779" y="1086"/>
                </a:lnTo>
                <a:lnTo>
                  <a:pt x="779" y="1079"/>
                </a:lnTo>
                <a:lnTo>
                  <a:pt x="779" y="1086"/>
                </a:lnTo>
                <a:lnTo>
                  <a:pt x="779" y="1079"/>
                </a:lnTo>
                <a:lnTo>
                  <a:pt x="779" y="1086"/>
                </a:lnTo>
                <a:lnTo>
                  <a:pt x="785" y="1086"/>
                </a:lnTo>
                <a:lnTo>
                  <a:pt x="792" y="1086"/>
                </a:lnTo>
                <a:lnTo>
                  <a:pt x="792" y="1079"/>
                </a:lnTo>
                <a:lnTo>
                  <a:pt x="792" y="1086"/>
                </a:lnTo>
                <a:lnTo>
                  <a:pt x="792" y="1086"/>
                </a:lnTo>
                <a:lnTo>
                  <a:pt x="792" y="1079"/>
                </a:lnTo>
                <a:lnTo>
                  <a:pt x="792" y="1086"/>
                </a:lnTo>
                <a:lnTo>
                  <a:pt x="792" y="1079"/>
                </a:lnTo>
                <a:lnTo>
                  <a:pt x="792" y="1086"/>
                </a:lnTo>
                <a:lnTo>
                  <a:pt x="792" y="1079"/>
                </a:lnTo>
                <a:lnTo>
                  <a:pt x="798" y="1079"/>
                </a:lnTo>
                <a:lnTo>
                  <a:pt x="798" y="1086"/>
                </a:lnTo>
                <a:lnTo>
                  <a:pt x="805" y="1086"/>
                </a:lnTo>
                <a:lnTo>
                  <a:pt x="805" y="1079"/>
                </a:lnTo>
                <a:lnTo>
                  <a:pt x="805" y="1086"/>
                </a:lnTo>
                <a:lnTo>
                  <a:pt x="811" y="1086"/>
                </a:lnTo>
                <a:lnTo>
                  <a:pt x="818" y="1086"/>
                </a:lnTo>
                <a:lnTo>
                  <a:pt x="818" y="1086"/>
                </a:lnTo>
                <a:lnTo>
                  <a:pt x="818" y="1079"/>
                </a:lnTo>
                <a:lnTo>
                  <a:pt x="818" y="1086"/>
                </a:lnTo>
                <a:lnTo>
                  <a:pt x="825" y="1086"/>
                </a:lnTo>
                <a:lnTo>
                  <a:pt x="825" y="1079"/>
                </a:lnTo>
                <a:lnTo>
                  <a:pt x="825" y="1073"/>
                </a:lnTo>
                <a:lnTo>
                  <a:pt x="825" y="1066"/>
                </a:lnTo>
                <a:lnTo>
                  <a:pt x="825" y="1053"/>
                </a:lnTo>
                <a:lnTo>
                  <a:pt x="825" y="1066"/>
                </a:lnTo>
                <a:lnTo>
                  <a:pt x="825" y="1079"/>
                </a:lnTo>
                <a:lnTo>
                  <a:pt x="831" y="1079"/>
                </a:lnTo>
                <a:lnTo>
                  <a:pt x="831" y="1079"/>
                </a:lnTo>
                <a:lnTo>
                  <a:pt x="831" y="1079"/>
                </a:lnTo>
                <a:lnTo>
                  <a:pt x="831" y="1086"/>
                </a:lnTo>
                <a:lnTo>
                  <a:pt x="831" y="1079"/>
                </a:lnTo>
                <a:lnTo>
                  <a:pt x="831" y="1086"/>
                </a:lnTo>
                <a:lnTo>
                  <a:pt x="838" y="1086"/>
                </a:lnTo>
                <a:lnTo>
                  <a:pt x="838" y="1079"/>
                </a:lnTo>
                <a:lnTo>
                  <a:pt x="838" y="1086"/>
                </a:lnTo>
                <a:lnTo>
                  <a:pt x="844" y="1086"/>
                </a:lnTo>
                <a:lnTo>
                  <a:pt x="844" y="1086"/>
                </a:lnTo>
                <a:lnTo>
                  <a:pt x="844" y="1079"/>
                </a:lnTo>
                <a:lnTo>
                  <a:pt x="844" y="1086"/>
                </a:lnTo>
                <a:lnTo>
                  <a:pt x="851" y="1086"/>
                </a:lnTo>
                <a:lnTo>
                  <a:pt x="851" y="1073"/>
                </a:lnTo>
                <a:lnTo>
                  <a:pt x="851" y="1060"/>
                </a:lnTo>
                <a:lnTo>
                  <a:pt x="851" y="968"/>
                </a:lnTo>
                <a:lnTo>
                  <a:pt x="851" y="949"/>
                </a:lnTo>
                <a:lnTo>
                  <a:pt x="851" y="1053"/>
                </a:lnTo>
                <a:lnTo>
                  <a:pt x="851" y="1079"/>
                </a:lnTo>
                <a:lnTo>
                  <a:pt x="851" y="1060"/>
                </a:lnTo>
                <a:lnTo>
                  <a:pt x="851" y="1053"/>
                </a:lnTo>
                <a:lnTo>
                  <a:pt x="851" y="1060"/>
                </a:lnTo>
                <a:lnTo>
                  <a:pt x="857" y="1073"/>
                </a:lnTo>
                <a:lnTo>
                  <a:pt x="857" y="1086"/>
                </a:lnTo>
                <a:lnTo>
                  <a:pt x="857" y="1079"/>
                </a:lnTo>
                <a:lnTo>
                  <a:pt x="857" y="1079"/>
                </a:lnTo>
                <a:lnTo>
                  <a:pt x="857" y="1086"/>
                </a:lnTo>
                <a:lnTo>
                  <a:pt x="857" y="1079"/>
                </a:lnTo>
                <a:lnTo>
                  <a:pt x="857" y="1086"/>
                </a:lnTo>
                <a:lnTo>
                  <a:pt x="857" y="1079"/>
                </a:lnTo>
                <a:lnTo>
                  <a:pt x="864" y="1079"/>
                </a:lnTo>
                <a:lnTo>
                  <a:pt x="864" y="1086"/>
                </a:lnTo>
                <a:lnTo>
                  <a:pt x="864" y="1079"/>
                </a:lnTo>
                <a:lnTo>
                  <a:pt x="864" y="1086"/>
                </a:lnTo>
                <a:lnTo>
                  <a:pt x="864" y="1086"/>
                </a:lnTo>
                <a:lnTo>
                  <a:pt x="864" y="1079"/>
                </a:lnTo>
                <a:lnTo>
                  <a:pt x="864" y="1086"/>
                </a:lnTo>
                <a:lnTo>
                  <a:pt x="870" y="1086"/>
                </a:lnTo>
                <a:lnTo>
                  <a:pt x="870" y="1079"/>
                </a:lnTo>
                <a:lnTo>
                  <a:pt x="870" y="1086"/>
                </a:lnTo>
                <a:lnTo>
                  <a:pt x="877" y="1079"/>
                </a:lnTo>
                <a:lnTo>
                  <a:pt x="877" y="1086"/>
                </a:lnTo>
                <a:lnTo>
                  <a:pt x="877" y="1079"/>
                </a:lnTo>
                <a:lnTo>
                  <a:pt x="877" y="1086"/>
                </a:lnTo>
                <a:lnTo>
                  <a:pt x="883" y="1086"/>
                </a:lnTo>
                <a:lnTo>
                  <a:pt x="883" y="1073"/>
                </a:lnTo>
                <a:lnTo>
                  <a:pt x="883" y="1053"/>
                </a:lnTo>
                <a:lnTo>
                  <a:pt x="883" y="1066"/>
                </a:lnTo>
                <a:lnTo>
                  <a:pt x="883" y="1079"/>
                </a:lnTo>
                <a:lnTo>
                  <a:pt x="883" y="1079"/>
                </a:lnTo>
                <a:lnTo>
                  <a:pt x="883" y="1086"/>
                </a:lnTo>
                <a:lnTo>
                  <a:pt x="890" y="1086"/>
                </a:lnTo>
                <a:lnTo>
                  <a:pt x="890" y="1079"/>
                </a:lnTo>
                <a:lnTo>
                  <a:pt x="890" y="1086"/>
                </a:lnTo>
                <a:lnTo>
                  <a:pt x="890" y="1086"/>
                </a:lnTo>
                <a:lnTo>
                  <a:pt x="890" y="1079"/>
                </a:lnTo>
                <a:lnTo>
                  <a:pt x="890" y="1086"/>
                </a:lnTo>
                <a:lnTo>
                  <a:pt x="897" y="1086"/>
                </a:lnTo>
                <a:lnTo>
                  <a:pt x="897" y="1079"/>
                </a:lnTo>
                <a:lnTo>
                  <a:pt x="897" y="1086"/>
                </a:lnTo>
                <a:lnTo>
                  <a:pt x="903" y="1086"/>
                </a:lnTo>
                <a:lnTo>
                  <a:pt x="910" y="1086"/>
                </a:lnTo>
                <a:lnTo>
                  <a:pt x="910" y="1079"/>
                </a:lnTo>
                <a:lnTo>
                  <a:pt x="910" y="1086"/>
                </a:lnTo>
                <a:lnTo>
                  <a:pt x="910" y="1079"/>
                </a:lnTo>
                <a:lnTo>
                  <a:pt x="910" y="1073"/>
                </a:lnTo>
                <a:lnTo>
                  <a:pt x="910" y="981"/>
                </a:lnTo>
                <a:lnTo>
                  <a:pt x="910" y="935"/>
                </a:lnTo>
                <a:lnTo>
                  <a:pt x="910" y="863"/>
                </a:lnTo>
                <a:lnTo>
                  <a:pt x="916" y="1007"/>
                </a:lnTo>
                <a:lnTo>
                  <a:pt x="916" y="1079"/>
                </a:lnTo>
                <a:lnTo>
                  <a:pt x="916" y="1053"/>
                </a:lnTo>
                <a:lnTo>
                  <a:pt x="916" y="1021"/>
                </a:lnTo>
                <a:lnTo>
                  <a:pt x="916" y="1034"/>
                </a:lnTo>
                <a:lnTo>
                  <a:pt x="916" y="1079"/>
                </a:lnTo>
                <a:lnTo>
                  <a:pt x="916" y="1079"/>
                </a:lnTo>
                <a:lnTo>
                  <a:pt x="916" y="1079"/>
                </a:lnTo>
                <a:lnTo>
                  <a:pt x="916" y="1086"/>
                </a:lnTo>
                <a:lnTo>
                  <a:pt x="916" y="1086"/>
                </a:lnTo>
                <a:lnTo>
                  <a:pt x="923" y="1086"/>
                </a:lnTo>
                <a:lnTo>
                  <a:pt x="929" y="1086"/>
                </a:lnTo>
                <a:lnTo>
                  <a:pt x="936" y="1086"/>
                </a:lnTo>
                <a:lnTo>
                  <a:pt x="936" y="1079"/>
                </a:lnTo>
                <a:lnTo>
                  <a:pt x="936" y="1086"/>
                </a:lnTo>
                <a:lnTo>
                  <a:pt x="936" y="1079"/>
                </a:lnTo>
                <a:lnTo>
                  <a:pt x="936" y="1086"/>
                </a:lnTo>
                <a:lnTo>
                  <a:pt x="936" y="1086"/>
                </a:lnTo>
                <a:lnTo>
                  <a:pt x="942" y="1086"/>
                </a:lnTo>
                <a:lnTo>
                  <a:pt x="942" y="1079"/>
                </a:lnTo>
                <a:lnTo>
                  <a:pt x="942" y="1086"/>
                </a:lnTo>
                <a:lnTo>
                  <a:pt x="949" y="1086"/>
                </a:lnTo>
                <a:lnTo>
                  <a:pt x="949" y="1079"/>
                </a:lnTo>
                <a:lnTo>
                  <a:pt x="949" y="1086"/>
                </a:lnTo>
                <a:lnTo>
                  <a:pt x="955" y="1079"/>
                </a:lnTo>
                <a:lnTo>
                  <a:pt x="955" y="1073"/>
                </a:lnTo>
                <a:lnTo>
                  <a:pt x="955" y="1079"/>
                </a:lnTo>
                <a:lnTo>
                  <a:pt x="955" y="1079"/>
                </a:lnTo>
                <a:lnTo>
                  <a:pt x="955" y="1079"/>
                </a:lnTo>
                <a:lnTo>
                  <a:pt x="955" y="1086"/>
                </a:lnTo>
                <a:lnTo>
                  <a:pt x="955" y="1079"/>
                </a:lnTo>
                <a:lnTo>
                  <a:pt x="955" y="1086"/>
                </a:lnTo>
                <a:lnTo>
                  <a:pt x="962" y="1086"/>
                </a:lnTo>
                <a:lnTo>
                  <a:pt x="962" y="1079"/>
                </a:lnTo>
                <a:lnTo>
                  <a:pt x="962" y="1086"/>
                </a:lnTo>
                <a:lnTo>
                  <a:pt x="962" y="1086"/>
                </a:lnTo>
                <a:lnTo>
                  <a:pt x="962" y="1079"/>
                </a:lnTo>
                <a:lnTo>
                  <a:pt x="962" y="1086"/>
                </a:lnTo>
                <a:lnTo>
                  <a:pt x="962" y="1079"/>
                </a:lnTo>
                <a:lnTo>
                  <a:pt x="962" y="1086"/>
                </a:lnTo>
                <a:lnTo>
                  <a:pt x="968" y="1086"/>
                </a:lnTo>
                <a:lnTo>
                  <a:pt x="968" y="1079"/>
                </a:lnTo>
                <a:lnTo>
                  <a:pt x="968" y="1086"/>
                </a:lnTo>
                <a:lnTo>
                  <a:pt x="968" y="1079"/>
                </a:lnTo>
                <a:lnTo>
                  <a:pt x="968" y="1086"/>
                </a:lnTo>
                <a:lnTo>
                  <a:pt x="968" y="1079"/>
                </a:lnTo>
                <a:lnTo>
                  <a:pt x="968" y="1086"/>
                </a:lnTo>
                <a:lnTo>
                  <a:pt x="975" y="1086"/>
                </a:lnTo>
                <a:lnTo>
                  <a:pt x="975" y="1079"/>
                </a:lnTo>
                <a:lnTo>
                  <a:pt x="975" y="1086"/>
                </a:lnTo>
                <a:lnTo>
                  <a:pt x="975" y="1079"/>
                </a:lnTo>
                <a:lnTo>
                  <a:pt x="975" y="1086"/>
                </a:lnTo>
                <a:lnTo>
                  <a:pt x="975" y="1079"/>
                </a:lnTo>
                <a:lnTo>
                  <a:pt x="982" y="1079"/>
                </a:lnTo>
                <a:lnTo>
                  <a:pt x="982" y="1086"/>
                </a:lnTo>
                <a:lnTo>
                  <a:pt x="988" y="1086"/>
                </a:lnTo>
                <a:lnTo>
                  <a:pt x="988" y="1079"/>
                </a:lnTo>
                <a:lnTo>
                  <a:pt x="988" y="1086"/>
                </a:lnTo>
                <a:lnTo>
                  <a:pt x="988" y="1079"/>
                </a:lnTo>
                <a:lnTo>
                  <a:pt x="988" y="1086"/>
                </a:lnTo>
                <a:lnTo>
                  <a:pt x="988" y="1079"/>
                </a:lnTo>
                <a:lnTo>
                  <a:pt x="988" y="1079"/>
                </a:lnTo>
                <a:lnTo>
                  <a:pt x="988" y="1086"/>
                </a:lnTo>
                <a:lnTo>
                  <a:pt x="988" y="1079"/>
                </a:lnTo>
                <a:lnTo>
                  <a:pt x="988" y="1086"/>
                </a:lnTo>
                <a:lnTo>
                  <a:pt x="988" y="1079"/>
                </a:lnTo>
                <a:lnTo>
                  <a:pt x="988" y="1086"/>
                </a:lnTo>
                <a:lnTo>
                  <a:pt x="988" y="1079"/>
                </a:lnTo>
                <a:lnTo>
                  <a:pt x="988" y="1086"/>
                </a:lnTo>
                <a:lnTo>
                  <a:pt x="995" y="1086"/>
                </a:lnTo>
                <a:lnTo>
                  <a:pt x="995" y="1079"/>
                </a:lnTo>
                <a:lnTo>
                  <a:pt x="995" y="1086"/>
                </a:lnTo>
                <a:lnTo>
                  <a:pt x="995" y="1079"/>
                </a:lnTo>
                <a:lnTo>
                  <a:pt x="995" y="1086"/>
                </a:lnTo>
                <a:lnTo>
                  <a:pt x="995" y="1079"/>
                </a:lnTo>
                <a:lnTo>
                  <a:pt x="995" y="1086"/>
                </a:lnTo>
                <a:lnTo>
                  <a:pt x="1001" y="1086"/>
                </a:lnTo>
                <a:lnTo>
                  <a:pt x="1001" y="1079"/>
                </a:lnTo>
                <a:lnTo>
                  <a:pt x="1001" y="1086"/>
                </a:lnTo>
                <a:lnTo>
                  <a:pt x="1001" y="1079"/>
                </a:lnTo>
                <a:lnTo>
                  <a:pt x="1001" y="1086"/>
                </a:lnTo>
                <a:lnTo>
                  <a:pt x="1001" y="1079"/>
                </a:lnTo>
                <a:lnTo>
                  <a:pt x="1001" y="1086"/>
                </a:lnTo>
                <a:lnTo>
                  <a:pt x="1008" y="1079"/>
                </a:lnTo>
                <a:lnTo>
                  <a:pt x="1008" y="1086"/>
                </a:lnTo>
                <a:lnTo>
                  <a:pt x="1008" y="1079"/>
                </a:lnTo>
                <a:lnTo>
                  <a:pt x="1008" y="1086"/>
                </a:lnTo>
                <a:lnTo>
                  <a:pt x="1008" y="1079"/>
                </a:lnTo>
                <a:lnTo>
                  <a:pt x="1008" y="1086"/>
                </a:lnTo>
                <a:lnTo>
                  <a:pt x="1008" y="1086"/>
                </a:lnTo>
                <a:lnTo>
                  <a:pt x="1008" y="1079"/>
                </a:lnTo>
                <a:lnTo>
                  <a:pt x="1008" y="1086"/>
                </a:lnTo>
                <a:lnTo>
                  <a:pt x="1014" y="1086"/>
                </a:lnTo>
                <a:lnTo>
                  <a:pt x="1014" y="1079"/>
                </a:lnTo>
                <a:lnTo>
                  <a:pt x="1014" y="1086"/>
                </a:lnTo>
                <a:lnTo>
                  <a:pt x="1014" y="1079"/>
                </a:lnTo>
                <a:lnTo>
                  <a:pt x="1014" y="1086"/>
                </a:lnTo>
                <a:lnTo>
                  <a:pt x="1014" y="1079"/>
                </a:lnTo>
                <a:lnTo>
                  <a:pt x="1014" y="1086"/>
                </a:lnTo>
                <a:lnTo>
                  <a:pt x="1014" y="1079"/>
                </a:lnTo>
                <a:lnTo>
                  <a:pt x="1014" y="1086"/>
                </a:lnTo>
                <a:lnTo>
                  <a:pt x="1014" y="1079"/>
                </a:lnTo>
                <a:lnTo>
                  <a:pt x="1014" y="1086"/>
                </a:lnTo>
                <a:lnTo>
                  <a:pt x="1021" y="1086"/>
                </a:lnTo>
                <a:lnTo>
                  <a:pt x="1021" y="1079"/>
                </a:lnTo>
                <a:lnTo>
                  <a:pt x="1021" y="1086"/>
                </a:lnTo>
                <a:lnTo>
                  <a:pt x="1021" y="1079"/>
                </a:lnTo>
                <a:lnTo>
                  <a:pt x="1021" y="1086"/>
                </a:lnTo>
                <a:lnTo>
                  <a:pt x="1021" y="1079"/>
                </a:lnTo>
                <a:lnTo>
                  <a:pt x="1027" y="1079"/>
                </a:lnTo>
                <a:lnTo>
                  <a:pt x="1027" y="1086"/>
                </a:lnTo>
                <a:lnTo>
                  <a:pt x="1034" y="1079"/>
                </a:lnTo>
                <a:lnTo>
                  <a:pt x="1034" y="1086"/>
                </a:lnTo>
                <a:lnTo>
                  <a:pt x="1034" y="1079"/>
                </a:lnTo>
                <a:lnTo>
                  <a:pt x="1034" y="1086"/>
                </a:lnTo>
                <a:lnTo>
                  <a:pt x="1034" y="1086"/>
                </a:lnTo>
                <a:lnTo>
                  <a:pt x="1040" y="1086"/>
                </a:lnTo>
                <a:lnTo>
                  <a:pt x="1040" y="1079"/>
                </a:lnTo>
                <a:lnTo>
                  <a:pt x="1040" y="1086"/>
                </a:lnTo>
                <a:lnTo>
                  <a:pt x="1040" y="1079"/>
                </a:lnTo>
                <a:lnTo>
                  <a:pt x="1040" y="1086"/>
                </a:lnTo>
                <a:lnTo>
                  <a:pt x="1047" y="1086"/>
                </a:lnTo>
                <a:lnTo>
                  <a:pt x="1047" y="1079"/>
                </a:lnTo>
                <a:lnTo>
                  <a:pt x="1054" y="1079"/>
                </a:lnTo>
                <a:lnTo>
                  <a:pt x="1054" y="1086"/>
                </a:lnTo>
                <a:lnTo>
                  <a:pt x="1060" y="1086"/>
                </a:lnTo>
                <a:lnTo>
                  <a:pt x="1060" y="1079"/>
                </a:lnTo>
                <a:lnTo>
                  <a:pt x="1060" y="1086"/>
                </a:lnTo>
                <a:lnTo>
                  <a:pt x="1060" y="1079"/>
                </a:lnTo>
                <a:lnTo>
                  <a:pt x="1060" y="1086"/>
                </a:lnTo>
                <a:lnTo>
                  <a:pt x="1060" y="1079"/>
                </a:lnTo>
                <a:lnTo>
                  <a:pt x="1060" y="1079"/>
                </a:lnTo>
                <a:lnTo>
                  <a:pt x="1060" y="1073"/>
                </a:lnTo>
                <a:lnTo>
                  <a:pt x="1060" y="1066"/>
                </a:lnTo>
                <a:lnTo>
                  <a:pt x="1060" y="1079"/>
                </a:lnTo>
                <a:lnTo>
                  <a:pt x="1067" y="1079"/>
                </a:lnTo>
                <a:lnTo>
                  <a:pt x="1067" y="1079"/>
                </a:lnTo>
                <a:lnTo>
                  <a:pt x="1067" y="1079"/>
                </a:lnTo>
                <a:lnTo>
                  <a:pt x="1067" y="1086"/>
                </a:lnTo>
                <a:lnTo>
                  <a:pt x="1067" y="1079"/>
                </a:lnTo>
                <a:lnTo>
                  <a:pt x="1067" y="1086"/>
                </a:lnTo>
                <a:lnTo>
                  <a:pt x="1067" y="1079"/>
                </a:lnTo>
                <a:lnTo>
                  <a:pt x="1073" y="1079"/>
                </a:lnTo>
                <a:lnTo>
                  <a:pt x="1073" y="1086"/>
                </a:lnTo>
                <a:lnTo>
                  <a:pt x="1073" y="1079"/>
                </a:lnTo>
                <a:lnTo>
                  <a:pt x="1073" y="1079"/>
                </a:lnTo>
                <a:lnTo>
                  <a:pt x="1073" y="1079"/>
                </a:lnTo>
                <a:lnTo>
                  <a:pt x="1080" y="1079"/>
                </a:lnTo>
                <a:lnTo>
                  <a:pt x="1080" y="1086"/>
                </a:lnTo>
                <a:lnTo>
                  <a:pt x="1080" y="1079"/>
                </a:lnTo>
                <a:lnTo>
                  <a:pt x="1080" y="1086"/>
                </a:lnTo>
                <a:lnTo>
                  <a:pt x="1080" y="1086"/>
                </a:lnTo>
                <a:lnTo>
                  <a:pt x="1080" y="1079"/>
                </a:lnTo>
                <a:lnTo>
                  <a:pt x="1080" y="1073"/>
                </a:lnTo>
                <a:lnTo>
                  <a:pt x="1080" y="1047"/>
                </a:lnTo>
                <a:lnTo>
                  <a:pt x="1080" y="1034"/>
                </a:lnTo>
                <a:lnTo>
                  <a:pt x="1080" y="1060"/>
                </a:lnTo>
                <a:lnTo>
                  <a:pt x="1080" y="1079"/>
                </a:lnTo>
                <a:lnTo>
                  <a:pt x="1080" y="1073"/>
                </a:lnTo>
                <a:lnTo>
                  <a:pt x="1086" y="1073"/>
                </a:lnTo>
                <a:lnTo>
                  <a:pt x="1086" y="1066"/>
                </a:lnTo>
                <a:lnTo>
                  <a:pt x="1086" y="1073"/>
                </a:lnTo>
                <a:lnTo>
                  <a:pt x="1086" y="1079"/>
                </a:lnTo>
                <a:lnTo>
                  <a:pt x="1086" y="1086"/>
                </a:lnTo>
                <a:lnTo>
                  <a:pt x="1086" y="1079"/>
                </a:lnTo>
                <a:lnTo>
                  <a:pt x="1086" y="1086"/>
                </a:lnTo>
                <a:lnTo>
                  <a:pt x="1086" y="1079"/>
                </a:lnTo>
                <a:lnTo>
                  <a:pt x="1093" y="1079"/>
                </a:lnTo>
                <a:lnTo>
                  <a:pt x="1093" y="1086"/>
                </a:lnTo>
                <a:lnTo>
                  <a:pt x="1093" y="1079"/>
                </a:lnTo>
                <a:lnTo>
                  <a:pt x="1099" y="1086"/>
                </a:lnTo>
                <a:lnTo>
                  <a:pt x="1099" y="1079"/>
                </a:lnTo>
                <a:lnTo>
                  <a:pt x="1099" y="1086"/>
                </a:lnTo>
                <a:lnTo>
                  <a:pt x="1099" y="1079"/>
                </a:lnTo>
                <a:lnTo>
                  <a:pt x="1099" y="1086"/>
                </a:lnTo>
                <a:lnTo>
                  <a:pt x="1106" y="1079"/>
                </a:lnTo>
                <a:lnTo>
                  <a:pt x="1106" y="1086"/>
                </a:lnTo>
                <a:lnTo>
                  <a:pt x="1106" y="1086"/>
                </a:lnTo>
                <a:lnTo>
                  <a:pt x="1106" y="1079"/>
                </a:lnTo>
                <a:lnTo>
                  <a:pt x="1106" y="1086"/>
                </a:lnTo>
                <a:lnTo>
                  <a:pt x="1112" y="1086"/>
                </a:lnTo>
                <a:lnTo>
                  <a:pt x="1112" y="1079"/>
                </a:lnTo>
                <a:lnTo>
                  <a:pt x="1112" y="1086"/>
                </a:lnTo>
                <a:lnTo>
                  <a:pt x="1112" y="1079"/>
                </a:lnTo>
                <a:lnTo>
                  <a:pt x="1112" y="1086"/>
                </a:lnTo>
                <a:lnTo>
                  <a:pt x="1112" y="1079"/>
                </a:lnTo>
                <a:lnTo>
                  <a:pt x="1119" y="1079"/>
                </a:lnTo>
                <a:lnTo>
                  <a:pt x="1119" y="1086"/>
                </a:lnTo>
                <a:lnTo>
                  <a:pt x="1119" y="1079"/>
                </a:lnTo>
                <a:lnTo>
                  <a:pt x="1119" y="1086"/>
                </a:lnTo>
                <a:lnTo>
                  <a:pt x="1119" y="1079"/>
                </a:lnTo>
                <a:lnTo>
                  <a:pt x="1119" y="1086"/>
                </a:lnTo>
                <a:lnTo>
                  <a:pt x="1119" y="1079"/>
                </a:lnTo>
                <a:lnTo>
                  <a:pt x="1125" y="1079"/>
                </a:lnTo>
                <a:lnTo>
                  <a:pt x="1125" y="1079"/>
                </a:lnTo>
                <a:lnTo>
                  <a:pt x="1125" y="1073"/>
                </a:lnTo>
                <a:lnTo>
                  <a:pt x="1125" y="1079"/>
                </a:lnTo>
                <a:lnTo>
                  <a:pt x="1125" y="1073"/>
                </a:lnTo>
                <a:lnTo>
                  <a:pt x="1125" y="1066"/>
                </a:lnTo>
                <a:lnTo>
                  <a:pt x="1125" y="949"/>
                </a:lnTo>
                <a:lnTo>
                  <a:pt x="1125" y="975"/>
                </a:lnTo>
                <a:lnTo>
                  <a:pt x="1125" y="1014"/>
                </a:lnTo>
                <a:lnTo>
                  <a:pt x="1125" y="1001"/>
                </a:lnTo>
                <a:lnTo>
                  <a:pt x="1125" y="1060"/>
                </a:lnTo>
                <a:lnTo>
                  <a:pt x="1132" y="1053"/>
                </a:lnTo>
                <a:lnTo>
                  <a:pt x="1132" y="1073"/>
                </a:lnTo>
                <a:lnTo>
                  <a:pt x="1132" y="1079"/>
                </a:lnTo>
                <a:lnTo>
                  <a:pt x="1132" y="1086"/>
                </a:lnTo>
                <a:lnTo>
                  <a:pt x="1132" y="1079"/>
                </a:lnTo>
                <a:lnTo>
                  <a:pt x="1132" y="1086"/>
                </a:lnTo>
                <a:lnTo>
                  <a:pt x="1132" y="1079"/>
                </a:lnTo>
                <a:lnTo>
                  <a:pt x="1132" y="1086"/>
                </a:lnTo>
                <a:lnTo>
                  <a:pt x="1132" y="1086"/>
                </a:lnTo>
                <a:lnTo>
                  <a:pt x="1132" y="1079"/>
                </a:lnTo>
                <a:lnTo>
                  <a:pt x="1132" y="1086"/>
                </a:lnTo>
                <a:lnTo>
                  <a:pt x="1132" y="1079"/>
                </a:lnTo>
                <a:lnTo>
                  <a:pt x="1132" y="1086"/>
                </a:lnTo>
                <a:lnTo>
                  <a:pt x="1132" y="1079"/>
                </a:lnTo>
                <a:lnTo>
                  <a:pt x="1139" y="1079"/>
                </a:lnTo>
                <a:lnTo>
                  <a:pt x="1139" y="1079"/>
                </a:lnTo>
                <a:lnTo>
                  <a:pt x="1139" y="1073"/>
                </a:lnTo>
                <a:lnTo>
                  <a:pt x="1139" y="1066"/>
                </a:lnTo>
                <a:lnTo>
                  <a:pt x="1139" y="1073"/>
                </a:lnTo>
                <a:lnTo>
                  <a:pt x="1139" y="1079"/>
                </a:lnTo>
                <a:lnTo>
                  <a:pt x="1139" y="1079"/>
                </a:lnTo>
                <a:lnTo>
                  <a:pt x="1145" y="1079"/>
                </a:lnTo>
                <a:lnTo>
                  <a:pt x="1145" y="1086"/>
                </a:lnTo>
                <a:lnTo>
                  <a:pt x="1145" y="1079"/>
                </a:lnTo>
                <a:lnTo>
                  <a:pt x="1152" y="1079"/>
                </a:lnTo>
                <a:lnTo>
                  <a:pt x="1152" y="1073"/>
                </a:lnTo>
                <a:lnTo>
                  <a:pt x="1152" y="955"/>
                </a:lnTo>
                <a:lnTo>
                  <a:pt x="1152" y="857"/>
                </a:lnTo>
                <a:lnTo>
                  <a:pt x="1152" y="510"/>
                </a:lnTo>
                <a:lnTo>
                  <a:pt x="1152" y="569"/>
                </a:lnTo>
                <a:lnTo>
                  <a:pt x="1152" y="726"/>
                </a:lnTo>
                <a:lnTo>
                  <a:pt x="1152" y="693"/>
                </a:lnTo>
                <a:lnTo>
                  <a:pt x="1152" y="935"/>
                </a:lnTo>
                <a:lnTo>
                  <a:pt x="1152" y="949"/>
                </a:lnTo>
                <a:lnTo>
                  <a:pt x="1152" y="1053"/>
                </a:lnTo>
                <a:lnTo>
                  <a:pt x="1152" y="1066"/>
                </a:lnTo>
                <a:lnTo>
                  <a:pt x="1152" y="1079"/>
                </a:lnTo>
                <a:lnTo>
                  <a:pt x="1152" y="1079"/>
                </a:lnTo>
                <a:lnTo>
                  <a:pt x="1158" y="1079"/>
                </a:lnTo>
                <a:lnTo>
                  <a:pt x="1158" y="1079"/>
                </a:lnTo>
                <a:lnTo>
                  <a:pt x="1158" y="1079"/>
                </a:lnTo>
                <a:lnTo>
                  <a:pt x="1158" y="1079"/>
                </a:lnTo>
                <a:lnTo>
                  <a:pt x="1158" y="1079"/>
                </a:lnTo>
                <a:lnTo>
                  <a:pt x="1158" y="1079"/>
                </a:lnTo>
                <a:lnTo>
                  <a:pt x="1165" y="1066"/>
                </a:lnTo>
                <a:lnTo>
                  <a:pt x="1165" y="994"/>
                </a:lnTo>
                <a:lnTo>
                  <a:pt x="1165" y="935"/>
                </a:lnTo>
                <a:lnTo>
                  <a:pt x="1165" y="268"/>
                </a:lnTo>
                <a:lnTo>
                  <a:pt x="1165" y="183"/>
                </a:lnTo>
                <a:lnTo>
                  <a:pt x="1165" y="445"/>
                </a:lnTo>
                <a:lnTo>
                  <a:pt x="1165" y="0"/>
                </a:lnTo>
                <a:lnTo>
                  <a:pt x="1165" y="464"/>
                </a:lnTo>
                <a:lnTo>
                  <a:pt x="1165" y="137"/>
                </a:lnTo>
                <a:lnTo>
                  <a:pt x="1165" y="490"/>
                </a:lnTo>
                <a:lnTo>
                  <a:pt x="1165" y="719"/>
                </a:lnTo>
                <a:lnTo>
                  <a:pt x="1165" y="896"/>
                </a:lnTo>
                <a:lnTo>
                  <a:pt x="1171" y="935"/>
                </a:lnTo>
                <a:lnTo>
                  <a:pt x="1171" y="968"/>
                </a:lnTo>
                <a:lnTo>
                  <a:pt x="1171" y="942"/>
                </a:lnTo>
                <a:lnTo>
                  <a:pt x="1171" y="1066"/>
                </a:lnTo>
                <a:lnTo>
                  <a:pt x="1171" y="1079"/>
                </a:lnTo>
                <a:lnTo>
                  <a:pt x="1171" y="1073"/>
                </a:lnTo>
                <a:lnTo>
                  <a:pt x="1171" y="1079"/>
                </a:lnTo>
                <a:lnTo>
                  <a:pt x="1171" y="1079"/>
                </a:lnTo>
                <a:lnTo>
                  <a:pt x="1178" y="1079"/>
                </a:lnTo>
                <a:lnTo>
                  <a:pt x="1178" y="1086"/>
                </a:lnTo>
                <a:lnTo>
                  <a:pt x="1178" y="1079"/>
                </a:lnTo>
                <a:lnTo>
                  <a:pt x="1178" y="1086"/>
                </a:lnTo>
                <a:lnTo>
                  <a:pt x="1178" y="1079"/>
                </a:lnTo>
                <a:lnTo>
                  <a:pt x="1178" y="1086"/>
                </a:lnTo>
                <a:lnTo>
                  <a:pt x="1178" y="1079"/>
                </a:lnTo>
                <a:lnTo>
                  <a:pt x="1178" y="1086"/>
                </a:lnTo>
                <a:lnTo>
                  <a:pt x="1178" y="1079"/>
                </a:lnTo>
                <a:lnTo>
                  <a:pt x="1178" y="1086"/>
                </a:lnTo>
                <a:lnTo>
                  <a:pt x="1178" y="1079"/>
                </a:lnTo>
                <a:lnTo>
                  <a:pt x="1178" y="1086"/>
                </a:lnTo>
                <a:lnTo>
                  <a:pt x="1178" y="1079"/>
                </a:lnTo>
                <a:lnTo>
                  <a:pt x="1178" y="1086"/>
                </a:lnTo>
                <a:lnTo>
                  <a:pt x="1178" y="1079"/>
                </a:lnTo>
                <a:lnTo>
                  <a:pt x="1184" y="1086"/>
                </a:lnTo>
                <a:lnTo>
                  <a:pt x="1184" y="1079"/>
                </a:lnTo>
                <a:lnTo>
                  <a:pt x="1184" y="1086"/>
                </a:lnTo>
                <a:lnTo>
                  <a:pt x="1184" y="1079"/>
                </a:lnTo>
                <a:lnTo>
                  <a:pt x="1184" y="1086"/>
                </a:lnTo>
                <a:lnTo>
                  <a:pt x="1184" y="1079"/>
                </a:lnTo>
                <a:lnTo>
                  <a:pt x="1184" y="1086"/>
                </a:lnTo>
                <a:lnTo>
                  <a:pt x="1184" y="1079"/>
                </a:lnTo>
                <a:lnTo>
                  <a:pt x="1184" y="1086"/>
                </a:lnTo>
                <a:lnTo>
                  <a:pt x="1191" y="1086"/>
                </a:lnTo>
                <a:lnTo>
                  <a:pt x="1191" y="1079"/>
                </a:lnTo>
                <a:lnTo>
                  <a:pt x="1191" y="1086"/>
                </a:lnTo>
                <a:lnTo>
                  <a:pt x="1191" y="1079"/>
                </a:lnTo>
                <a:lnTo>
                  <a:pt x="1191" y="1086"/>
                </a:lnTo>
                <a:lnTo>
                  <a:pt x="1191" y="1079"/>
                </a:lnTo>
                <a:lnTo>
                  <a:pt x="1197" y="1066"/>
                </a:lnTo>
                <a:lnTo>
                  <a:pt x="1197" y="1027"/>
                </a:lnTo>
                <a:lnTo>
                  <a:pt x="1197" y="1014"/>
                </a:lnTo>
                <a:lnTo>
                  <a:pt x="1197" y="1073"/>
                </a:lnTo>
                <a:lnTo>
                  <a:pt x="1197" y="1079"/>
                </a:lnTo>
                <a:lnTo>
                  <a:pt x="1197" y="1073"/>
                </a:lnTo>
                <a:lnTo>
                  <a:pt x="1197" y="1066"/>
                </a:lnTo>
                <a:lnTo>
                  <a:pt x="1197" y="1073"/>
                </a:lnTo>
                <a:lnTo>
                  <a:pt x="1197" y="1079"/>
                </a:lnTo>
                <a:lnTo>
                  <a:pt x="1197" y="1086"/>
                </a:lnTo>
                <a:lnTo>
                  <a:pt x="1197" y="1079"/>
                </a:lnTo>
                <a:lnTo>
                  <a:pt x="1197" y="1086"/>
                </a:lnTo>
                <a:lnTo>
                  <a:pt x="1204" y="1086"/>
                </a:lnTo>
                <a:lnTo>
                  <a:pt x="1204" y="1079"/>
                </a:lnTo>
                <a:lnTo>
                  <a:pt x="1204" y="1086"/>
                </a:lnTo>
                <a:lnTo>
                  <a:pt x="1211" y="1086"/>
                </a:lnTo>
                <a:lnTo>
                  <a:pt x="1211" y="1079"/>
                </a:lnTo>
                <a:lnTo>
                  <a:pt x="1211" y="1073"/>
                </a:lnTo>
                <a:lnTo>
                  <a:pt x="1211" y="1066"/>
                </a:lnTo>
                <a:lnTo>
                  <a:pt x="1211" y="1053"/>
                </a:lnTo>
                <a:lnTo>
                  <a:pt x="1211" y="1060"/>
                </a:lnTo>
                <a:lnTo>
                  <a:pt x="1211" y="1079"/>
                </a:lnTo>
                <a:lnTo>
                  <a:pt x="1211" y="1079"/>
                </a:lnTo>
                <a:lnTo>
                  <a:pt x="1211" y="1079"/>
                </a:lnTo>
                <a:lnTo>
                  <a:pt x="1217" y="1079"/>
                </a:lnTo>
                <a:lnTo>
                  <a:pt x="1217" y="1079"/>
                </a:lnTo>
                <a:lnTo>
                  <a:pt x="1217" y="1086"/>
                </a:lnTo>
                <a:lnTo>
                  <a:pt x="1217" y="1079"/>
                </a:lnTo>
                <a:lnTo>
                  <a:pt x="1217" y="1086"/>
                </a:lnTo>
                <a:lnTo>
                  <a:pt x="1217" y="1079"/>
                </a:lnTo>
                <a:lnTo>
                  <a:pt x="1217" y="1086"/>
                </a:lnTo>
                <a:lnTo>
                  <a:pt x="1217" y="1079"/>
                </a:lnTo>
                <a:lnTo>
                  <a:pt x="1224" y="1086"/>
                </a:lnTo>
                <a:lnTo>
                  <a:pt x="1224" y="1079"/>
                </a:lnTo>
                <a:lnTo>
                  <a:pt x="1224" y="1086"/>
                </a:lnTo>
                <a:lnTo>
                  <a:pt x="1224" y="1079"/>
                </a:lnTo>
                <a:lnTo>
                  <a:pt x="1224" y="1086"/>
                </a:lnTo>
                <a:lnTo>
                  <a:pt x="1224" y="1079"/>
                </a:lnTo>
                <a:lnTo>
                  <a:pt x="1224" y="1086"/>
                </a:lnTo>
                <a:lnTo>
                  <a:pt x="1224" y="1079"/>
                </a:lnTo>
                <a:lnTo>
                  <a:pt x="1230" y="1086"/>
                </a:lnTo>
                <a:lnTo>
                  <a:pt x="1230" y="1079"/>
                </a:lnTo>
                <a:lnTo>
                  <a:pt x="1230" y="1086"/>
                </a:lnTo>
                <a:lnTo>
                  <a:pt x="1230" y="1086"/>
                </a:lnTo>
                <a:lnTo>
                  <a:pt x="1230" y="1079"/>
                </a:lnTo>
                <a:lnTo>
                  <a:pt x="1230" y="1086"/>
                </a:lnTo>
                <a:lnTo>
                  <a:pt x="1237" y="1086"/>
                </a:lnTo>
                <a:lnTo>
                  <a:pt x="1237" y="1079"/>
                </a:lnTo>
                <a:lnTo>
                  <a:pt x="1237" y="1086"/>
                </a:lnTo>
                <a:lnTo>
                  <a:pt x="1237" y="1079"/>
                </a:lnTo>
                <a:lnTo>
                  <a:pt x="1237" y="1086"/>
                </a:lnTo>
                <a:lnTo>
                  <a:pt x="1237" y="1079"/>
                </a:lnTo>
                <a:lnTo>
                  <a:pt x="1243" y="1079"/>
                </a:lnTo>
                <a:lnTo>
                  <a:pt x="1243" y="1086"/>
                </a:lnTo>
                <a:lnTo>
                  <a:pt x="1243" y="1079"/>
                </a:lnTo>
                <a:lnTo>
                  <a:pt x="1243" y="1086"/>
                </a:lnTo>
                <a:lnTo>
                  <a:pt x="1243" y="1079"/>
                </a:lnTo>
                <a:lnTo>
                  <a:pt x="1243" y="1086"/>
                </a:lnTo>
                <a:lnTo>
                  <a:pt x="1250" y="1079"/>
                </a:lnTo>
                <a:lnTo>
                  <a:pt x="1250" y="1086"/>
                </a:lnTo>
                <a:lnTo>
                  <a:pt x="1250" y="1079"/>
                </a:lnTo>
                <a:lnTo>
                  <a:pt x="1250" y="1086"/>
                </a:lnTo>
                <a:lnTo>
                  <a:pt x="1250" y="1079"/>
                </a:lnTo>
                <a:lnTo>
                  <a:pt x="1250" y="1086"/>
                </a:lnTo>
                <a:lnTo>
                  <a:pt x="1250" y="1086"/>
                </a:lnTo>
                <a:lnTo>
                  <a:pt x="1250" y="1079"/>
                </a:lnTo>
                <a:lnTo>
                  <a:pt x="1250" y="1086"/>
                </a:lnTo>
                <a:lnTo>
                  <a:pt x="1256" y="1086"/>
                </a:lnTo>
                <a:lnTo>
                  <a:pt x="1256" y="1079"/>
                </a:lnTo>
                <a:lnTo>
                  <a:pt x="1256" y="1086"/>
                </a:lnTo>
                <a:lnTo>
                  <a:pt x="1256" y="1079"/>
                </a:lnTo>
                <a:lnTo>
                  <a:pt x="1263" y="1079"/>
                </a:lnTo>
                <a:lnTo>
                  <a:pt x="1263" y="1086"/>
                </a:lnTo>
                <a:lnTo>
                  <a:pt x="1263" y="1079"/>
                </a:lnTo>
                <a:lnTo>
                  <a:pt x="1263" y="1086"/>
                </a:lnTo>
                <a:lnTo>
                  <a:pt x="1269" y="1086"/>
                </a:lnTo>
                <a:lnTo>
                  <a:pt x="1269" y="1079"/>
                </a:lnTo>
                <a:lnTo>
                  <a:pt x="1269" y="1086"/>
                </a:lnTo>
                <a:lnTo>
                  <a:pt x="1269" y="1079"/>
                </a:lnTo>
                <a:lnTo>
                  <a:pt x="1269" y="1086"/>
                </a:lnTo>
                <a:lnTo>
                  <a:pt x="1276" y="1079"/>
                </a:lnTo>
                <a:lnTo>
                  <a:pt x="1276" y="1086"/>
                </a:lnTo>
                <a:lnTo>
                  <a:pt x="1276" y="1079"/>
                </a:lnTo>
                <a:lnTo>
                  <a:pt x="1276" y="1086"/>
                </a:lnTo>
                <a:lnTo>
                  <a:pt x="1276" y="1079"/>
                </a:lnTo>
                <a:lnTo>
                  <a:pt x="1276" y="1086"/>
                </a:lnTo>
                <a:lnTo>
                  <a:pt x="1276" y="1086"/>
                </a:lnTo>
                <a:lnTo>
                  <a:pt x="1276" y="1079"/>
                </a:lnTo>
                <a:lnTo>
                  <a:pt x="1276" y="1086"/>
                </a:lnTo>
                <a:lnTo>
                  <a:pt x="1276" y="1079"/>
                </a:lnTo>
                <a:lnTo>
                  <a:pt x="1276" y="1086"/>
                </a:lnTo>
                <a:lnTo>
                  <a:pt x="1276" y="1079"/>
                </a:lnTo>
                <a:lnTo>
                  <a:pt x="1276" y="1086"/>
                </a:lnTo>
                <a:lnTo>
                  <a:pt x="1276" y="1079"/>
                </a:lnTo>
                <a:lnTo>
                  <a:pt x="1276" y="1086"/>
                </a:lnTo>
                <a:lnTo>
                  <a:pt x="1282" y="1086"/>
                </a:lnTo>
                <a:lnTo>
                  <a:pt x="1289" y="1086"/>
                </a:lnTo>
                <a:lnTo>
                  <a:pt x="1289" y="1079"/>
                </a:lnTo>
                <a:lnTo>
                  <a:pt x="1289" y="1086"/>
                </a:lnTo>
                <a:lnTo>
                  <a:pt x="1289" y="1079"/>
                </a:lnTo>
                <a:lnTo>
                  <a:pt x="1289" y="1086"/>
                </a:lnTo>
                <a:lnTo>
                  <a:pt x="1289" y="1079"/>
                </a:lnTo>
                <a:lnTo>
                  <a:pt x="1289" y="1086"/>
                </a:lnTo>
                <a:lnTo>
                  <a:pt x="1296" y="1086"/>
                </a:lnTo>
                <a:lnTo>
                  <a:pt x="1296" y="1079"/>
                </a:lnTo>
                <a:lnTo>
                  <a:pt x="1296" y="1086"/>
                </a:lnTo>
                <a:lnTo>
                  <a:pt x="1296" y="1079"/>
                </a:lnTo>
                <a:lnTo>
                  <a:pt x="1296" y="1086"/>
                </a:lnTo>
                <a:lnTo>
                  <a:pt x="1302" y="1086"/>
                </a:lnTo>
                <a:lnTo>
                  <a:pt x="1302" y="1079"/>
                </a:lnTo>
                <a:lnTo>
                  <a:pt x="1302" y="1086"/>
                </a:lnTo>
                <a:lnTo>
                  <a:pt x="1302" y="1086"/>
                </a:lnTo>
                <a:lnTo>
                  <a:pt x="1302" y="1079"/>
                </a:lnTo>
                <a:lnTo>
                  <a:pt x="1302" y="1086"/>
                </a:lnTo>
                <a:lnTo>
                  <a:pt x="1302" y="1079"/>
                </a:lnTo>
                <a:lnTo>
                  <a:pt x="1302" y="1086"/>
                </a:lnTo>
                <a:lnTo>
                  <a:pt x="1302" y="1079"/>
                </a:lnTo>
                <a:lnTo>
                  <a:pt x="1302" y="1086"/>
                </a:lnTo>
                <a:lnTo>
                  <a:pt x="1302" y="1079"/>
                </a:lnTo>
                <a:lnTo>
                  <a:pt x="1309" y="1086"/>
                </a:lnTo>
                <a:lnTo>
                  <a:pt x="1309" y="1079"/>
                </a:lnTo>
                <a:lnTo>
                  <a:pt x="1309" y="1086"/>
                </a:lnTo>
                <a:lnTo>
                  <a:pt x="1309" y="1079"/>
                </a:lnTo>
                <a:lnTo>
                  <a:pt x="1309" y="1086"/>
                </a:lnTo>
                <a:lnTo>
                  <a:pt x="1309" y="1079"/>
                </a:lnTo>
                <a:lnTo>
                  <a:pt x="1315" y="1079"/>
                </a:lnTo>
                <a:lnTo>
                  <a:pt x="1315" y="1086"/>
                </a:lnTo>
                <a:lnTo>
                  <a:pt x="1315" y="1079"/>
                </a:lnTo>
                <a:lnTo>
                  <a:pt x="1315" y="1086"/>
                </a:lnTo>
                <a:lnTo>
                  <a:pt x="1322" y="1086"/>
                </a:lnTo>
                <a:lnTo>
                  <a:pt x="1322" y="1079"/>
                </a:lnTo>
                <a:lnTo>
                  <a:pt x="1322" y="1086"/>
                </a:lnTo>
                <a:lnTo>
                  <a:pt x="1322" y="1079"/>
                </a:lnTo>
                <a:lnTo>
                  <a:pt x="1322" y="1086"/>
                </a:lnTo>
                <a:lnTo>
                  <a:pt x="1322" y="1079"/>
                </a:lnTo>
                <a:lnTo>
                  <a:pt x="1322" y="1086"/>
                </a:lnTo>
                <a:lnTo>
                  <a:pt x="1322" y="1086"/>
                </a:lnTo>
                <a:lnTo>
                  <a:pt x="1322" y="1079"/>
                </a:lnTo>
                <a:lnTo>
                  <a:pt x="1322" y="1086"/>
                </a:lnTo>
                <a:lnTo>
                  <a:pt x="1328" y="1086"/>
                </a:lnTo>
                <a:lnTo>
                  <a:pt x="1328" y="1079"/>
                </a:lnTo>
                <a:lnTo>
                  <a:pt x="1328" y="1086"/>
                </a:lnTo>
                <a:lnTo>
                  <a:pt x="1328" y="1079"/>
                </a:lnTo>
                <a:lnTo>
                  <a:pt x="1328" y="1086"/>
                </a:lnTo>
                <a:lnTo>
                  <a:pt x="1328" y="1079"/>
                </a:lnTo>
                <a:lnTo>
                  <a:pt x="1335" y="1079"/>
                </a:lnTo>
                <a:lnTo>
                  <a:pt x="1335" y="1086"/>
                </a:lnTo>
                <a:lnTo>
                  <a:pt x="1335" y="1079"/>
                </a:lnTo>
                <a:lnTo>
                  <a:pt x="1341" y="1079"/>
                </a:lnTo>
                <a:lnTo>
                  <a:pt x="1341" y="1079"/>
                </a:lnTo>
                <a:lnTo>
                  <a:pt x="1341" y="1079"/>
                </a:lnTo>
                <a:lnTo>
                  <a:pt x="1341" y="1086"/>
                </a:lnTo>
                <a:lnTo>
                  <a:pt x="1341" y="1079"/>
                </a:lnTo>
                <a:lnTo>
                  <a:pt x="1341" y="1086"/>
                </a:lnTo>
                <a:lnTo>
                  <a:pt x="1341" y="1079"/>
                </a:lnTo>
                <a:lnTo>
                  <a:pt x="1348" y="1079"/>
                </a:lnTo>
                <a:lnTo>
                  <a:pt x="1348" y="1086"/>
                </a:lnTo>
                <a:lnTo>
                  <a:pt x="1348" y="1079"/>
                </a:lnTo>
                <a:lnTo>
                  <a:pt x="1348" y="1086"/>
                </a:lnTo>
                <a:lnTo>
                  <a:pt x="1348" y="1079"/>
                </a:lnTo>
                <a:lnTo>
                  <a:pt x="1348" y="1086"/>
                </a:lnTo>
                <a:lnTo>
                  <a:pt x="1348" y="1079"/>
                </a:lnTo>
                <a:lnTo>
                  <a:pt x="1348" y="1086"/>
                </a:lnTo>
                <a:lnTo>
                  <a:pt x="1348" y="1079"/>
                </a:lnTo>
                <a:lnTo>
                  <a:pt x="1348" y="1086"/>
                </a:lnTo>
                <a:lnTo>
                  <a:pt x="1348" y="1079"/>
                </a:lnTo>
                <a:lnTo>
                  <a:pt x="1348" y="1086"/>
                </a:lnTo>
                <a:lnTo>
                  <a:pt x="1354" y="1086"/>
                </a:lnTo>
                <a:lnTo>
                  <a:pt x="1354" y="1079"/>
                </a:lnTo>
                <a:lnTo>
                  <a:pt x="1354" y="1086"/>
                </a:lnTo>
                <a:lnTo>
                  <a:pt x="1354" y="1079"/>
                </a:lnTo>
                <a:lnTo>
                  <a:pt x="1354" y="1086"/>
                </a:lnTo>
                <a:lnTo>
                  <a:pt x="1361" y="1086"/>
                </a:lnTo>
                <a:lnTo>
                  <a:pt x="1368" y="1079"/>
                </a:lnTo>
                <a:lnTo>
                  <a:pt x="1368" y="1086"/>
                </a:lnTo>
                <a:lnTo>
                  <a:pt x="1368" y="1079"/>
                </a:lnTo>
                <a:lnTo>
                  <a:pt x="1368" y="1086"/>
                </a:lnTo>
                <a:lnTo>
                  <a:pt x="1368" y="1079"/>
                </a:lnTo>
                <a:lnTo>
                  <a:pt x="1368" y="1086"/>
                </a:lnTo>
                <a:lnTo>
                  <a:pt x="1374" y="1086"/>
                </a:lnTo>
                <a:lnTo>
                  <a:pt x="1374" y="1079"/>
                </a:lnTo>
                <a:lnTo>
                  <a:pt x="1374" y="1086"/>
                </a:lnTo>
                <a:lnTo>
                  <a:pt x="1374" y="1079"/>
                </a:lnTo>
                <a:lnTo>
                  <a:pt x="1374" y="1086"/>
                </a:lnTo>
                <a:lnTo>
                  <a:pt x="1374" y="1079"/>
                </a:lnTo>
                <a:lnTo>
                  <a:pt x="1374" y="1086"/>
                </a:lnTo>
                <a:lnTo>
                  <a:pt x="1381" y="1079"/>
                </a:lnTo>
                <a:lnTo>
                  <a:pt x="1381" y="1086"/>
                </a:lnTo>
                <a:lnTo>
                  <a:pt x="1381" y="1079"/>
                </a:lnTo>
                <a:lnTo>
                  <a:pt x="1381" y="1086"/>
                </a:lnTo>
                <a:lnTo>
                  <a:pt x="1381" y="1079"/>
                </a:lnTo>
                <a:lnTo>
                  <a:pt x="1381" y="1086"/>
                </a:lnTo>
                <a:lnTo>
                  <a:pt x="1381" y="1079"/>
                </a:lnTo>
                <a:lnTo>
                  <a:pt x="1381" y="1086"/>
                </a:lnTo>
                <a:lnTo>
                  <a:pt x="1387" y="1086"/>
                </a:lnTo>
                <a:lnTo>
                  <a:pt x="1387" y="1079"/>
                </a:lnTo>
                <a:lnTo>
                  <a:pt x="1387" y="1086"/>
                </a:lnTo>
                <a:lnTo>
                  <a:pt x="1387" y="1079"/>
                </a:lnTo>
                <a:lnTo>
                  <a:pt x="1387" y="1086"/>
                </a:lnTo>
                <a:lnTo>
                  <a:pt x="1387" y="1079"/>
                </a:lnTo>
                <a:lnTo>
                  <a:pt x="1394" y="1079"/>
                </a:lnTo>
                <a:lnTo>
                  <a:pt x="1394" y="1086"/>
                </a:lnTo>
                <a:lnTo>
                  <a:pt x="1394" y="1079"/>
                </a:lnTo>
                <a:lnTo>
                  <a:pt x="1394" y="1079"/>
                </a:lnTo>
                <a:lnTo>
                  <a:pt x="1394" y="1079"/>
                </a:lnTo>
                <a:lnTo>
                  <a:pt x="1394" y="1079"/>
                </a:lnTo>
                <a:lnTo>
                  <a:pt x="1394" y="1086"/>
                </a:lnTo>
                <a:lnTo>
                  <a:pt x="1394" y="1079"/>
                </a:lnTo>
                <a:lnTo>
                  <a:pt x="1394" y="1086"/>
                </a:lnTo>
                <a:lnTo>
                  <a:pt x="1400" y="1086"/>
                </a:lnTo>
                <a:lnTo>
                  <a:pt x="1400" y="1079"/>
                </a:lnTo>
                <a:lnTo>
                  <a:pt x="1400" y="1086"/>
                </a:lnTo>
                <a:lnTo>
                  <a:pt x="1400" y="1079"/>
                </a:lnTo>
                <a:lnTo>
                  <a:pt x="1400" y="1086"/>
                </a:lnTo>
                <a:lnTo>
                  <a:pt x="1400" y="1079"/>
                </a:lnTo>
                <a:lnTo>
                  <a:pt x="1400" y="1086"/>
                </a:lnTo>
                <a:lnTo>
                  <a:pt x="1407" y="1079"/>
                </a:lnTo>
                <a:lnTo>
                  <a:pt x="1407" y="1086"/>
                </a:lnTo>
                <a:lnTo>
                  <a:pt x="1407" y="1079"/>
                </a:lnTo>
                <a:lnTo>
                  <a:pt x="1407" y="1086"/>
                </a:lnTo>
                <a:lnTo>
                  <a:pt x="1413" y="1086"/>
                </a:lnTo>
                <a:lnTo>
                  <a:pt x="1413" y="1079"/>
                </a:lnTo>
                <a:lnTo>
                  <a:pt x="1413" y="1086"/>
                </a:lnTo>
                <a:lnTo>
                  <a:pt x="1420" y="1086"/>
                </a:lnTo>
                <a:lnTo>
                  <a:pt x="1420" y="1079"/>
                </a:lnTo>
                <a:lnTo>
                  <a:pt x="1420" y="1079"/>
                </a:lnTo>
                <a:lnTo>
                  <a:pt x="1420" y="1073"/>
                </a:lnTo>
                <a:lnTo>
                  <a:pt x="1420" y="1027"/>
                </a:lnTo>
                <a:lnTo>
                  <a:pt x="1420" y="988"/>
                </a:lnTo>
                <a:lnTo>
                  <a:pt x="1420" y="890"/>
                </a:lnTo>
                <a:lnTo>
                  <a:pt x="1420" y="922"/>
                </a:lnTo>
                <a:lnTo>
                  <a:pt x="1420" y="1053"/>
                </a:lnTo>
                <a:lnTo>
                  <a:pt x="1420" y="1060"/>
                </a:lnTo>
                <a:lnTo>
                  <a:pt x="1420" y="1034"/>
                </a:lnTo>
                <a:lnTo>
                  <a:pt x="1420" y="1021"/>
                </a:lnTo>
                <a:lnTo>
                  <a:pt x="1420" y="1060"/>
                </a:lnTo>
                <a:lnTo>
                  <a:pt x="1420" y="1073"/>
                </a:lnTo>
                <a:lnTo>
                  <a:pt x="1420" y="1079"/>
                </a:lnTo>
                <a:lnTo>
                  <a:pt x="1420" y="1066"/>
                </a:lnTo>
                <a:lnTo>
                  <a:pt x="1420" y="1073"/>
                </a:lnTo>
                <a:lnTo>
                  <a:pt x="1420" y="1079"/>
                </a:lnTo>
                <a:lnTo>
                  <a:pt x="1426" y="1086"/>
                </a:lnTo>
                <a:lnTo>
                  <a:pt x="1426" y="1079"/>
                </a:lnTo>
                <a:lnTo>
                  <a:pt x="1426" y="1086"/>
                </a:lnTo>
                <a:lnTo>
                  <a:pt x="1426" y="1079"/>
                </a:lnTo>
                <a:lnTo>
                  <a:pt x="1426" y="1086"/>
                </a:lnTo>
                <a:lnTo>
                  <a:pt x="1426" y="1079"/>
                </a:lnTo>
                <a:lnTo>
                  <a:pt x="1433" y="1079"/>
                </a:lnTo>
                <a:lnTo>
                  <a:pt x="1433" y="1086"/>
                </a:lnTo>
                <a:lnTo>
                  <a:pt x="1433" y="1079"/>
                </a:lnTo>
                <a:lnTo>
                  <a:pt x="1433" y="1086"/>
                </a:lnTo>
                <a:lnTo>
                  <a:pt x="1439" y="1086"/>
                </a:lnTo>
                <a:lnTo>
                  <a:pt x="1439" y="1079"/>
                </a:lnTo>
                <a:lnTo>
                  <a:pt x="1439" y="1086"/>
                </a:lnTo>
                <a:lnTo>
                  <a:pt x="1439" y="1079"/>
                </a:lnTo>
                <a:lnTo>
                  <a:pt x="1439" y="1086"/>
                </a:lnTo>
                <a:lnTo>
                  <a:pt x="1439" y="1079"/>
                </a:lnTo>
                <a:lnTo>
                  <a:pt x="1439" y="1086"/>
                </a:lnTo>
                <a:lnTo>
                  <a:pt x="1446" y="1086"/>
                </a:lnTo>
                <a:lnTo>
                  <a:pt x="1446" y="1079"/>
                </a:lnTo>
                <a:lnTo>
                  <a:pt x="1446" y="1086"/>
                </a:lnTo>
                <a:lnTo>
                  <a:pt x="1446" y="1086"/>
                </a:lnTo>
                <a:lnTo>
                  <a:pt x="1446" y="1079"/>
                </a:lnTo>
                <a:lnTo>
                  <a:pt x="1446" y="1086"/>
                </a:lnTo>
                <a:lnTo>
                  <a:pt x="1446" y="1079"/>
                </a:lnTo>
                <a:lnTo>
                  <a:pt x="1446" y="1086"/>
                </a:lnTo>
                <a:lnTo>
                  <a:pt x="1446" y="1079"/>
                </a:lnTo>
                <a:lnTo>
                  <a:pt x="1446" y="1053"/>
                </a:lnTo>
                <a:lnTo>
                  <a:pt x="1446" y="1040"/>
                </a:lnTo>
                <a:lnTo>
                  <a:pt x="1446" y="1066"/>
                </a:lnTo>
                <a:lnTo>
                  <a:pt x="1453" y="1079"/>
                </a:lnTo>
                <a:lnTo>
                  <a:pt x="1453" y="1079"/>
                </a:lnTo>
                <a:lnTo>
                  <a:pt x="1453" y="1079"/>
                </a:lnTo>
                <a:lnTo>
                  <a:pt x="1453" y="1066"/>
                </a:lnTo>
                <a:lnTo>
                  <a:pt x="1453" y="1079"/>
                </a:lnTo>
                <a:lnTo>
                  <a:pt x="1453" y="1079"/>
                </a:lnTo>
                <a:lnTo>
                  <a:pt x="1453" y="1086"/>
                </a:lnTo>
                <a:lnTo>
                  <a:pt x="1459" y="1086"/>
                </a:lnTo>
                <a:lnTo>
                  <a:pt x="1459" y="1079"/>
                </a:lnTo>
                <a:lnTo>
                  <a:pt x="1459" y="1086"/>
                </a:lnTo>
                <a:lnTo>
                  <a:pt x="1466" y="1086"/>
                </a:lnTo>
                <a:lnTo>
                  <a:pt x="1466" y="1079"/>
                </a:lnTo>
                <a:lnTo>
                  <a:pt x="1466" y="1086"/>
                </a:lnTo>
                <a:lnTo>
                  <a:pt x="1466" y="1079"/>
                </a:lnTo>
                <a:lnTo>
                  <a:pt x="1466" y="1086"/>
                </a:lnTo>
                <a:lnTo>
                  <a:pt x="1466" y="1079"/>
                </a:lnTo>
                <a:lnTo>
                  <a:pt x="1466" y="1086"/>
                </a:lnTo>
                <a:lnTo>
                  <a:pt x="1472" y="1086"/>
                </a:lnTo>
                <a:lnTo>
                  <a:pt x="1472" y="1079"/>
                </a:lnTo>
                <a:lnTo>
                  <a:pt x="1472" y="1086"/>
                </a:lnTo>
                <a:lnTo>
                  <a:pt x="1472" y="1079"/>
                </a:lnTo>
                <a:lnTo>
                  <a:pt x="1472" y="1079"/>
                </a:lnTo>
                <a:lnTo>
                  <a:pt x="1479" y="1079"/>
                </a:lnTo>
                <a:lnTo>
                  <a:pt x="1479" y="1079"/>
                </a:lnTo>
                <a:lnTo>
                  <a:pt x="1479" y="1073"/>
                </a:lnTo>
                <a:lnTo>
                  <a:pt x="1479" y="988"/>
                </a:lnTo>
                <a:lnTo>
                  <a:pt x="1479" y="968"/>
                </a:lnTo>
                <a:lnTo>
                  <a:pt x="1479" y="1027"/>
                </a:lnTo>
                <a:lnTo>
                  <a:pt x="1479" y="1053"/>
                </a:lnTo>
                <a:lnTo>
                  <a:pt x="1479" y="1079"/>
                </a:lnTo>
                <a:lnTo>
                  <a:pt x="1479" y="1053"/>
                </a:lnTo>
                <a:lnTo>
                  <a:pt x="1479" y="1040"/>
                </a:lnTo>
                <a:lnTo>
                  <a:pt x="1479" y="1060"/>
                </a:lnTo>
                <a:lnTo>
                  <a:pt x="1479" y="1079"/>
                </a:lnTo>
                <a:lnTo>
                  <a:pt x="1485" y="1079"/>
                </a:lnTo>
                <a:lnTo>
                  <a:pt x="1485" y="1079"/>
                </a:lnTo>
                <a:lnTo>
                  <a:pt x="1485" y="1079"/>
                </a:lnTo>
                <a:lnTo>
                  <a:pt x="1485" y="1086"/>
                </a:lnTo>
                <a:lnTo>
                  <a:pt x="1485" y="1079"/>
                </a:lnTo>
                <a:lnTo>
                  <a:pt x="1485" y="1086"/>
                </a:lnTo>
                <a:lnTo>
                  <a:pt x="1492" y="1079"/>
                </a:lnTo>
                <a:lnTo>
                  <a:pt x="1492" y="1086"/>
                </a:lnTo>
                <a:lnTo>
                  <a:pt x="1492" y="1079"/>
                </a:lnTo>
                <a:lnTo>
                  <a:pt x="1492" y="1086"/>
                </a:lnTo>
                <a:lnTo>
                  <a:pt x="1492" y="1086"/>
                </a:lnTo>
                <a:lnTo>
                  <a:pt x="1492" y="1079"/>
                </a:lnTo>
                <a:lnTo>
                  <a:pt x="1492" y="1086"/>
                </a:lnTo>
                <a:lnTo>
                  <a:pt x="1492" y="1079"/>
                </a:lnTo>
                <a:lnTo>
                  <a:pt x="1492" y="1086"/>
                </a:lnTo>
                <a:lnTo>
                  <a:pt x="1492" y="1079"/>
                </a:lnTo>
                <a:lnTo>
                  <a:pt x="1498" y="1086"/>
                </a:lnTo>
                <a:lnTo>
                  <a:pt x="1498" y="1079"/>
                </a:lnTo>
                <a:lnTo>
                  <a:pt x="1498" y="1086"/>
                </a:lnTo>
                <a:lnTo>
                  <a:pt x="1498" y="1079"/>
                </a:lnTo>
                <a:lnTo>
                  <a:pt x="1505" y="1079"/>
                </a:lnTo>
                <a:lnTo>
                  <a:pt x="1505" y="1079"/>
                </a:lnTo>
                <a:lnTo>
                  <a:pt x="1505" y="1079"/>
                </a:lnTo>
                <a:lnTo>
                  <a:pt x="1505" y="1086"/>
                </a:lnTo>
                <a:lnTo>
                  <a:pt x="1505" y="1079"/>
                </a:lnTo>
                <a:lnTo>
                  <a:pt x="1505" y="1086"/>
                </a:lnTo>
                <a:lnTo>
                  <a:pt x="1505" y="1079"/>
                </a:lnTo>
                <a:lnTo>
                  <a:pt x="1505" y="1086"/>
                </a:lnTo>
                <a:lnTo>
                  <a:pt x="1511" y="1086"/>
                </a:lnTo>
                <a:lnTo>
                  <a:pt x="1511" y="1079"/>
                </a:lnTo>
                <a:lnTo>
                  <a:pt x="1511" y="1086"/>
                </a:lnTo>
                <a:lnTo>
                  <a:pt x="1511" y="1079"/>
                </a:lnTo>
                <a:lnTo>
                  <a:pt x="1511" y="1086"/>
                </a:lnTo>
                <a:lnTo>
                  <a:pt x="1511" y="1079"/>
                </a:lnTo>
                <a:lnTo>
                  <a:pt x="1511" y="1086"/>
                </a:lnTo>
                <a:lnTo>
                  <a:pt x="1518" y="1086"/>
                </a:lnTo>
                <a:lnTo>
                  <a:pt x="1518" y="1079"/>
                </a:lnTo>
                <a:lnTo>
                  <a:pt x="1518" y="1086"/>
                </a:lnTo>
                <a:lnTo>
                  <a:pt x="1518" y="1079"/>
                </a:lnTo>
                <a:lnTo>
                  <a:pt x="1518" y="1086"/>
                </a:lnTo>
                <a:lnTo>
                  <a:pt x="1518" y="1086"/>
                </a:lnTo>
                <a:lnTo>
                  <a:pt x="1518" y="1079"/>
                </a:lnTo>
                <a:lnTo>
                  <a:pt x="1518" y="1086"/>
                </a:lnTo>
                <a:lnTo>
                  <a:pt x="1518" y="1079"/>
                </a:lnTo>
                <a:lnTo>
                  <a:pt x="1518" y="1086"/>
                </a:lnTo>
                <a:lnTo>
                  <a:pt x="1525" y="1086"/>
                </a:lnTo>
                <a:lnTo>
                  <a:pt x="1525" y="1079"/>
                </a:lnTo>
                <a:lnTo>
                  <a:pt x="1525" y="1079"/>
                </a:lnTo>
                <a:lnTo>
                  <a:pt x="1525" y="1079"/>
                </a:lnTo>
                <a:lnTo>
                  <a:pt x="1525" y="1079"/>
                </a:lnTo>
                <a:lnTo>
                  <a:pt x="1525" y="1079"/>
                </a:lnTo>
                <a:lnTo>
                  <a:pt x="1531" y="1079"/>
                </a:lnTo>
                <a:lnTo>
                  <a:pt x="1531" y="1079"/>
                </a:lnTo>
                <a:lnTo>
                  <a:pt x="1531" y="1079"/>
                </a:lnTo>
                <a:lnTo>
                  <a:pt x="1531" y="1086"/>
                </a:lnTo>
                <a:lnTo>
                  <a:pt x="1531" y="1079"/>
                </a:lnTo>
                <a:lnTo>
                  <a:pt x="1531" y="1086"/>
                </a:lnTo>
                <a:lnTo>
                  <a:pt x="1531" y="1079"/>
                </a:lnTo>
                <a:lnTo>
                  <a:pt x="1538" y="1079"/>
                </a:lnTo>
                <a:lnTo>
                  <a:pt x="1538" y="1086"/>
                </a:lnTo>
                <a:lnTo>
                  <a:pt x="1538" y="1079"/>
                </a:lnTo>
                <a:lnTo>
                  <a:pt x="1538" y="1086"/>
                </a:lnTo>
                <a:lnTo>
                  <a:pt x="1538" y="1079"/>
                </a:lnTo>
                <a:lnTo>
                  <a:pt x="1538" y="1086"/>
                </a:lnTo>
                <a:lnTo>
                  <a:pt x="1538" y="1086"/>
                </a:lnTo>
                <a:lnTo>
                  <a:pt x="1538" y="1079"/>
                </a:lnTo>
                <a:lnTo>
                  <a:pt x="1544" y="1086"/>
                </a:lnTo>
                <a:lnTo>
                  <a:pt x="1544" y="1079"/>
                </a:lnTo>
                <a:lnTo>
                  <a:pt x="1544" y="1086"/>
                </a:lnTo>
                <a:lnTo>
                  <a:pt x="1544" y="1079"/>
                </a:lnTo>
                <a:lnTo>
                  <a:pt x="1544" y="1086"/>
                </a:lnTo>
                <a:lnTo>
                  <a:pt x="1544" y="1079"/>
                </a:lnTo>
                <a:lnTo>
                  <a:pt x="1544" y="1086"/>
                </a:lnTo>
                <a:lnTo>
                  <a:pt x="1551" y="1086"/>
                </a:lnTo>
                <a:lnTo>
                  <a:pt x="1551" y="1079"/>
                </a:lnTo>
                <a:lnTo>
                  <a:pt x="1551" y="1086"/>
                </a:lnTo>
                <a:lnTo>
                  <a:pt x="1551" y="1079"/>
                </a:lnTo>
                <a:lnTo>
                  <a:pt x="1557" y="1079"/>
                </a:lnTo>
                <a:lnTo>
                  <a:pt x="1557" y="1086"/>
                </a:lnTo>
                <a:lnTo>
                  <a:pt x="1557" y="1079"/>
                </a:lnTo>
                <a:lnTo>
                  <a:pt x="1557" y="1086"/>
                </a:lnTo>
                <a:lnTo>
                  <a:pt x="1557" y="1079"/>
                </a:lnTo>
                <a:lnTo>
                  <a:pt x="1557" y="1086"/>
                </a:lnTo>
                <a:lnTo>
                  <a:pt x="1557" y="1079"/>
                </a:lnTo>
                <a:lnTo>
                  <a:pt x="1564" y="1086"/>
                </a:lnTo>
                <a:lnTo>
                  <a:pt x="1564" y="1079"/>
                </a:lnTo>
                <a:lnTo>
                  <a:pt x="1564" y="1086"/>
                </a:lnTo>
                <a:lnTo>
                  <a:pt x="1564" y="1079"/>
                </a:lnTo>
                <a:lnTo>
                  <a:pt x="1564" y="1086"/>
                </a:lnTo>
                <a:lnTo>
                  <a:pt x="1564" y="1079"/>
                </a:lnTo>
                <a:lnTo>
                  <a:pt x="1564" y="1086"/>
                </a:lnTo>
                <a:lnTo>
                  <a:pt x="1570" y="1086"/>
                </a:lnTo>
                <a:lnTo>
                  <a:pt x="1570" y="1079"/>
                </a:lnTo>
                <a:lnTo>
                  <a:pt x="1570" y="1086"/>
                </a:lnTo>
                <a:lnTo>
                  <a:pt x="1570" y="1079"/>
                </a:lnTo>
                <a:lnTo>
                  <a:pt x="1570" y="1086"/>
                </a:lnTo>
                <a:lnTo>
                  <a:pt x="1577" y="1079"/>
                </a:lnTo>
                <a:lnTo>
                  <a:pt x="1577" y="1086"/>
                </a:lnTo>
                <a:lnTo>
                  <a:pt x="1577" y="1079"/>
                </a:lnTo>
                <a:lnTo>
                  <a:pt x="1577" y="1086"/>
                </a:lnTo>
                <a:lnTo>
                  <a:pt x="1577" y="1079"/>
                </a:lnTo>
                <a:lnTo>
                  <a:pt x="1577" y="1086"/>
                </a:lnTo>
                <a:lnTo>
                  <a:pt x="1577" y="1079"/>
                </a:lnTo>
                <a:lnTo>
                  <a:pt x="1583" y="1079"/>
                </a:lnTo>
                <a:lnTo>
                  <a:pt x="1583" y="1079"/>
                </a:lnTo>
                <a:lnTo>
                  <a:pt x="1583" y="1021"/>
                </a:lnTo>
                <a:lnTo>
                  <a:pt x="1583" y="994"/>
                </a:lnTo>
                <a:lnTo>
                  <a:pt x="1583" y="975"/>
                </a:lnTo>
                <a:lnTo>
                  <a:pt x="1583" y="1007"/>
                </a:lnTo>
                <a:lnTo>
                  <a:pt x="1583" y="1073"/>
                </a:lnTo>
                <a:lnTo>
                  <a:pt x="1590" y="1066"/>
                </a:lnTo>
                <a:lnTo>
                  <a:pt x="1590" y="1040"/>
                </a:lnTo>
                <a:lnTo>
                  <a:pt x="1590" y="1034"/>
                </a:lnTo>
                <a:lnTo>
                  <a:pt x="1590" y="1073"/>
                </a:lnTo>
                <a:lnTo>
                  <a:pt x="1590" y="1079"/>
                </a:lnTo>
                <a:lnTo>
                  <a:pt x="1590" y="1073"/>
                </a:lnTo>
                <a:lnTo>
                  <a:pt x="1590" y="1079"/>
                </a:lnTo>
                <a:lnTo>
                  <a:pt x="1590" y="1079"/>
                </a:lnTo>
                <a:lnTo>
                  <a:pt x="1590" y="1086"/>
                </a:lnTo>
                <a:lnTo>
                  <a:pt x="1590" y="1079"/>
                </a:lnTo>
                <a:lnTo>
                  <a:pt x="1590" y="1086"/>
                </a:lnTo>
                <a:lnTo>
                  <a:pt x="1590" y="1086"/>
                </a:lnTo>
                <a:lnTo>
                  <a:pt x="1590" y="1079"/>
                </a:lnTo>
                <a:lnTo>
                  <a:pt x="1590" y="1086"/>
                </a:lnTo>
                <a:lnTo>
                  <a:pt x="1590" y="1079"/>
                </a:lnTo>
                <a:lnTo>
                  <a:pt x="1596" y="1079"/>
                </a:lnTo>
                <a:lnTo>
                  <a:pt x="1596" y="1086"/>
                </a:lnTo>
                <a:lnTo>
                  <a:pt x="1596" y="1079"/>
                </a:lnTo>
                <a:lnTo>
                  <a:pt x="1596" y="1086"/>
                </a:lnTo>
                <a:lnTo>
                  <a:pt x="1596" y="1079"/>
                </a:lnTo>
                <a:lnTo>
                  <a:pt x="1596" y="1086"/>
                </a:lnTo>
                <a:lnTo>
                  <a:pt x="1596" y="1079"/>
                </a:lnTo>
                <a:lnTo>
                  <a:pt x="1603" y="1086"/>
                </a:lnTo>
                <a:lnTo>
                  <a:pt x="1603" y="1079"/>
                </a:lnTo>
                <a:lnTo>
                  <a:pt x="1603" y="1086"/>
                </a:lnTo>
                <a:lnTo>
                  <a:pt x="1603" y="1079"/>
                </a:lnTo>
                <a:lnTo>
                  <a:pt x="1603" y="1086"/>
                </a:lnTo>
                <a:lnTo>
                  <a:pt x="1603" y="1079"/>
                </a:lnTo>
                <a:lnTo>
                  <a:pt x="1603" y="1086"/>
                </a:lnTo>
                <a:lnTo>
                  <a:pt x="1603" y="1079"/>
                </a:lnTo>
                <a:lnTo>
                  <a:pt x="1603" y="1086"/>
                </a:lnTo>
                <a:lnTo>
                  <a:pt x="1603" y="1079"/>
                </a:lnTo>
                <a:lnTo>
                  <a:pt x="1610" y="1079"/>
                </a:lnTo>
                <a:lnTo>
                  <a:pt x="1610" y="1079"/>
                </a:lnTo>
                <a:lnTo>
                  <a:pt x="1610" y="1079"/>
                </a:lnTo>
                <a:lnTo>
                  <a:pt x="1610" y="1079"/>
                </a:lnTo>
                <a:lnTo>
                  <a:pt x="1610" y="1079"/>
                </a:lnTo>
                <a:lnTo>
                  <a:pt x="1610" y="1079"/>
                </a:lnTo>
                <a:lnTo>
                  <a:pt x="1610" y="1079"/>
                </a:lnTo>
                <a:lnTo>
                  <a:pt x="1610" y="1073"/>
                </a:lnTo>
                <a:lnTo>
                  <a:pt x="1610" y="1034"/>
                </a:lnTo>
                <a:lnTo>
                  <a:pt x="1610" y="1021"/>
                </a:lnTo>
                <a:lnTo>
                  <a:pt x="1610" y="1073"/>
                </a:lnTo>
                <a:lnTo>
                  <a:pt x="1610" y="1079"/>
                </a:lnTo>
                <a:lnTo>
                  <a:pt x="1610" y="1060"/>
                </a:lnTo>
                <a:lnTo>
                  <a:pt x="1610" y="1047"/>
                </a:lnTo>
                <a:lnTo>
                  <a:pt x="1610" y="1053"/>
                </a:lnTo>
                <a:lnTo>
                  <a:pt x="1616" y="1060"/>
                </a:lnTo>
                <a:lnTo>
                  <a:pt x="1616" y="1073"/>
                </a:lnTo>
                <a:lnTo>
                  <a:pt x="1616" y="1066"/>
                </a:lnTo>
                <a:lnTo>
                  <a:pt x="1616" y="1060"/>
                </a:lnTo>
                <a:lnTo>
                  <a:pt x="1616" y="1066"/>
                </a:lnTo>
                <a:lnTo>
                  <a:pt x="1616" y="1079"/>
                </a:lnTo>
                <a:lnTo>
                  <a:pt x="1616" y="1079"/>
                </a:lnTo>
                <a:lnTo>
                  <a:pt x="1616" y="1086"/>
                </a:lnTo>
                <a:lnTo>
                  <a:pt x="1623" y="1086"/>
                </a:lnTo>
                <a:lnTo>
                  <a:pt x="1623" y="1079"/>
                </a:lnTo>
                <a:lnTo>
                  <a:pt x="1623" y="1086"/>
                </a:lnTo>
                <a:lnTo>
                  <a:pt x="1623" y="1079"/>
                </a:lnTo>
                <a:lnTo>
                  <a:pt x="1623" y="1086"/>
                </a:lnTo>
                <a:lnTo>
                  <a:pt x="1623" y="1079"/>
                </a:lnTo>
                <a:lnTo>
                  <a:pt x="1629" y="1086"/>
                </a:lnTo>
                <a:lnTo>
                  <a:pt x="1629" y="1079"/>
                </a:lnTo>
                <a:lnTo>
                  <a:pt x="1629" y="1086"/>
                </a:lnTo>
                <a:lnTo>
                  <a:pt x="1629" y="1079"/>
                </a:lnTo>
                <a:lnTo>
                  <a:pt x="1629" y="1086"/>
                </a:lnTo>
                <a:lnTo>
                  <a:pt x="1629" y="1079"/>
                </a:lnTo>
                <a:lnTo>
                  <a:pt x="1629" y="1086"/>
                </a:lnTo>
                <a:lnTo>
                  <a:pt x="1636" y="1086"/>
                </a:lnTo>
                <a:lnTo>
                  <a:pt x="1636" y="1079"/>
                </a:lnTo>
                <a:lnTo>
                  <a:pt x="1636" y="1086"/>
                </a:lnTo>
                <a:lnTo>
                  <a:pt x="1636" y="1079"/>
                </a:lnTo>
                <a:lnTo>
                  <a:pt x="1636" y="1086"/>
                </a:lnTo>
                <a:lnTo>
                  <a:pt x="1636" y="1086"/>
                </a:lnTo>
                <a:lnTo>
                  <a:pt x="1636" y="1079"/>
                </a:lnTo>
                <a:lnTo>
                  <a:pt x="1636" y="1086"/>
                </a:lnTo>
                <a:lnTo>
                  <a:pt x="1642" y="1086"/>
                </a:lnTo>
                <a:lnTo>
                  <a:pt x="1649" y="1086"/>
                </a:lnTo>
                <a:lnTo>
                  <a:pt x="1649" y="1079"/>
                </a:lnTo>
                <a:lnTo>
                  <a:pt x="1649" y="1086"/>
                </a:lnTo>
                <a:lnTo>
                  <a:pt x="1649" y="1079"/>
                </a:lnTo>
                <a:lnTo>
                  <a:pt x="1649" y="1086"/>
                </a:lnTo>
                <a:lnTo>
                  <a:pt x="1649" y="1079"/>
                </a:lnTo>
                <a:lnTo>
                  <a:pt x="1649" y="1086"/>
                </a:lnTo>
                <a:lnTo>
                  <a:pt x="1655" y="1086"/>
                </a:lnTo>
                <a:lnTo>
                  <a:pt x="1662" y="1079"/>
                </a:lnTo>
                <a:lnTo>
                  <a:pt x="1662" y="1086"/>
                </a:lnTo>
                <a:lnTo>
                  <a:pt x="1662" y="1079"/>
                </a:lnTo>
                <a:lnTo>
                  <a:pt x="1662" y="1086"/>
                </a:lnTo>
                <a:lnTo>
                  <a:pt x="1662" y="1086"/>
                </a:lnTo>
                <a:lnTo>
                  <a:pt x="1662" y="1079"/>
                </a:lnTo>
                <a:lnTo>
                  <a:pt x="1662" y="1086"/>
                </a:lnTo>
                <a:lnTo>
                  <a:pt x="1662" y="1079"/>
                </a:lnTo>
                <a:lnTo>
                  <a:pt x="1662" y="1086"/>
                </a:lnTo>
                <a:lnTo>
                  <a:pt x="1662" y="1079"/>
                </a:lnTo>
                <a:lnTo>
                  <a:pt x="1662" y="1086"/>
                </a:lnTo>
                <a:lnTo>
                  <a:pt x="1668" y="1079"/>
                </a:lnTo>
                <a:lnTo>
                  <a:pt x="1668" y="1086"/>
                </a:lnTo>
                <a:lnTo>
                  <a:pt x="1668" y="1079"/>
                </a:lnTo>
                <a:lnTo>
                  <a:pt x="1668" y="1086"/>
                </a:lnTo>
                <a:lnTo>
                  <a:pt x="1675" y="1086"/>
                </a:lnTo>
                <a:lnTo>
                  <a:pt x="1682" y="1086"/>
                </a:lnTo>
                <a:lnTo>
                  <a:pt x="1682" y="1079"/>
                </a:lnTo>
                <a:lnTo>
                  <a:pt x="1682" y="1079"/>
                </a:lnTo>
                <a:lnTo>
                  <a:pt x="1682" y="1086"/>
                </a:lnTo>
                <a:lnTo>
                  <a:pt x="1682" y="1079"/>
                </a:lnTo>
                <a:lnTo>
                  <a:pt x="1682" y="1086"/>
                </a:lnTo>
                <a:lnTo>
                  <a:pt x="1688" y="1079"/>
                </a:lnTo>
                <a:lnTo>
                  <a:pt x="1688" y="1086"/>
                </a:lnTo>
                <a:lnTo>
                  <a:pt x="1688" y="1079"/>
                </a:lnTo>
                <a:lnTo>
                  <a:pt x="1688" y="1086"/>
                </a:lnTo>
                <a:lnTo>
                  <a:pt x="1688" y="1079"/>
                </a:lnTo>
                <a:lnTo>
                  <a:pt x="1688" y="1086"/>
                </a:lnTo>
                <a:lnTo>
                  <a:pt x="1688" y="1079"/>
                </a:lnTo>
                <a:lnTo>
                  <a:pt x="1695" y="1086"/>
                </a:lnTo>
                <a:lnTo>
                  <a:pt x="1695" y="1079"/>
                </a:lnTo>
                <a:lnTo>
                  <a:pt x="1695" y="1086"/>
                </a:lnTo>
                <a:lnTo>
                  <a:pt x="1695" y="1079"/>
                </a:lnTo>
                <a:lnTo>
                  <a:pt x="1701" y="1079"/>
                </a:lnTo>
                <a:lnTo>
                  <a:pt x="1701" y="1086"/>
                </a:lnTo>
                <a:lnTo>
                  <a:pt x="1701" y="1079"/>
                </a:lnTo>
                <a:lnTo>
                  <a:pt x="1701" y="1086"/>
                </a:lnTo>
                <a:lnTo>
                  <a:pt x="1701" y="1079"/>
                </a:lnTo>
                <a:lnTo>
                  <a:pt x="1708" y="1086"/>
                </a:lnTo>
                <a:lnTo>
                  <a:pt x="1708" y="1079"/>
                </a:lnTo>
                <a:lnTo>
                  <a:pt x="1708" y="1086"/>
                </a:lnTo>
                <a:lnTo>
                  <a:pt x="1708" y="1079"/>
                </a:lnTo>
                <a:lnTo>
                  <a:pt x="1708" y="1086"/>
                </a:lnTo>
                <a:lnTo>
                  <a:pt x="1708" y="1079"/>
                </a:lnTo>
                <a:lnTo>
                  <a:pt x="1708" y="1079"/>
                </a:lnTo>
                <a:lnTo>
                  <a:pt x="1708" y="1086"/>
                </a:lnTo>
                <a:lnTo>
                  <a:pt x="1708" y="1079"/>
                </a:lnTo>
                <a:lnTo>
                  <a:pt x="1708" y="1086"/>
                </a:lnTo>
                <a:lnTo>
                  <a:pt x="1714" y="1086"/>
                </a:lnTo>
                <a:lnTo>
                  <a:pt x="1714" y="1079"/>
                </a:lnTo>
                <a:lnTo>
                  <a:pt x="1714" y="1073"/>
                </a:lnTo>
                <a:lnTo>
                  <a:pt x="1714" y="1053"/>
                </a:lnTo>
                <a:lnTo>
                  <a:pt x="1714" y="929"/>
                </a:lnTo>
                <a:lnTo>
                  <a:pt x="1714" y="909"/>
                </a:lnTo>
                <a:lnTo>
                  <a:pt x="1714" y="1034"/>
                </a:lnTo>
                <a:lnTo>
                  <a:pt x="1714" y="1066"/>
                </a:lnTo>
                <a:lnTo>
                  <a:pt x="1714" y="1047"/>
                </a:lnTo>
                <a:lnTo>
                  <a:pt x="1714" y="1007"/>
                </a:lnTo>
                <a:lnTo>
                  <a:pt x="1714" y="1034"/>
                </a:lnTo>
                <a:lnTo>
                  <a:pt x="1721" y="1053"/>
                </a:lnTo>
                <a:lnTo>
                  <a:pt x="1721" y="1079"/>
                </a:lnTo>
                <a:lnTo>
                  <a:pt x="1721" y="1079"/>
                </a:lnTo>
                <a:lnTo>
                  <a:pt x="1721" y="1060"/>
                </a:lnTo>
                <a:lnTo>
                  <a:pt x="1721" y="1079"/>
                </a:lnTo>
                <a:lnTo>
                  <a:pt x="1721" y="1086"/>
                </a:lnTo>
                <a:lnTo>
                  <a:pt x="1727" y="1086"/>
                </a:lnTo>
                <a:lnTo>
                  <a:pt x="1727" y="1079"/>
                </a:lnTo>
                <a:lnTo>
                  <a:pt x="1727" y="1086"/>
                </a:lnTo>
                <a:lnTo>
                  <a:pt x="1727" y="1079"/>
                </a:lnTo>
                <a:lnTo>
                  <a:pt x="1727" y="1086"/>
                </a:lnTo>
                <a:lnTo>
                  <a:pt x="1727" y="1079"/>
                </a:lnTo>
                <a:lnTo>
                  <a:pt x="1727" y="1086"/>
                </a:lnTo>
                <a:lnTo>
                  <a:pt x="1734" y="1079"/>
                </a:lnTo>
                <a:lnTo>
                  <a:pt x="1734" y="1086"/>
                </a:lnTo>
                <a:lnTo>
                  <a:pt x="1734" y="1079"/>
                </a:lnTo>
                <a:lnTo>
                  <a:pt x="1734" y="1086"/>
                </a:lnTo>
                <a:lnTo>
                  <a:pt x="1734" y="1079"/>
                </a:lnTo>
                <a:lnTo>
                  <a:pt x="1734" y="1086"/>
                </a:lnTo>
                <a:lnTo>
                  <a:pt x="1734" y="1086"/>
                </a:lnTo>
                <a:lnTo>
                  <a:pt x="1734" y="1079"/>
                </a:lnTo>
                <a:lnTo>
                  <a:pt x="1734" y="1086"/>
                </a:lnTo>
                <a:lnTo>
                  <a:pt x="1734" y="1079"/>
                </a:lnTo>
                <a:lnTo>
                  <a:pt x="1734" y="1086"/>
                </a:lnTo>
                <a:lnTo>
                  <a:pt x="1740" y="1086"/>
                </a:lnTo>
                <a:lnTo>
                  <a:pt x="1740" y="1079"/>
                </a:lnTo>
                <a:lnTo>
                  <a:pt x="1740" y="1086"/>
                </a:lnTo>
                <a:lnTo>
                  <a:pt x="1740" y="1079"/>
                </a:lnTo>
                <a:lnTo>
                  <a:pt x="1747" y="1079"/>
                </a:lnTo>
                <a:lnTo>
                  <a:pt x="1747" y="1060"/>
                </a:lnTo>
                <a:lnTo>
                  <a:pt x="1747" y="1053"/>
                </a:lnTo>
                <a:lnTo>
                  <a:pt x="1747" y="1034"/>
                </a:lnTo>
                <a:lnTo>
                  <a:pt x="1747" y="1053"/>
                </a:lnTo>
                <a:lnTo>
                  <a:pt x="1747" y="1079"/>
                </a:lnTo>
                <a:lnTo>
                  <a:pt x="1747" y="1079"/>
                </a:lnTo>
                <a:lnTo>
                  <a:pt x="1747" y="1060"/>
                </a:lnTo>
                <a:lnTo>
                  <a:pt x="1747" y="1079"/>
                </a:lnTo>
                <a:lnTo>
                  <a:pt x="1753" y="1079"/>
                </a:lnTo>
                <a:lnTo>
                  <a:pt x="1753" y="1079"/>
                </a:lnTo>
                <a:lnTo>
                  <a:pt x="1753" y="1086"/>
                </a:lnTo>
                <a:lnTo>
                  <a:pt x="1753" y="1079"/>
                </a:lnTo>
                <a:lnTo>
                  <a:pt x="1753" y="1086"/>
                </a:lnTo>
                <a:lnTo>
                  <a:pt x="1753" y="1079"/>
                </a:lnTo>
                <a:lnTo>
                  <a:pt x="1760" y="1079"/>
                </a:lnTo>
                <a:lnTo>
                  <a:pt x="1760" y="1086"/>
                </a:lnTo>
                <a:lnTo>
                  <a:pt x="1760" y="1079"/>
                </a:lnTo>
                <a:lnTo>
                  <a:pt x="1760" y="1086"/>
                </a:lnTo>
                <a:lnTo>
                  <a:pt x="1760" y="1079"/>
                </a:lnTo>
                <a:lnTo>
                  <a:pt x="1760" y="1086"/>
                </a:lnTo>
                <a:lnTo>
                  <a:pt x="1760" y="1079"/>
                </a:lnTo>
                <a:lnTo>
                  <a:pt x="1760" y="1086"/>
                </a:lnTo>
                <a:lnTo>
                  <a:pt x="1760" y="1079"/>
                </a:lnTo>
                <a:lnTo>
                  <a:pt x="1760" y="1086"/>
                </a:lnTo>
                <a:lnTo>
                  <a:pt x="1760" y="1086"/>
                </a:lnTo>
                <a:lnTo>
                  <a:pt x="1760" y="1079"/>
                </a:lnTo>
                <a:lnTo>
                  <a:pt x="1760" y="1086"/>
                </a:lnTo>
                <a:lnTo>
                  <a:pt x="1767" y="1086"/>
                </a:lnTo>
                <a:lnTo>
                  <a:pt x="1767" y="1079"/>
                </a:lnTo>
                <a:lnTo>
                  <a:pt x="1767" y="1086"/>
                </a:lnTo>
                <a:lnTo>
                  <a:pt x="1767" y="1079"/>
                </a:lnTo>
                <a:lnTo>
                  <a:pt x="1767" y="1086"/>
                </a:lnTo>
                <a:lnTo>
                  <a:pt x="1767" y="1079"/>
                </a:lnTo>
                <a:lnTo>
                  <a:pt x="1767" y="1086"/>
                </a:lnTo>
                <a:lnTo>
                  <a:pt x="1773" y="1086"/>
                </a:lnTo>
                <a:lnTo>
                  <a:pt x="1773" y="1079"/>
                </a:lnTo>
                <a:lnTo>
                  <a:pt x="1773" y="1086"/>
                </a:lnTo>
                <a:lnTo>
                  <a:pt x="1773" y="1079"/>
                </a:lnTo>
                <a:lnTo>
                  <a:pt x="1773" y="1086"/>
                </a:lnTo>
                <a:lnTo>
                  <a:pt x="1773" y="1079"/>
                </a:lnTo>
                <a:lnTo>
                  <a:pt x="1780" y="1086"/>
                </a:lnTo>
                <a:lnTo>
                  <a:pt x="1780" y="1086"/>
                </a:lnTo>
                <a:lnTo>
                  <a:pt x="1780" y="1079"/>
                </a:lnTo>
                <a:lnTo>
                  <a:pt x="1780" y="1086"/>
                </a:lnTo>
                <a:lnTo>
                  <a:pt x="1786" y="1079"/>
                </a:lnTo>
                <a:lnTo>
                  <a:pt x="1786" y="1086"/>
                </a:lnTo>
                <a:lnTo>
                  <a:pt x="1786" y="1079"/>
                </a:lnTo>
                <a:lnTo>
                  <a:pt x="1786" y="1086"/>
                </a:lnTo>
                <a:lnTo>
                  <a:pt x="1786" y="1079"/>
                </a:lnTo>
                <a:lnTo>
                  <a:pt x="1786" y="1086"/>
                </a:lnTo>
                <a:lnTo>
                  <a:pt x="1786" y="1079"/>
                </a:lnTo>
                <a:lnTo>
                  <a:pt x="1786" y="1014"/>
                </a:lnTo>
                <a:lnTo>
                  <a:pt x="1793" y="968"/>
                </a:lnTo>
                <a:lnTo>
                  <a:pt x="1793" y="785"/>
                </a:lnTo>
                <a:lnTo>
                  <a:pt x="1793" y="772"/>
                </a:lnTo>
                <a:lnTo>
                  <a:pt x="1793" y="1014"/>
                </a:lnTo>
                <a:lnTo>
                  <a:pt x="1793" y="1053"/>
                </a:lnTo>
                <a:lnTo>
                  <a:pt x="1793" y="968"/>
                </a:lnTo>
                <a:lnTo>
                  <a:pt x="1793" y="935"/>
                </a:lnTo>
                <a:lnTo>
                  <a:pt x="1793" y="994"/>
                </a:lnTo>
                <a:lnTo>
                  <a:pt x="1793" y="1034"/>
                </a:lnTo>
                <a:lnTo>
                  <a:pt x="1793" y="1073"/>
                </a:lnTo>
                <a:lnTo>
                  <a:pt x="1793" y="1053"/>
                </a:lnTo>
                <a:lnTo>
                  <a:pt x="1793" y="1034"/>
                </a:lnTo>
                <a:lnTo>
                  <a:pt x="1793" y="1047"/>
                </a:lnTo>
                <a:lnTo>
                  <a:pt x="1793" y="1079"/>
                </a:lnTo>
                <a:lnTo>
                  <a:pt x="1799" y="1086"/>
                </a:lnTo>
                <a:lnTo>
                  <a:pt x="1799" y="1079"/>
                </a:lnTo>
                <a:lnTo>
                  <a:pt x="1799" y="1079"/>
                </a:lnTo>
                <a:lnTo>
                  <a:pt x="1799" y="1079"/>
                </a:lnTo>
                <a:lnTo>
                  <a:pt x="1799" y="1086"/>
                </a:lnTo>
                <a:lnTo>
                  <a:pt x="1799" y="1079"/>
                </a:lnTo>
                <a:lnTo>
                  <a:pt x="1806" y="1079"/>
                </a:lnTo>
                <a:lnTo>
                  <a:pt x="1806" y="1086"/>
                </a:lnTo>
                <a:lnTo>
                  <a:pt x="1806" y="1079"/>
                </a:lnTo>
                <a:lnTo>
                  <a:pt x="1806" y="1086"/>
                </a:lnTo>
                <a:lnTo>
                  <a:pt x="1806" y="1079"/>
                </a:lnTo>
                <a:lnTo>
                  <a:pt x="1806" y="1086"/>
                </a:lnTo>
                <a:lnTo>
                  <a:pt x="1806" y="1086"/>
                </a:lnTo>
                <a:lnTo>
                  <a:pt x="1812" y="1086"/>
                </a:lnTo>
                <a:lnTo>
                  <a:pt x="1812" y="1079"/>
                </a:lnTo>
                <a:lnTo>
                  <a:pt x="1812" y="1086"/>
                </a:lnTo>
                <a:lnTo>
                  <a:pt x="1812" y="1079"/>
                </a:lnTo>
                <a:lnTo>
                  <a:pt x="1812" y="1086"/>
                </a:lnTo>
                <a:lnTo>
                  <a:pt x="1812" y="1079"/>
                </a:lnTo>
                <a:lnTo>
                  <a:pt x="1812" y="1086"/>
                </a:lnTo>
                <a:lnTo>
                  <a:pt x="1819" y="1086"/>
                </a:lnTo>
                <a:lnTo>
                  <a:pt x="1819" y="1079"/>
                </a:lnTo>
                <a:lnTo>
                  <a:pt x="1819" y="1086"/>
                </a:lnTo>
                <a:lnTo>
                  <a:pt x="1825" y="1086"/>
                </a:lnTo>
                <a:lnTo>
                  <a:pt x="1832" y="1086"/>
                </a:lnTo>
                <a:lnTo>
                  <a:pt x="1832" y="1079"/>
                </a:lnTo>
                <a:lnTo>
                  <a:pt x="1832" y="1086"/>
                </a:lnTo>
                <a:lnTo>
                  <a:pt x="1832" y="1079"/>
                </a:lnTo>
                <a:lnTo>
                  <a:pt x="1832" y="1086"/>
                </a:lnTo>
                <a:lnTo>
                  <a:pt x="1832" y="1086"/>
                </a:lnTo>
                <a:lnTo>
                  <a:pt x="1832" y="1079"/>
                </a:lnTo>
                <a:lnTo>
                  <a:pt x="1839" y="1079"/>
                </a:lnTo>
                <a:lnTo>
                  <a:pt x="1839" y="1086"/>
                </a:lnTo>
                <a:lnTo>
                  <a:pt x="1839" y="1079"/>
                </a:lnTo>
                <a:lnTo>
                  <a:pt x="1839" y="1086"/>
                </a:lnTo>
                <a:lnTo>
                  <a:pt x="1845" y="1086"/>
                </a:lnTo>
                <a:lnTo>
                  <a:pt x="1845" y="1079"/>
                </a:lnTo>
                <a:lnTo>
                  <a:pt x="1845" y="1086"/>
                </a:lnTo>
                <a:lnTo>
                  <a:pt x="1845" y="1079"/>
                </a:lnTo>
                <a:lnTo>
                  <a:pt x="1852" y="1079"/>
                </a:lnTo>
                <a:lnTo>
                  <a:pt x="1852" y="1086"/>
                </a:lnTo>
                <a:lnTo>
                  <a:pt x="1852" y="1079"/>
                </a:lnTo>
                <a:lnTo>
                  <a:pt x="1852" y="1079"/>
                </a:lnTo>
                <a:lnTo>
                  <a:pt x="1852" y="1079"/>
                </a:lnTo>
                <a:lnTo>
                  <a:pt x="1852" y="1086"/>
                </a:lnTo>
                <a:lnTo>
                  <a:pt x="1852" y="1079"/>
                </a:lnTo>
                <a:lnTo>
                  <a:pt x="1852" y="1086"/>
                </a:lnTo>
                <a:lnTo>
                  <a:pt x="1852" y="1079"/>
                </a:lnTo>
                <a:lnTo>
                  <a:pt x="1852" y="1086"/>
                </a:lnTo>
                <a:lnTo>
                  <a:pt x="1852" y="1079"/>
                </a:lnTo>
                <a:lnTo>
                  <a:pt x="1852" y="1086"/>
                </a:lnTo>
                <a:lnTo>
                  <a:pt x="1858" y="1079"/>
                </a:lnTo>
                <a:lnTo>
                  <a:pt x="1858" y="1086"/>
                </a:lnTo>
                <a:lnTo>
                  <a:pt x="1858" y="1079"/>
                </a:lnTo>
                <a:lnTo>
                  <a:pt x="1858" y="1086"/>
                </a:lnTo>
                <a:lnTo>
                  <a:pt x="1865" y="1086"/>
                </a:lnTo>
                <a:lnTo>
                  <a:pt x="1871" y="1086"/>
                </a:lnTo>
                <a:lnTo>
                  <a:pt x="1878" y="1086"/>
                </a:lnTo>
                <a:lnTo>
                  <a:pt x="1878" y="1079"/>
                </a:lnTo>
                <a:lnTo>
                  <a:pt x="1878" y="1086"/>
                </a:lnTo>
                <a:lnTo>
                  <a:pt x="1878" y="1079"/>
                </a:lnTo>
                <a:lnTo>
                  <a:pt x="1878" y="1086"/>
                </a:lnTo>
                <a:lnTo>
                  <a:pt x="1878" y="1079"/>
                </a:lnTo>
                <a:lnTo>
                  <a:pt x="1878" y="1079"/>
                </a:lnTo>
                <a:lnTo>
                  <a:pt x="1878" y="1073"/>
                </a:lnTo>
                <a:lnTo>
                  <a:pt x="1878" y="1040"/>
                </a:lnTo>
                <a:lnTo>
                  <a:pt x="1878" y="1021"/>
                </a:lnTo>
                <a:lnTo>
                  <a:pt x="1878" y="935"/>
                </a:lnTo>
                <a:lnTo>
                  <a:pt x="1878" y="955"/>
                </a:lnTo>
                <a:lnTo>
                  <a:pt x="1878" y="1047"/>
                </a:lnTo>
                <a:lnTo>
                  <a:pt x="1878" y="1053"/>
                </a:lnTo>
                <a:lnTo>
                  <a:pt x="1878" y="1021"/>
                </a:lnTo>
                <a:lnTo>
                  <a:pt x="1878" y="1007"/>
                </a:lnTo>
                <a:lnTo>
                  <a:pt x="1878" y="1027"/>
                </a:lnTo>
                <a:lnTo>
                  <a:pt x="1878" y="1047"/>
                </a:lnTo>
                <a:lnTo>
                  <a:pt x="1878" y="1079"/>
                </a:lnTo>
                <a:lnTo>
                  <a:pt x="1878" y="1073"/>
                </a:lnTo>
                <a:lnTo>
                  <a:pt x="1878" y="1053"/>
                </a:lnTo>
                <a:lnTo>
                  <a:pt x="1884" y="1066"/>
                </a:lnTo>
                <a:lnTo>
                  <a:pt x="1884" y="1079"/>
                </a:lnTo>
                <a:lnTo>
                  <a:pt x="1884" y="1086"/>
                </a:lnTo>
                <a:lnTo>
                  <a:pt x="1884" y="1079"/>
                </a:lnTo>
                <a:lnTo>
                  <a:pt x="1884" y="1086"/>
                </a:lnTo>
                <a:lnTo>
                  <a:pt x="1884" y="1079"/>
                </a:lnTo>
                <a:lnTo>
                  <a:pt x="1884" y="1086"/>
                </a:lnTo>
                <a:lnTo>
                  <a:pt x="1891" y="1086"/>
                </a:lnTo>
                <a:lnTo>
                  <a:pt x="1897" y="1086"/>
                </a:lnTo>
                <a:lnTo>
                  <a:pt x="1904" y="1086"/>
                </a:lnTo>
                <a:lnTo>
                  <a:pt x="1904" y="1079"/>
                </a:lnTo>
                <a:lnTo>
                  <a:pt x="1904" y="1086"/>
                </a:lnTo>
                <a:lnTo>
                  <a:pt x="1904" y="1086"/>
                </a:lnTo>
                <a:lnTo>
                  <a:pt x="1904" y="1079"/>
                </a:lnTo>
                <a:lnTo>
                  <a:pt x="1904" y="1079"/>
                </a:lnTo>
                <a:lnTo>
                  <a:pt x="1904" y="1027"/>
                </a:lnTo>
                <a:lnTo>
                  <a:pt x="1911" y="981"/>
                </a:lnTo>
                <a:lnTo>
                  <a:pt x="1911" y="1021"/>
                </a:lnTo>
                <a:lnTo>
                  <a:pt x="1911" y="1047"/>
                </a:lnTo>
                <a:lnTo>
                  <a:pt x="1911" y="1079"/>
                </a:lnTo>
                <a:lnTo>
                  <a:pt x="1911" y="1066"/>
                </a:lnTo>
                <a:lnTo>
                  <a:pt x="1911" y="1040"/>
                </a:lnTo>
                <a:lnTo>
                  <a:pt x="1911" y="1079"/>
                </a:lnTo>
                <a:lnTo>
                  <a:pt x="1911" y="1079"/>
                </a:lnTo>
                <a:lnTo>
                  <a:pt x="1911" y="1079"/>
                </a:lnTo>
                <a:lnTo>
                  <a:pt x="1911" y="1086"/>
                </a:lnTo>
                <a:lnTo>
                  <a:pt x="1911" y="1079"/>
                </a:lnTo>
                <a:lnTo>
                  <a:pt x="1917" y="1086"/>
                </a:lnTo>
                <a:lnTo>
                  <a:pt x="1917" y="1079"/>
                </a:lnTo>
                <a:lnTo>
                  <a:pt x="1917" y="1086"/>
                </a:lnTo>
                <a:lnTo>
                  <a:pt x="1917" y="1079"/>
                </a:lnTo>
                <a:lnTo>
                  <a:pt x="1917" y="1086"/>
                </a:lnTo>
                <a:lnTo>
                  <a:pt x="1917" y="1079"/>
                </a:lnTo>
                <a:lnTo>
                  <a:pt x="1917" y="1086"/>
                </a:lnTo>
                <a:lnTo>
                  <a:pt x="1924" y="1086"/>
                </a:lnTo>
                <a:lnTo>
                  <a:pt x="1924" y="1079"/>
                </a:lnTo>
                <a:lnTo>
                  <a:pt x="1924" y="1086"/>
                </a:lnTo>
                <a:lnTo>
                  <a:pt x="1924" y="1079"/>
                </a:lnTo>
                <a:lnTo>
                  <a:pt x="1924" y="1086"/>
                </a:lnTo>
                <a:lnTo>
                  <a:pt x="1924" y="1079"/>
                </a:lnTo>
                <a:lnTo>
                  <a:pt x="1924" y="1079"/>
                </a:lnTo>
                <a:lnTo>
                  <a:pt x="1924" y="1086"/>
                </a:lnTo>
                <a:lnTo>
                  <a:pt x="1924" y="1079"/>
                </a:lnTo>
                <a:lnTo>
                  <a:pt x="1924" y="1086"/>
                </a:lnTo>
                <a:lnTo>
                  <a:pt x="1930" y="1086"/>
                </a:lnTo>
                <a:lnTo>
                  <a:pt x="1930" y="1079"/>
                </a:lnTo>
                <a:lnTo>
                  <a:pt x="1930" y="1086"/>
                </a:lnTo>
                <a:lnTo>
                  <a:pt x="1930" y="1079"/>
                </a:lnTo>
                <a:lnTo>
                  <a:pt x="1930" y="1086"/>
                </a:lnTo>
                <a:lnTo>
                  <a:pt x="1937" y="1086"/>
                </a:lnTo>
                <a:lnTo>
                  <a:pt x="1937" y="1079"/>
                </a:lnTo>
                <a:lnTo>
                  <a:pt x="1943" y="1086"/>
                </a:lnTo>
                <a:lnTo>
                  <a:pt x="1943" y="1079"/>
                </a:lnTo>
                <a:lnTo>
                  <a:pt x="1943" y="1086"/>
                </a:lnTo>
                <a:lnTo>
                  <a:pt x="1950" y="1086"/>
                </a:lnTo>
                <a:lnTo>
                  <a:pt x="1950" y="1079"/>
                </a:lnTo>
                <a:lnTo>
                  <a:pt x="1950" y="1086"/>
                </a:lnTo>
                <a:lnTo>
                  <a:pt x="1950" y="1079"/>
                </a:lnTo>
                <a:lnTo>
                  <a:pt x="1950" y="1079"/>
                </a:lnTo>
                <a:lnTo>
                  <a:pt x="1950" y="1079"/>
                </a:lnTo>
                <a:lnTo>
                  <a:pt x="1950" y="1079"/>
                </a:lnTo>
                <a:lnTo>
                  <a:pt x="1950" y="1086"/>
                </a:lnTo>
                <a:lnTo>
                  <a:pt x="1950" y="1079"/>
                </a:lnTo>
                <a:lnTo>
                  <a:pt x="1950" y="1086"/>
                </a:lnTo>
                <a:lnTo>
                  <a:pt x="1956" y="1086"/>
                </a:lnTo>
                <a:lnTo>
                  <a:pt x="1956" y="1079"/>
                </a:lnTo>
                <a:lnTo>
                  <a:pt x="1956" y="1086"/>
                </a:lnTo>
                <a:lnTo>
                  <a:pt x="1956" y="1079"/>
                </a:lnTo>
                <a:lnTo>
                  <a:pt x="1963" y="1086"/>
                </a:lnTo>
                <a:lnTo>
                  <a:pt x="1963" y="1079"/>
                </a:lnTo>
                <a:lnTo>
                  <a:pt x="1963" y="1086"/>
                </a:lnTo>
                <a:lnTo>
                  <a:pt x="1969" y="1086"/>
                </a:lnTo>
                <a:lnTo>
                  <a:pt x="1976" y="1086"/>
                </a:lnTo>
                <a:lnTo>
                  <a:pt x="1976" y="1086"/>
                </a:lnTo>
                <a:lnTo>
                  <a:pt x="1976" y="1079"/>
                </a:lnTo>
                <a:lnTo>
                  <a:pt x="1976" y="1086"/>
                </a:lnTo>
                <a:lnTo>
                  <a:pt x="1976" y="1079"/>
                </a:lnTo>
                <a:lnTo>
                  <a:pt x="1976" y="1086"/>
                </a:lnTo>
                <a:lnTo>
                  <a:pt x="1982" y="1086"/>
                </a:lnTo>
                <a:lnTo>
                  <a:pt x="1989" y="1086"/>
                </a:lnTo>
                <a:lnTo>
                  <a:pt x="1989" y="1079"/>
                </a:lnTo>
                <a:lnTo>
                  <a:pt x="1989" y="1086"/>
                </a:lnTo>
                <a:lnTo>
                  <a:pt x="1989" y="1079"/>
                </a:lnTo>
                <a:lnTo>
                  <a:pt x="1989" y="1086"/>
                </a:lnTo>
                <a:lnTo>
                  <a:pt x="1996" y="1086"/>
                </a:lnTo>
                <a:lnTo>
                  <a:pt x="1996" y="1079"/>
                </a:lnTo>
                <a:lnTo>
                  <a:pt x="1996" y="1086"/>
                </a:lnTo>
                <a:lnTo>
                  <a:pt x="1996" y="1079"/>
                </a:lnTo>
                <a:lnTo>
                  <a:pt x="1996" y="1086"/>
                </a:lnTo>
                <a:lnTo>
                  <a:pt x="1996" y="1079"/>
                </a:lnTo>
                <a:lnTo>
                  <a:pt x="1996" y="1086"/>
                </a:lnTo>
                <a:lnTo>
                  <a:pt x="1996" y="1079"/>
                </a:lnTo>
                <a:lnTo>
                  <a:pt x="2002" y="1086"/>
                </a:lnTo>
                <a:lnTo>
                  <a:pt x="2002" y="1079"/>
                </a:lnTo>
                <a:lnTo>
                  <a:pt x="2002" y="1086"/>
                </a:lnTo>
                <a:lnTo>
                  <a:pt x="2002" y="1079"/>
                </a:lnTo>
                <a:lnTo>
                  <a:pt x="2002" y="1086"/>
                </a:lnTo>
                <a:lnTo>
                  <a:pt x="2002" y="1079"/>
                </a:lnTo>
                <a:lnTo>
                  <a:pt x="2009" y="1079"/>
                </a:lnTo>
                <a:lnTo>
                  <a:pt x="2009" y="1086"/>
                </a:lnTo>
                <a:lnTo>
                  <a:pt x="2009" y="1079"/>
                </a:lnTo>
                <a:lnTo>
                  <a:pt x="2009" y="1086"/>
                </a:lnTo>
                <a:lnTo>
                  <a:pt x="2009" y="1079"/>
                </a:lnTo>
                <a:lnTo>
                  <a:pt x="2009" y="1086"/>
                </a:lnTo>
                <a:lnTo>
                  <a:pt x="2009" y="1079"/>
                </a:lnTo>
                <a:lnTo>
                  <a:pt x="2009" y="1086"/>
                </a:lnTo>
                <a:lnTo>
                  <a:pt x="2015" y="1079"/>
                </a:lnTo>
                <a:lnTo>
                  <a:pt x="2015" y="1086"/>
                </a:lnTo>
                <a:lnTo>
                  <a:pt x="2015" y="1079"/>
                </a:lnTo>
                <a:lnTo>
                  <a:pt x="2015" y="1086"/>
                </a:lnTo>
                <a:lnTo>
                  <a:pt x="2022" y="1086"/>
                </a:lnTo>
                <a:lnTo>
                  <a:pt x="2022" y="1079"/>
                </a:lnTo>
                <a:lnTo>
                  <a:pt x="2022" y="1086"/>
                </a:lnTo>
                <a:lnTo>
                  <a:pt x="2022" y="1079"/>
                </a:lnTo>
                <a:lnTo>
                  <a:pt x="2022" y="1086"/>
                </a:lnTo>
                <a:lnTo>
                  <a:pt x="2022" y="1079"/>
                </a:lnTo>
                <a:lnTo>
                  <a:pt x="2022" y="1086"/>
                </a:lnTo>
                <a:lnTo>
                  <a:pt x="2028" y="1086"/>
                </a:lnTo>
                <a:lnTo>
                  <a:pt x="2028" y="1079"/>
                </a:lnTo>
                <a:lnTo>
                  <a:pt x="2028" y="1086"/>
                </a:lnTo>
                <a:lnTo>
                  <a:pt x="2028" y="1079"/>
                </a:lnTo>
                <a:lnTo>
                  <a:pt x="2028" y="1021"/>
                </a:lnTo>
                <a:lnTo>
                  <a:pt x="2028" y="981"/>
                </a:lnTo>
                <a:lnTo>
                  <a:pt x="2028" y="890"/>
                </a:lnTo>
                <a:lnTo>
                  <a:pt x="2028" y="909"/>
                </a:lnTo>
                <a:lnTo>
                  <a:pt x="2028" y="1053"/>
                </a:lnTo>
                <a:lnTo>
                  <a:pt x="2028" y="1060"/>
                </a:lnTo>
                <a:lnTo>
                  <a:pt x="2028" y="981"/>
                </a:lnTo>
                <a:lnTo>
                  <a:pt x="2035" y="988"/>
                </a:lnTo>
                <a:lnTo>
                  <a:pt x="2035" y="1047"/>
                </a:lnTo>
                <a:lnTo>
                  <a:pt x="2035" y="1073"/>
                </a:lnTo>
                <a:lnTo>
                  <a:pt x="2035" y="1060"/>
                </a:lnTo>
                <a:lnTo>
                  <a:pt x="2035" y="1053"/>
                </a:lnTo>
                <a:lnTo>
                  <a:pt x="2035" y="1066"/>
                </a:lnTo>
                <a:lnTo>
                  <a:pt x="2035" y="1079"/>
                </a:lnTo>
                <a:lnTo>
                  <a:pt x="2035" y="1079"/>
                </a:lnTo>
                <a:lnTo>
                  <a:pt x="2035" y="1086"/>
                </a:lnTo>
                <a:lnTo>
                  <a:pt x="2041" y="1079"/>
                </a:lnTo>
                <a:lnTo>
                  <a:pt x="2041" y="1086"/>
                </a:lnTo>
                <a:lnTo>
                  <a:pt x="2041" y="1079"/>
                </a:lnTo>
                <a:lnTo>
                  <a:pt x="2041" y="1086"/>
                </a:lnTo>
                <a:lnTo>
                  <a:pt x="2041" y="1079"/>
                </a:lnTo>
                <a:lnTo>
                  <a:pt x="2048" y="1086"/>
                </a:lnTo>
                <a:lnTo>
                  <a:pt x="2048" y="1079"/>
                </a:lnTo>
                <a:lnTo>
                  <a:pt x="2048" y="1086"/>
                </a:lnTo>
                <a:lnTo>
                  <a:pt x="2048" y="1079"/>
                </a:lnTo>
                <a:lnTo>
                  <a:pt x="2048" y="1086"/>
                </a:lnTo>
                <a:lnTo>
                  <a:pt x="2048" y="1079"/>
                </a:lnTo>
                <a:lnTo>
                  <a:pt x="2048" y="1086"/>
                </a:lnTo>
                <a:lnTo>
                  <a:pt x="2054" y="1086"/>
                </a:lnTo>
                <a:lnTo>
                  <a:pt x="2054" y="1079"/>
                </a:lnTo>
                <a:lnTo>
                  <a:pt x="2061" y="1079"/>
                </a:lnTo>
                <a:lnTo>
                  <a:pt x="2061" y="1086"/>
                </a:lnTo>
                <a:lnTo>
                  <a:pt x="2061" y="1079"/>
                </a:lnTo>
                <a:lnTo>
                  <a:pt x="2061" y="1079"/>
                </a:lnTo>
                <a:lnTo>
                  <a:pt x="2061" y="1079"/>
                </a:lnTo>
                <a:lnTo>
                  <a:pt x="2061" y="1086"/>
                </a:lnTo>
                <a:lnTo>
                  <a:pt x="2061" y="1079"/>
                </a:lnTo>
                <a:lnTo>
                  <a:pt x="2068" y="1079"/>
                </a:lnTo>
                <a:lnTo>
                  <a:pt x="2068" y="1086"/>
                </a:lnTo>
                <a:lnTo>
                  <a:pt x="2068" y="1079"/>
                </a:lnTo>
                <a:lnTo>
                  <a:pt x="2068" y="1086"/>
                </a:lnTo>
                <a:lnTo>
                  <a:pt x="2068" y="1079"/>
                </a:lnTo>
                <a:lnTo>
                  <a:pt x="2068" y="1086"/>
                </a:lnTo>
                <a:lnTo>
                  <a:pt x="2068" y="1086"/>
                </a:lnTo>
                <a:lnTo>
                  <a:pt x="2068" y="1079"/>
                </a:lnTo>
                <a:lnTo>
                  <a:pt x="2068" y="1086"/>
                </a:lnTo>
                <a:lnTo>
                  <a:pt x="2074" y="1086"/>
                </a:lnTo>
                <a:lnTo>
                  <a:pt x="2074" y="1079"/>
                </a:lnTo>
                <a:lnTo>
                  <a:pt x="2081" y="1079"/>
                </a:lnTo>
                <a:lnTo>
                  <a:pt x="2081" y="1086"/>
                </a:lnTo>
                <a:lnTo>
                  <a:pt x="2081" y="1079"/>
                </a:lnTo>
                <a:lnTo>
                  <a:pt x="2081" y="1086"/>
                </a:lnTo>
                <a:lnTo>
                  <a:pt x="2081" y="1079"/>
                </a:lnTo>
                <a:lnTo>
                  <a:pt x="2081" y="1086"/>
                </a:lnTo>
                <a:lnTo>
                  <a:pt x="2087" y="1086"/>
                </a:lnTo>
                <a:lnTo>
                  <a:pt x="2087" y="1079"/>
                </a:lnTo>
                <a:lnTo>
                  <a:pt x="2087" y="1086"/>
                </a:lnTo>
                <a:lnTo>
                  <a:pt x="2087" y="1079"/>
                </a:lnTo>
                <a:lnTo>
                  <a:pt x="2094" y="1079"/>
                </a:lnTo>
                <a:lnTo>
                  <a:pt x="2094" y="1040"/>
                </a:lnTo>
                <a:lnTo>
                  <a:pt x="2094" y="1027"/>
                </a:lnTo>
                <a:lnTo>
                  <a:pt x="2094" y="981"/>
                </a:lnTo>
                <a:lnTo>
                  <a:pt x="2094" y="1001"/>
                </a:lnTo>
                <a:lnTo>
                  <a:pt x="2094" y="1060"/>
                </a:lnTo>
                <a:lnTo>
                  <a:pt x="2094" y="1027"/>
                </a:lnTo>
                <a:lnTo>
                  <a:pt x="2094" y="1007"/>
                </a:lnTo>
                <a:lnTo>
                  <a:pt x="2094" y="1053"/>
                </a:lnTo>
                <a:lnTo>
                  <a:pt x="2094" y="1066"/>
                </a:lnTo>
                <a:lnTo>
                  <a:pt x="2094" y="1073"/>
                </a:lnTo>
                <a:lnTo>
                  <a:pt x="2094" y="1066"/>
                </a:lnTo>
                <a:lnTo>
                  <a:pt x="2094" y="1060"/>
                </a:lnTo>
                <a:lnTo>
                  <a:pt x="2094" y="1066"/>
                </a:lnTo>
                <a:lnTo>
                  <a:pt x="2094" y="1079"/>
                </a:lnTo>
                <a:lnTo>
                  <a:pt x="2094" y="1079"/>
                </a:lnTo>
                <a:lnTo>
                  <a:pt x="2094" y="1086"/>
                </a:lnTo>
                <a:lnTo>
                  <a:pt x="2100" y="1086"/>
                </a:lnTo>
                <a:lnTo>
                  <a:pt x="2100" y="1079"/>
                </a:lnTo>
                <a:lnTo>
                  <a:pt x="2100" y="1079"/>
                </a:lnTo>
                <a:lnTo>
                  <a:pt x="2100" y="1060"/>
                </a:lnTo>
                <a:lnTo>
                  <a:pt x="2100" y="1066"/>
                </a:lnTo>
                <a:lnTo>
                  <a:pt x="2100" y="1079"/>
                </a:lnTo>
                <a:lnTo>
                  <a:pt x="2107" y="1079"/>
                </a:lnTo>
                <a:lnTo>
                  <a:pt x="2107" y="1073"/>
                </a:lnTo>
                <a:lnTo>
                  <a:pt x="2107" y="1079"/>
                </a:lnTo>
                <a:lnTo>
                  <a:pt x="2107" y="1086"/>
                </a:lnTo>
                <a:lnTo>
                  <a:pt x="2113" y="1086"/>
                </a:lnTo>
                <a:lnTo>
                  <a:pt x="2113" y="1079"/>
                </a:lnTo>
                <a:lnTo>
                  <a:pt x="2113" y="1086"/>
                </a:lnTo>
                <a:lnTo>
                  <a:pt x="2120" y="1086"/>
                </a:lnTo>
                <a:lnTo>
                  <a:pt x="2120" y="1079"/>
                </a:lnTo>
                <a:lnTo>
                  <a:pt x="2120" y="1086"/>
                </a:lnTo>
                <a:lnTo>
                  <a:pt x="2120" y="1079"/>
                </a:lnTo>
                <a:lnTo>
                  <a:pt x="2120" y="1086"/>
                </a:lnTo>
                <a:lnTo>
                  <a:pt x="2120" y="1079"/>
                </a:lnTo>
                <a:lnTo>
                  <a:pt x="2120" y="1079"/>
                </a:lnTo>
                <a:lnTo>
                  <a:pt x="2120" y="1079"/>
                </a:lnTo>
                <a:lnTo>
                  <a:pt x="2120" y="1086"/>
                </a:lnTo>
                <a:lnTo>
                  <a:pt x="2120" y="1079"/>
                </a:lnTo>
                <a:lnTo>
                  <a:pt x="2120" y="1079"/>
                </a:lnTo>
                <a:lnTo>
                  <a:pt x="2120" y="1079"/>
                </a:lnTo>
                <a:lnTo>
                  <a:pt x="2120" y="1086"/>
                </a:lnTo>
                <a:lnTo>
                  <a:pt x="2126" y="1086"/>
                </a:lnTo>
                <a:lnTo>
                  <a:pt x="2133" y="1086"/>
                </a:lnTo>
                <a:lnTo>
                  <a:pt x="2133" y="1079"/>
                </a:lnTo>
                <a:lnTo>
                  <a:pt x="2139" y="1086"/>
                </a:lnTo>
                <a:lnTo>
                  <a:pt x="2139" y="1079"/>
                </a:lnTo>
                <a:lnTo>
                  <a:pt x="2139" y="1086"/>
                </a:lnTo>
                <a:lnTo>
                  <a:pt x="2139" y="1079"/>
                </a:lnTo>
                <a:lnTo>
                  <a:pt x="2139" y="1086"/>
                </a:lnTo>
                <a:lnTo>
                  <a:pt x="2139" y="1079"/>
                </a:lnTo>
                <a:lnTo>
                  <a:pt x="2139" y="1086"/>
                </a:lnTo>
                <a:lnTo>
                  <a:pt x="2139" y="1079"/>
                </a:lnTo>
                <a:lnTo>
                  <a:pt x="2139" y="1079"/>
                </a:lnTo>
                <a:lnTo>
                  <a:pt x="2139" y="1086"/>
                </a:lnTo>
                <a:lnTo>
                  <a:pt x="2139" y="1079"/>
                </a:lnTo>
                <a:lnTo>
                  <a:pt x="2139" y="1086"/>
                </a:lnTo>
                <a:lnTo>
                  <a:pt x="2139" y="1079"/>
                </a:lnTo>
                <a:lnTo>
                  <a:pt x="2139" y="1086"/>
                </a:lnTo>
                <a:lnTo>
                  <a:pt x="2139" y="1079"/>
                </a:lnTo>
                <a:lnTo>
                  <a:pt x="2146" y="1086"/>
                </a:lnTo>
                <a:lnTo>
                  <a:pt x="2153" y="1086"/>
                </a:lnTo>
                <a:lnTo>
                  <a:pt x="2153" y="1079"/>
                </a:lnTo>
                <a:lnTo>
                  <a:pt x="2153" y="1086"/>
                </a:lnTo>
                <a:lnTo>
                  <a:pt x="2153" y="1079"/>
                </a:lnTo>
                <a:lnTo>
                  <a:pt x="2153" y="1086"/>
                </a:lnTo>
                <a:lnTo>
                  <a:pt x="2159" y="1086"/>
                </a:lnTo>
                <a:lnTo>
                  <a:pt x="2159" y="1079"/>
                </a:lnTo>
                <a:lnTo>
                  <a:pt x="2159" y="1086"/>
                </a:lnTo>
                <a:lnTo>
                  <a:pt x="2159" y="1079"/>
                </a:lnTo>
                <a:lnTo>
                  <a:pt x="2159" y="1086"/>
                </a:lnTo>
                <a:lnTo>
                  <a:pt x="2166" y="1086"/>
                </a:lnTo>
                <a:lnTo>
                  <a:pt x="2166" y="1079"/>
                </a:lnTo>
                <a:lnTo>
                  <a:pt x="2166" y="1086"/>
                </a:lnTo>
                <a:lnTo>
                  <a:pt x="2166" y="1079"/>
                </a:lnTo>
                <a:lnTo>
                  <a:pt x="2166" y="1086"/>
                </a:lnTo>
                <a:lnTo>
                  <a:pt x="2166" y="1079"/>
                </a:lnTo>
                <a:lnTo>
                  <a:pt x="2166" y="1086"/>
                </a:lnTo>
                <a:lnTo>
                  <a:pt x="2166" y="1079"/>
                </a:lnTo>
                <a:lnTo>
                  <a:pt x="2166" y="1086"/>
                </a:lnTo>
                <a:lnTo>
                  <a:pt x="2166" y="1079"/>
                </a:lnTo>
                <a:lnTo>
                  <a:pt x="2166" y="1086"/>
                </a:lnTo>
                <a:lnTo>
                  <a:pt x="2166" y="1086"/>
                </a:lnTo>
                <a:lnTo>
                  <a:pt x="2166" y="1079"/>
                </a:lnTo>
                <a:lnTo>
                  <a:pt x="2166" y="1086"/>
                </a:lnTo>
                <a:lnTo>
                  <a:pt x="2166" y="1079"/>
                </a:lnTo>
                <a:lnTo>
                  <a:pt x="2166" y="1086"/>
                </a:lnTo>
                <a:lnTo>
                  <a:pt x="2172" y="1086"/>
                </a:lnTo>
                <a:lnTo>
                  <a:pt x="2172" y="1079"/>
                </a:lnTo>
                <a:lnTo>
                  <a:pt x="2172" y="1086"/>
                </a:lnTo>
                <a:lnTo>
                  <a:pt x="2172" y="1079"/>
                </a:lnTo>
                <a:lnTo>
                  <a:pt x="2172" y="1086"/>
                </a:lnTo>
                <a:lnTo>
                  <a:pt x="2172" y="1079"/>
                </a:lnTo>
                <a:lnTo>
                  <a:pt x="2172" y="1086"/>
                </a:lnTo>
                <a:lnTo>
                  <a:pt x="2179" y="1086"/>
                </a:lnTo>
                <a:lnTo>
                  <a:pt x="2179" y="1079"/>
                </a:lnTo>
                <a:lnTo>
                  <a:pt x="2179" y="1086"/>
                </a:lnTo>
                <a:lnTo>
                  <a:pt x="2185" y="1086"/>
                </a:lnTo>
                <a:lnTo>
                  <a:pt x="2185" y="1079"/>
                </a:lnTo>
                <a:lnTo>
                  <a:pt x="2185" y="1086"/>
                </a:lnTo>
                <a:lnTo>
                  <a:pt x="2185" y="1079"/>
                </a:lnTo>
                <a:lnTo>
                  <a:pt x="2185" y="1086"/>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8" y="1086"/>
                </a:lnTo>
                <a:lnTo>
                  <a:pt x="2198" y="1079"/>
                </a:lnTo>
                <a:lnTo>
                  <a:pt x="2205" y="1086"/>
                </a:lnTo>
                <a:lnTo>
                  <a:pt x="2211" y="1079"/>
                </a:lnTo>
                <a:lnTo>
                  <a:pt x="2211" y="1086"/>
                </a:lnTo>
                <a:lnTo>
                  <a:pt x="2211" y="1079"/>
                </a:lnTo>
                <a:lnTo>
                  <a:pt x="2211" y="1086"/>
                </a:lnTo>
                <a:lnTo>
                  <a:pt x="2211" y="1079"/>
                </a:lnTo>
                <a:lnTo>
                  <a:pt x="2211" y="1086"/>
                </a:lnTo>
                <a:lnTo>
                  <a:pt x="2218" y="1086"/>
                </a:lnTo>
                <a:lnTo>
                  <a:pt x="2218" y="1079"/>
                </a:lnTo>
                <a:lnTo>
                  <a:pt x="2218" y="1079"/>
                </a:lnTo>
                <a:lnTo>
                  <a:pt x="2218" y="1027"/>
                </a:lnTo>
                <a:lnTo>
                  <a:pt x="2218" y="962"/>
                </a:lnTo>
                <a:lnTo>
                  <a:pt x="2218" y="647"/>
                </a:lnTo>
                <a:lnTo>
                  <a:pt x="2218" y="661"/>
                </a:lnTo>
                <a:lnTo>
                  <a:pt x="2218" y="1014"/>
                </a:lnTo>
                <a:lnTo>
                  <a:pt x="2218" y="1021"/>
                </a:lnTo>
                <a:lnTo>
                  <a:pt x="2218" y="903"/>
                </a:lnTo>
                <a:lnTo>
                  <a:pt x="2218" y="818"/>
                </a:lnTo>
                <a:lnTo>
                  <a:pt x="2218" y="955"/>
                </a:lnTo>
                <a:lnTo>
                  <a:pt x="2218" y="1007"/>
                </a:lnTo>
                <a:lnTo>
                  <a:pt x="2218" y="1053"/>
                </a:lnTo>
                <a:lnTo>
                  <a:pt x="2225" y="1034"/>
                </a:lnTo>
                <a:lnTo>
                  <a:pt x="2225" y="988"/>
                </a:lnTo>
                <a:lnTo>
                  <a:pt x="2225" y="1014"/>
                </a:lnTo>
                <a:lnTo>
                  <a:pt x="2225" y="1079"/>
                </a:lnTo>
                <a:lnTo>
                  <a:pt x="2225" y="1079"/>
                </a:lnTo>
                <a:lnTo>
                  <a:pt x="2225" y="1079"/>
                </a:lnTo>
                <a:lnTo>
                  <a:pt x="2225" y="1086"/>
                </a:lnTo>
                <a:lnTo>
                  <a:pt x="2231" y="1086"/>
                </a:lnTo>
                <a:lnTo>
                  <a:pt x="2231" y="1079"/>
                </a:lnTo>
                <a:lnTo>
                  <a:pt x="2231" y="1086"/>
                </a:lnTo>
                <a:lnTo>
                  <a:pt x="2238" y="1079"/>
                </a:lnTo>
                <a:lnTo>
                  <a:pt x="2238" y="1086"/>
                </a:lnTo>
                <a:lnTo>
                  <a:pt x="2238" y="1079"/>
                </a:lnTo>
                <a:lnTo>
                  <a:pt x="2238" y="1086"/>
                </a:lnTo>
                <a:lnTo>
                  <a:pt x="2238" y="1079"/>
                </a:lnTo>
                <a:lnTo>
                  <a:pt x="2238" y="1086"/>
                </a:lnTo>
                <a:lnTo>
                  <a:pt x="2244" y="1086"/>
                </a:lnTo>
                <a:lnTo>
                  <a:pt x="2244" y="1079"/>
                </a:lnTo>
                <a:lnTo>
                  <a:pt x="2244" y="1086"/>
                </a:lnTo>
                <a:lnTo>
                  <a:pt x="2244" y="1079"/>
                </a:lnTo>
                <a:lnTo>
                  <a:pt x="2244" y="1086"/>
                </a:lnTo>
                <a:lnTo>
                  <a:pt x="2244" y="1079"/>
                </a:lnTo>
                <a:lnTo>
                  <a:pt x="2251" y="1079"/>
                </a:lnTo>
                <a:lnTo>
                  <a:pt x="2251" y="1086"/>
                </a:lnTo>
                <a:lnTo>
                  <a:pt x="2251" y="1079"/>
                </a:lnTo>
                <a:lnTo>
                  <a:pt x="2251" y="1086"/>
                </a:lnTo>
                <a:lnTo>
                  <a:pt x="2257" y="1086"/>
                </a:lnTo>
                <a:lnTo>
                  <a:pt x="2257" y="1079"/>
                </a:lnTo>
                <a:lnTo>
                  <a:pt x="2257" y="1086"/>
                </a:lnTo>
                <a:lnTo>
                  <a:pt x="2257" y="1079"/>
                </a:lnTo>
                <a:lnTo>
                  <a:pt x="2257" y="1086"/>
                </a:lnTo>
                <a:lnTo>
                  <a:pt x="2264" y="1086"/>
                </a:lnTo>
                <a:lnTo>
                  <a:pt x="2264" y="1086"/>
                </a:lnTo>
                <a:lnTo>
                  <a:pt x="2264" y="1079"/>
                </a:lnTo>
                <a:lnTo>
                  <a:pt x="2264" y="1086"/>
                </a:lnTo>
                <a:lnTo>
                  <a:pt x="2264" y="1079"/>
                </a:lnTo>
                <a:lnTo>
                  <a:pt x="2264" y="1086"/>
                </a:lnTo>
                <a:lnTo>
                  <a:pt x="2264" y="1079"/>
                </a:lnTo>
                <a:lnTo>
                  <a:pt x="2270" y="1079"/>
                </a:lnTo>
                <a:lnTo>
                  <a:pt x="2270" y="1086"/>
                </a:lnTo>
                <a:lnTo>
                  <a:pt x="2270" y="1079"/>
                </a:lnTo>
                <a:lnTo>
                  <a:pt x="2270" y="1086"/>
                </a:lnTo>
                <a:lnTo>
                  <a:pt x="2277" y="1086"/>
                </a:lnTo>
                <a:lnTo>
                  <a:pt x="2277" y="1079"/>
                </a:lnTo>
                <a:lnTo>
                  <a:pt x="2277" y="1086"/>
                </a:lnTo>
                <a:lnTo>
                  <a:pt x="2277" y="1079"/>
                </a:lnTo>
                <a:lnTo>
                  <a:pt x="2283" y="1079"/>
                </a:lnTo>
                <a:lnTo>
                  <a:pt x="2283" y="1086"/>
                </a:lnTo>
                <a:lnTo>
                  <a:pt x="2283" y="1079"/>
                </a:lnTo>
                <a:lnTo>
                  <a:pt x="2283" y="1079"/>
                </a:lnTo>
                <a:lnTo>
                  <a:pt x="2283" y="1073"/>
                </a:lnTo>
                <a:lnTo>
                  <a:pt x="2283" y="1079"/>
                </a:lnTo>
                <a:lnTo>
                  <a:pt x="2283" y="1086"/>
                </a:lnTo>
                <a:lnTo>
                  <a:pt x="2283" y="1079"/>
                </a:lnTo>
                <a:lnTo>
                  <a:pt x="2290" y="1079"/>
                </a:lnTo>
                <a:lnTo>
                  <a:pt x="2290" y="1086"/>
                </a:lnTo>
                <a:lnTo>
                  <a:pt x="2290" y="1079"/>
                </a:lnTo>
                <a:lnTo>
                  <a:pt x="2290" y="1086"/>
                </a:lnTo>
                <a:lnTo>
                  <a:pt x="2290" y="1086"/>
                </a:lnTo>
                <a:lnTo>
                  <a:pt x="2290" y="1079"/>
                </a:lnTo>
                <a:lnTo>
                  <a:pt x="2290" y="1086"/>
                </a:lnTo>
                <a:lnTo>
                  <a:pt x="2290" y="1079"/>
                </a:lnTo>
                <a:lnTo>
                  <a:pt x="2290" y="1086"/>
                </a:lnTo>
                <a:lnTo>
                  <a:pt x="2296" y="1086"/>
                </a:lnTo>
                <a:lnTo>
                  <a:pt x="2296" y="1079"/>
                </a:lnTo>
                <a:lnTo>
                  <a:pt x="2296" y="1086"/>
                </a:lnTo>
                <a:lnTo>
                  <a:pt x="2296" y="1079"/>
                </a:lnTo>
                <a:lnTo>
                  <a:pt x="2296" y="1086"/>
                </a:lnTo>
                <a:lnTo>
                  <a:pt x="2296" y="1079"/>
                </a:lnTo>
                <a:lnTo>
                  <a:pt x="2303" y="1079"/>
                </a:lnTo>
                <a:lnTo>
                  <a:pt x="2303" y="1073"/>
                </a:lnTo>
                <a:lnTo>
                  <a:pt x="2303" y="1079"/>
                </a:lnTo>
                <a:lnTo>
                  <a:pt x="2303" y="1079"/>
                </a:lnTo>
                <a:lnTo>
                  <a:pt x="2303" y="1079"/>
                </a:lnTo>
                <a:lnTo>
                  <a:pt x="2303" y="1079"/>
                </a:lnTo>
                <a:lnTo>
                  <a:pt x="2303" y="1086"/>
                </a:lnTo>
                <a:lnTo>
                  <a:pt x="2310" y="1079"/>
                </a:lnTo>
                <a:lnTo>
                  <a:pt x="2310" y="1086"/>
                </a:lnTo>
                <a:lnTo>
                  <a:pt x="2310" y="1086"/>
                </a:lnTo>
                <a:lnTo>
                  <a:pt x="2316" y="1079"/>
                </a:lnTo>
                <a:lnTo>
                  <a:pt x="2316" y="1086"/>
                </a:lnTo>
                <a:lnTo>
                  <a:pt x="2323" y="1086"/>
                </a:lnTo>
                <a:lnTo>
                  <a:pt x="2323" y="1079"/>
                </a:lnTo>
                <a:lnTo>
                  <a:pt x="2323" y="1086"/>
                </a:lnTo>
                <a:lnTo>
                  <a:pt x="2323" y="1079"/>
                </a:lnTo>
                <a:lnTo>
                  <a:pt x="2323" y="1086"/>
                </a:lnTo>
                <a:lnTo>
                  <a:pt x="2323" y="1079"/>
                </a:lnTo>
                <a:lnTo>
                  <a:pt x="2329" y="1073"/>
                </a:lnTo>
                <a:lnTo>
                  <a:pt x="2329" y="1066"/>
                </a:lnTo>
                <a:lnTo>
                  <a:pt x="2329" y="1073"/>
                </a:lnTo>
                <a:lnTo>
                  <a:pt x="2329" y="1079"/>
                </a:lnTo>
                <a:lnTo>
                  <a:pt x="2329" y="1079"/>
                </a:lnTo>
                <a:lnTo>
                  <a:pt x="2329" y="1073"/>
                </a:lnTo>
                <a:lnTo>
                  <a:pt x="2329" y="1079"/>
                </a:lnTo>
                <a:lnTo>
                  <a:pt x="2329" y="1079"/>
                </a:lnTo>
                <a:lnTo>
                  <a:pt x="2329" y="1079"/>
                </a:lnTo>
                <a:lnTo>
                  <a:pt x="2329" y="1079"/>
                </a:lnTo>
                <a:lnTo>
                  <a:pt x="2336" y="1079"/>
                </a:lnTo>
                <a:lnTo>
                  <a:pt x="2336" y="1079"/>
                </a:lnTo>
                <a:lnTo>
                  <a:pt x="2336" y="1079"/>
                </a:lnTo>
                <a:lnTo>
                  <a:pt x="2336" y="1079"/>
                </a:lnTo>
                <a:lnTo>
                  <a:pt x="2336" y="1079"/>
                </a:lnTo>
                <a:lnTo>
                  <a:pt x="2336" y="1079"/>
                </a:lnTo>
                <a:lnTo>
                  <a:pt x="2336" y="1086"/>
                </a:lnTo>
                <a:lnTo>
                  <a:pt x="2336" y="1079"/>
                </a:lnTo>
                <a:lnTo>
                  <a:pt x="2336" y="1086"/>
                </a:lnTo>
                <a:lnTo>
                  <a:pt x="2342" y="1086"/>
                </a:lnTo>
                <a:lnTo>
                  <a:pt x="2349" y="1086"/>
                </a:lnTo>
                <a:lnTo>
                  <a:pt x="2349" y="1079"/>
                </a:lnTo>
                <a:lnTo>
                  <a:pt x="2349" y="1086"/>
                </a:lnTo>
                <a:lnTo>
                  <a:pt x="2349" y="1079"/>
                </a:lnTo>
                <a:lnTo>
                  <a:pt x="2355" y="1079"/>
                </a:lnTo>
                <a:lnTo>
                  <a:pt x="2355" y="1086"/>
                </a:lnTo>
                <a:lnTo>
                  <a:pt x="2355" y="1079"/>
                </a:lnTo>
                <a:lnTo>
                  <a:pt x="2355" y="1086"/>
                </a:lnTo>
                <a:lnTo>
                  <a:pt x="2355" y="1079"/>
                </a:lnTo>
                <a:lnTo>
                  <a:pt x="2355" y="1086"/>
                </a:lnTo>
                <a:lnTo>
                  <a:pt x="2355" y="1079"/>
                </a:lnTo>
                <a:lnTo>
                  <a:pt x="2355" y="1086"/>
                </a:lnTo>
                <a:lnTo>
                  <a:pt x="2355" y="1079"/>
                </a:lnTo>
                <a:lnTo>
                  <a:pt x="2362" y="1079"/>
                </a:lnTo>
                <a:lnTo>
                  <a:pt x="2362" y="1086"/>
                </a:lnTo>
                <a:lnTo>
                  <a:pt x="2362" y="1079"/>
                </a:lnTo>
                <a:lnTo>
                  <a:pt x="2362" y="1073"/>
                </a:lnTo>
                <a:lnTo>
                  <a:pt x="2362" y="1079"/>
                </a:lnTo>
                <a:lnTo>
                  <a:pt x="2362" y="1079"/>
                </a:lnTo>
                <a:lnTo>
                  <a:pt x="2362" y="1079"/>
                </a:lnTo>
                <a:lnTo>
                  <a:pt x="2362" y="1079"/>
                </a:lnTo>
                <a:lnTo>
                  <a:pt x="2362" y="1079"/>
                </a:lnTo>
                <a:lnTo>
                  <a:pt x="2362" y="1079"/>
                </a:lnTo>
                <a:lnTo>
                  <a:pt x="2362" y="1086"/>
                </a:lnTo>
                <a:lnTo>
                  <a:pt x="2362" y="1079"/>
                </a:lnTo>
                <a:lnTo>
                  <a:pt x="2368" y="1079"/>
                </a:lnTo>
                <a:lnTo>
                  <a:pt x="2368" y="1086"/>
                </a:lnTo>
                <a:lnTo>
                  <a:pt x="2368" y="1079"/>
                </a:lnTo>
                <a:lnTo>
                  <a:pt x="2368" y="1086"/>
                </a:lnTo>
                <a:lnTo>
                  <a:pt x="2368" y="1079"/>
                </a:lnTo>
                <a:lnTo>
                  <a:pt x="2368" y="1079"/>
                </a:lnTo>
                <a:lnTo>
                  <a:pt x="2368" y="1079"/>
                </a:lnTo>
                <a:lnTo>
                  <a:pt x="2375" y="1079"/>
                </a:lnTo>
                <a:lnTo>
                  <a:pt x="2375" y="1086"/>
                </a:lnTo>
                <a:lnTo>
                  <a:pt x="2375" y="1079"/>
                </a:lnTo>
                <a:lnTo>
                  <a:pt x="2382" y="1079"/>
                </a:lnTo>
                <a:lnTo>
                  <a:pt x="2382" y="1086"/>
                </a:lnTo>
                <a:lnTo>
                  <a:pt x="2382" y="1079"/>
                </a:lnTo>
                <a:lnTo>
                  <a:pt x="2382" y="1086"/>
                </a:lnTo>
                <a:lnTo>
                  <a:pt x="2382" y="1079"/>
                </a:lnTo>
                <a:lnTo>
                  <a:pt x="2382" y="1079"/>
                </a:lnTo>
                <a:lnTo>
                  <a:pt x="2382" y="1086"/>
                </a:lnTo>
                <a:lnTo>
                  <a:pt x="2382" y="1079"/>
                </a:lnTo>
                <a:lnTo>
                  <a:pt x="2382" y="1086"/>
                </a:lnTo>
                <a:lnTo>
                  <a:pt x="2382" y="1079"/>
                </a:lnTo>
                <a:lnTo>
                  <a:pt x="2388" y="1079"/>
                </a:lnTo>
                <a:lnTo>
                  <a:pt x="2388" y="1086"/>
                </a:lnTo>
                <a:lnTo>
                  <a:pt x="2395" y="1086"/>
                </a:lnTo>
                <a:lnTo>
                  <a:pt x="2395" y="1079"/>
                </a:lnTo>
                <a:lnTo>
                  <a:pt x="2395" y="1086"/>
                </a:lnTo>
                <a:lnTo>
                  <a:pt x="2395" y="1079"/>
                </a:lnTo>
                <a:lnTo>
                  <a:pt x="2395" y="1086"/>
                </a:lnTo>
                <a:lnTo>
                  <a:pt x="2395" y="1079"/>
                </a:lnTo>
                <a:lnTo>
                  <a:pt x="2401" y="1079"/>
                </a:lnTo>
                <a:lnTo>
                  <a:pt x="2401" y="1086"/>
                </a:lnTo>
                <a:lnTo>
                  <a:pt x="2401" y="1079"/>
                </a:lnTo>
                <a:lnTo>
                  <a:pt x="2401" y="1079"/>
                </a:lnTo>
                <a:lnTo>
                  <a:pt x="2401" y="1079"/>
                </a:lnTo>
                <a:lnTo>
                  <a:pt x="2401" y="1079"/>
                </a:lnTo>
                <a:lnTo>
                  <a:pt x="2401" y="1079"/>
                </a:lnTo>
                <a:lnTo>
                  <a:pt x="2401" y="1079"/>
                </a:lnTo>
                <a:lnTo>
                  <a:pt x="2408" y="1073"/>
                </a:lnTo>
                <a:lnTo>
                  <a:pt x="2408" y="1066"/>
                </a:lnTo>
                <a:lnTo>
                  <a:pt x="2408" y="1034"/>
                </a:lnTo>
                <a:lnTo>
                  <a:pt x="2408" y="1066"/>
                </a:lnTo>
                <a:lnTo>
                  <a:pt x="2408" y="1073"/>
                </a:lnTo>
                <a:lnTo>
                  <a:pt x="2408" y="1060"/>
                </a:lnTo>
                <a:lnTo>
                  <a:pt x="2408" y="1053"/>
                </a:lnTo>
                <a:lnTo>
                  <a:pt x="2408" y="1047"/>
                </a:lnTo>
                <a:lnTo>
                  <a:pt x="2408" y="1053"/>
                </a:lnTo>
                <a:lnTo>
                  <a:pt x="2408" y="1079"/>
                </a:lnTo>
                <a:lnTo>
                  <a:pt x="2408" y="1079"/>
                </a:lnTo>
                <a:lnTo>
                  <a:pt x="2408" y="1066"/>
                </a:lnTo>
                <a:lnTo>
                  <a:pt x="2408" y="1073"/>
                </a:lnTo>
                <a:lnTo>
                  <a:pt x="2408" y="1079"/>
                </a:lnTo>
                <a:lnTo>
                  <a:pt x="2408" y="1079"/>
                </a:lnTo>
                <a:lnTo>
                  <a:pt x="2408" y="1086"/>
                </a:lnTo>
                <a:lnTo>
                  <a:pt x="2414" y="1079"/>
                </a:lnTo>
                <a:lnTo>
                  <a:pt x="2414" y="1086"/>
                </a:lnTo>
                <a:lnTo>
                  <a:pt x="2414" y="1079"/>
                </a:lnTo>
                <a:lnTo>
                  <a:pt x="2414" y="1086"/>
                </a:lnTo>
                <a:lnTo>
                  <a:pt x="2414" y="1079"/>
                </a:lnTo>
                <a:lnTo>
                  <a:pt x="2421" y="1086"/>
                </a:lnTo>
                <a:lnTo>
                  <a:pt x="2421" y="1079"/>
                </a:lnTo>
                <a:lnTo>
                  <a:pt x="2421" y="1086"/>
                </a:lnTo>
                <a:lnTo>
                  <a:pt x="2421" y="1079"/>
                </a:lnTo>
                <a:lnTo>
                  <a:pt x="2421" y="1086"/>
                </a:lnTo>
                <a:lnTo>
                  <a:pt x="2421" y="1079"/>
                </a:lnTo>
                <a:lnTo>
                  <a:pt x="2427" y="1079"/>
                </a:lnTo>
                <a:lnTo>
                  <a:pt x="2427" y="1086"/>
                </a:lnTo>
                <a:lnTo>
                  <a:pt x="2427" y="1079"/>
                </a:lnTo>
                <a:lnTo>
                  <a:pt x="2427" y="1079"/>
                </a:lnTo>
                <a:lnTo>
                  <a:pt x="2434" y="1079"/>
                </a:lnTo>
                <a:lnTo>
                  <a:pt x="2434" y="1079"/>
                </a:lnTo>
                <a:lnTo>
                  <a:pt x="2434" y="1079"/>
                </a:lnTo>
                <a:lnTo>
                  <a:pt x="2434" y="1073"/>
                </a:lnTo>
                <a:lnTo>
                  <a:pt x="2434" y="1066"/>
                </a:lnTo>
                <a:lnTo>
                  <a:pt x="2434" y="1073"/>
                </a:lnTo>
                <a:lnTo>
                  <a:pt x="2434" y="1066"/>
                </a:lnTo>
                <a:lnTo>
                  <a:pt x="2434" y="1060"/>
                </a:lnTo>
                <a:lnTo>
                  <a:pt x="2434" y="1066"/>
                </a:lnTo>
                <a:lnTo>
                  <a:pt x="2434" y="1073"/>
                </a:lnTo>
                <a:lnTo>
                  <a:pt x="2434" y="1047"/>
                </a:lnTo>
                <a:lnTo>
                  <a:pt x="2434" y="1034"/>
                </a:lnTo>
                <a:lnTo>
                  <a:pt x="2434" y="1021"/>
                </a:lnTo>
                <a:lnTo>
                  <a:pt x="2434" y="1034"/>
                </a:lnTo>
                <a:lnTo>
                  <a:pt x="2434" y="1053"/>
                </a:lnTo>
                <a:lnTo>
                  <a:pt x="2434" y="1047"/>
                </a:lnTo>
                <a:lnTo>
                  <a:pt x="2434" y="1014"/>
                </a:lnTo>
                <a:lnTo>
                  <a:pt x="2434" y="1053"/>
                </a:lnTo>
                <a:lnTo>
                  <a:pt x="2434" y="1060"/>
                </a:lnTo>
                <a:lnTo>
                  <a:pt x="2434" y="1053"/>
                </a:lnTo>
                <a:lnTo>
                  <a:pt x="2434" y="1066"/>
                </a:lnTo>
                <a:lnTo>
                  <a:pt x="2440" y="1073"/>
                </a:lnTo>
                <a:lnTo>
                  <a:pt x="2440" y="1079"/>
                </a:lnTo>
                <a:lnTo>
                  <a:pt x="2440" y="1073"/>
                </a:lnTo>
                <a:lnTo>
                  <a:pt x="2440" y="1079"/>
                </a:lnTo>
                <a:lnTo>
                  <a:pt x="2440" y="1079"/>
                </a:lnTo>
                <a:lnTo>
                  <a:pt x="2440" y="1086"/>
                </a:lnTo>
                <a:lnTo>
                  <a:pt x="2447" y="1079"/>
                </a:lnTo>
                <a:lnTo>
                  <a:pt x="2447" y="1086"/>
                </a:lnTo>
                <a:lnTo>
                  <a:pt x="2447" y="1079"/>
                </a:lnTo>
                <a:lnTo>
                  <a:pt x="2447" y="1086"/>
                </a:lnTo>
                <a:lnTo>
                  <a:pt x="2447" y="1079"/>
                </a:lnTo>
                <a:lnTo>
                  <a:pt x="2447" y="1086"/>
                </a:lnTo>
                <a:lnTo>
                  <a:pt x="2447" y="1079"/>
                </a:lnTo>
                <a:lnTo>
                  <a:pt x="2453" y="1079"/>
                </a:lnTo>
                <a:lnTo>
                  <a:pt x="2453" y="1079"/>
                </a:lnTo>
                <a:lnTo>
                  <a:pt x="2453" y="1073"/>
                </a:lnTo>
                <a:lnTo>
                  <a:pt x="2453" y="1079"/>
                </a:lnTo>
                <a:lnTo>
                  <a:pt x="2453" y="1047"/>
                </a:lnTo>
                <a:lnTo>
                  <a:pt x="2453" y="1034"/>
                </a:lnTo>
                <a:lnTo>
                  <a:pt x="2453" y="1047"/>
                </a:lnTo>
                <a:lnTo>
                  <a:pt x="2453" y="1060"/>
                </a:lnTo>
                <a:lnTo>
                  <a:pt x="2453" y="1079"/>
                </a:lnTo>
                <a:lnTo>
                  <a:pt x="2453" y="1073"/>
                </a:lnTo>
                <a:lnTo>
                  <a:pt x="2453" y="1053"/>
                </a:lnTo>
                <a:lnTo>
                  <a:pt x="2453" y="1053"/>
                </a:lnTo>
                <a:lnTo>
                  <a:pt x="2453" y="1079"/>
                </a:lnTo>
                <a:lnTo>
                  <a:pt x="2453" y="1079"/>
                </a:lnTo>
                <a:lnTo>
                  <a:pt x="2453" y="1079"/>
                </a:lnTo>
                <a:lnTo>
                  <a:pt x="2460" y="1079"/>
                </a:lnTo>
                <a:lnTo>
                  <a:pt x="2460" y="1079"/>
                </a:lnTo>
                <a:lnTo>
                  <a:pt x="2460" y="1073"/>
                </a:lnTo>
                <a:lnTo>
                  <a:pt x="2460" y="1066"/>
                </a:lnTo>
                <a:lnTo>
                  <a:pt x="2460" y="1073"/>
                </a:lnTo>
                <a:lnTo>
                  <a:pt x="2460" y="1066"/>
                </a:lnTo>
                <a:lnTo>
                  <a:pt x="2460" y="1073"/>
                </a:lnTo>
                <a:lnTo>
                  <a:pt x="2460" y="1066"/>
                </a:lnTo>
                <a:lnTo>
                  <a:pt x="2460" y="1073"/>
                </a:lnTo>
                <a:lnTo>
                  <a:pt x="2467" y="1073"/>
                </a:lnTo>
                <a:lnTo>
                  <a:pt x="2467" y="1079"/>
                </a:lnTo>
                <a:lnTo>
                  <a:pt x="2467" y="1079"/>
                </a:lnTo>
                <a:lnTo>
                  <a:pt x="2467" y="1086"/>
                </a:lnTo>
                <a:lnTo>
                  <a:pt x="2467" y="1079"/>
                </a:lnTo>
                <a:lnTo>
                  <a:pt x="2467" y="1086"/>
                </a:lnTo>
                <a:lnTo>
                  <a:pt x="2473" y="1086"/>
                </a:lnTo>
                <a:lnTo>
                  <a:pt x="2473" y="1079"/>
                </a:lnTo>
                <a:lnTo>
                  <a:pt x="2473" y="1086"/>
                </a:lnTo>
                <a:lnTo>
                  <a:pt x="2473" y="1079"/>
                </a:lnTo>
                <a:lnTo>
                  <a:pt x="2480" y="1086"/>
                </a:lnTo>
                <a:lnTo>
                  <a:pt x="2480" y="1079"/>
                </a:lnTo>
                <a:lnTo>
                  <a:pt x="2480" y="1086"/>
                </a:lnTo>
                <a:lnTo>
                  <a:pt x="2480" y="1079"/>
                </a:lnTo>
                <a:lnTo>
                  <a:pt x="2480" y="1079"/>
                </a:lnTo>
                <a:lnTo>
                  <a:pt x="2480" y="1073"/>
                </a:lnTo>
                <a:lnTo>
                  <a:pt x="2480" y="1040"/>
                </a:lnTo>
                <a:lnTo>
                  <a:pt x="2480" y="1034"/>
                </a:lnTo>
                <a:lnTo>
                  <a:pt x="2480" y="942"/>
                </a:lnTo>
                <a:lnTo>
                  <a:pt x="2480" y="896"/>
                </a:lnTo>
                <a:lnTo>
                  <a:pt x="2480" y="955"/>
                </a:lnTo>
                <a:lnTo>
                  <a:pt x="2480" y="1001"/>
                </a:lnTo>
                <a:lnTo>
                  <a:pt x="2480" y="909"/>
                </a:lnTo>
                <a:lnTo>
                  <a:pt x="2480" y="837"/>
                </a:lnTo>
                <a:lnTo>
                  <a:pt x="2480" y="602"/>
                </a:lnTo>
                <a:lnTo>
                  <a:pt x="2486" y="589"/>
                </a:lnTo>
                <a:lnTo>
                  <a:pt x="2486" y="935"/>
                </a:lnTo>
                <a:lnTo>
                  <a:pt x="2486" y="981"/>
                </a:lnTo>
                <a:lnTo>
                  <a:pt x="2486" y="883"/>
                </a:lnTo>
                <a:lnTo>
                  <a:pt x="2486" y="739"/>
                </a:lnTo>
                <a:lnTo>
                  <a:pt x="2486" y="863"/>
                </a:lnTo>
                <a:lnTo>
                  <a:pt x="2486" y="935"/>
                </a:lnTo>
                <a:lnTo>
                  <a:pt x="2486" y="1047"/>
                </a:lnTo>
                <a:lnTo>
                  <a:pt x="2486" y="1027"/>
                </a:lnTo>
                <a:lnTo>
                  <a:pt x="2486" y="981"/>
                </a:lnTo>
                <a:lnTo>
                  <a:pt x="2486" y="994"/>
                </a:lnTo>
                <a:lnTo>
                  <a:pt x="2486" y="1073"/>
                </a:lnTo>
                <a:lnTo>
                  <a:pt x="2493" y="1079"/>
                </a:lnTo>
                <a:lnTo>
                  <a:pt x="2493" y="1079"/>
                </a:lnTo>
                <a:lnTo>
                  <a:pt x="2493" y="1079"/>
                </a:lnTo>
                <a:lnTo>
                  <a:pt x="2493" y="1079"/>
                </a:lnTo>
                <a:lnTo>
                  <a:pt x="2493" y="1086"/>
                </a:lnTo>
                <a:lnTo>
                  <a:pt x="2493" y="1079"/>
                </a:lnTo>
                <a:lnTo>
                  <a:pt x="2493" y="1086"/>
                </a:lnTo>
                <a:lnTo>
                  <a:pt x="2499" y="1086"/>
                </a:lnTo>
                <a:lnTo>
                  <a:pt x="2499" y="1079"/>
                </a:lnTo>
                <a:lnTo>
                  <a:pt x="2499" y="1086"/>
                </a:lnTo>
                <a:lnTo>
                  <a:pt x="2499" y="1079"/>
                </a:lnTo>
                <a:lnTo>
                  <a:pt x="2506" y="1079"/>
                </a:lnTo>
                <a:lnTo>
                  <a:pt x="2506" y="1079"/>
                </a:lnTo>
                <a:lnTo>
                  <a:pt x="2506" y="1079"/>
                </a:lnTo>
                <a:lnTo>
                  <a:pt x="2506" y="1079"/>
                </a:lnTo>
                <a:lnTo>
                  <a:pt x="2506" y="1079"/>
                </a:lnTo>
                <a:lnTo>
                  <a:pt x="2506" y="1079"/>
                </a:lnTo>
                <a:lnTo>
                  <a:pt x="2506" y="1079"/>
                </a:lnTo>
                <a:lnTo>
                  <a:pt x="2512" y="1079"/>
                </a:lnTo>
                <a:lnTo>
                  <a:pt x="2512" y="1079"/>
                </a:lnTo>
                <a:lnTo>
                  <a:pt x="2512" y="1047"/>
                </a:lnTo>
                <a:lnTo>
                  <a:pt x="2512" y="1027"/>
                </a:lnTo>
                <a:lnTo>
                  <a:pt x="2512" y="896"/>
                </a:lnTo>
                <a:lnTo>
                  <a:pt x="2512" y="890"/>
                </a:lnTo>
                <a:lnTo>
                  <a:pt x="2512" y="922"/>
                </a:lnTo>
                <a:lnTo>
                  <a:pt x="2512" y="870"/>
                </a:lnTo>
                <a:lnTo>
                  <a:pt x="2512" y="765"/>
                </a:lnTo>
                <a:lnTo>
                  <a:pt x="2512" y="719"/>
                </a:lnTo>
                <a:lnTo>
                  <a:pt x="2512" y="850"/>
                </a:lnTo>
                <a:lnTo>
                  <a:pt x="2519" y="883"/>
                </a:lnTo>
                <a:lnTo>
                  <a:pt x="2519" y="785"/>
                </a:lnTo>
                <a:lnTo>
                  <a:pt x="2519" y="693"/>
                </a:lnTo>
                <a:lnTo>
                  <a:pt x="2519" y="562"/>
                </a:lnTo>
                <a:lnTo>
                  <a:pt x="2519" y="700"/>
                </a:lnTo>
                <a:lnTo>
                  <a:pt x="2519" y="955"/>
                </a:lnTo>
                <a:lnTo>
                  <a:pt x="2519" y="935"/>
                </a:lnTo>
                <a:lnTo>
                  <a:pt x="2519" y="791"/>
                </a:lnTo>
                <a:lnTo>
                  <a:pt x="2519" y="765"/>
                </a:lnTo>
                <a:lnTo>
                  <a:pt x="2519" y="988"/>
                </a:lnTo>
                <a:lnTo>
                  <a:pt x="2519" y="1034"/>
                </a:lnTo>
                <a:lnTo>
                  <a:pt x="2519" y="1047"/>
                </a:lnTo>
                <a:lnTo>
                  <a:pt x="2519" y="994"/>
                </a:lnTo>
                <a:lnTo>
                  <a:pt x="2519" y="1014"/>
                </a:lnTo>
                <a:lnTo>
                  <a:pt x="2525" y="1034"/>
                </a:lnTo>
                <a:lnTo>
                  <a:pt x="2525" y="1079"/>
                </a:lnTo>
                <a:lnTo>
                  <a:pt x="2525" y="1079"/>
                </a:lnTo>
                <a:lnTo>
                  <a:pt x="2525" y="1079"/>
                </a:lnTo>
                <a:lnTo>
                  <a:pt x="2525" y="1086"/>
                </a:lnTo>
                <a:lnTo>
                  <a:pt x="2525" y="1086"/>
                </a:lnTo>
                <a:lnTo>
                  <a:pt x="2532" y="1086"/>
                </a:lnTo>
                <a:lnTo>
                  <a:pt x="2539" y="1086"/>
                </a:lnTo>
                <a:lnTo>
                  <a:pt x="2539" y="1079"/>
                </a:lnTo>
                <a:lnTo>
                  <a:pt x="2545" y="1086"/>
                </a:lnTo>
                <a:lnTo>
                  <a:pt x="2545" y="1079"/>
                </a:lnTo>
                <a:lnTo>
                  <a:pt x="2545" y="1086"/>
                </a:lnTo>
                <a:lnTo>
                  <a:pt x="2552" y="1086"/>
                </a:lnTo>
                <a:lnTo>
                  <a:pt x="2552" y="1086"/>
                </a:lnTo>
                <a:lnTo>
                  <a:pt x="2558" y="1086"/>
                </a:lnTo>
                <a:lnTo>
                  <a:pt x="2565" y="1086"/>
                </a:lnTo>
                <a:lnTo>
                  <a:pt x="2565" y="1079"/>
                </a:lnTo>
                <a:lnTo>
                  <a:pt x="2565" y="1086"/>
                </a:lnTo>
                <a:lnTo>
                  <a:pt x="2565" y="1079"/>
                </a:lnTo>
                <a:lnTo>
                  <a:pt x="2565" y="1086"/>
                </a:lnTo>
                <a:lnTo>
                  <a:pt x="2571" y="1086"/>
                </a:lnTo>
                <a:lnTo>
                  <a:pt x="2578" y="1086"/>
                </a:lnTo>
                <a:lnTo>
                  <a:pt x="2578" y="1086"/>
                </a:lnTo>
                <a:lnTo>
                  <a:pt x="2584" y="1086"/>
                </a:lnTo>
                <a:lnTo>
                  <a:pt x="2591" y="1086"/>
                </a:lnTo>
                <a:lnTo>
                  <a:pt x="2597" y="1086"/>
                </a:lnTo>
                <a:lnTo>
                  <a:pt x="2597" y="1086"/>
                </a:lnTo>
                <a:lnTo>
                  <a:pt x="2604" y="1086"/>
                </a:lnTo>
                <a:lnTo>
                  <a:pt x="2610" y="1086"/>
                </a:lnTo>
                <a:lnTo>
                  <a:pt x="2617" y="1086"/>
                </a:lnTo>
              </a:path>
            </a:pathLst>
          </a:custGeom>
          <a:noFill/>
          <a:ln w="16510" cap="flat">
            <a:solidFill>
              <a:srgbClr val="FFFF00"/>
            </a:solidFill>
            <a:prstDash val="solid"/>
            <a:round/>
            <a:headEnd/>
            <a:tailEnd/>
          </a:ln>
        </p:spPr>
        <p:txBody>
          <a:bodyPr/>
          <a:lstStyle/>
          <a:p>
            <a:endParaRPr lang="en-US"/>
          </a:p>
        </p:txBody>
      </p:sp>
      <p:sp>
        <p:nvSpPr>
          <p:cNvPr id="579633" name="Rectangle 49"/>
          <p:cNvSpPr>
            <a:spLocks noChangeArrowheads="1"/>
          </p:cNvSpPr>
          <p:nvPr/>
        </p:nvSpPr>
        <p:spPr bwMode="auto">
          <a:xfrm>
            <a:off x="1076325" y="4646613"/>
            <a:ext cx="820738" cy="363537"/>
          </a:xfrm>
          <a:prstGeom prst="rect">
            <a:avLst/>
          </a:prstGeom>
          <a:noFill/>
          <a:ln w="9525">
            <a:noFill/>
            <a:miter lim="800000"/>
            <a:headEnd/>
            <a:tailEnd/>
          </a:ln>
        </p:spPr>
        <p:txBody>
          <a:bodyPr/>
          <a:lstStyle/>
          <a:p>
            <a:endParaRPr lang="en-US"/>
          </a:p>
        </p:txBody>
      </p:sp>
      <p:sp>
        <p:nvSpPr>
          <p:cNvPr id="579634" name="Rectangle 50"/>
          <p:cNvSpPr>
            <a:spLocks noChangeArrowheads="1"/>
          </p:cNvSpPr>
          <p:nvPr/>
        </p:nvSpPr>
        <p:spPr bwMode="auto">
          <a:xfrm>
            <a:off x="4464050" y="1295400"/>
            <a:ext cx="1022350" cy="517525"/>
          </a:xfrm>
          <a:prstGeom prst="rect">
            <a:avLst/>
          </a:prstGeom>
          <a:noFill/>
          <a:ln w="9525">
            <a:noFill/>
            <a:miter lim="800000"/>
            <a:headEnd/>
            <a:tailEnd/>
          </a:ln>
        </p:spPr>
        <p:txBody>
          <a:bodyPr wrap="none" lIns="0" tIns="0" rIns="0" bIns="0">
            <a:spAutoFit/>
          </a:bodyPr>
          <a:lstStyle/>
          <a:p>
            <a:pPr eaLnBrk="1" hangingPunct="1"/>
            <a:r>
              <a:rPr lang="en-US" sz="1700">
                <a:solidFill>
                  <a:srgbClr val="FFFF00"/>
                </a:solidFill>
                <a:latin typeface="Arial" charset="0"/>
              </a:rPr>
              <a:t>+3</a:t>
            </a:r>
          </a:p>
          <a:p>
            <a:pPr eaLnBrk="1" hangingPunct="1"/>
            <a:r>
              <a:rPr lang="en-US" sz="1700">
                <a:solidFill>
                  <a:srgbClr val="FFFF00"/>
                </a:solidFill>
                <a:latin typeface="Arial" charset="0"/>
              </a:rPr>
              <a:t>Precursor</a:t>
            </a:r>
            <a:endParaRPr lang="en-US" sz="1800" b="0">
              <a:solidFill>
                <a:srgbClr val="FFFF00"/>
              </a:solidFill>
              <a:latin typeface="Arial" charset="0"/>
            </a:endParaRPr>
          </a:p>
        </p:txBody>
      </p:sp>
      <p:grpSp>
        <p:nvGrpSpPr>
          <p:cNvPr id="579635" name="Group 51"/>
          <p:cNvGrpSpPr>
            <a:grpSpLocks/>
          </p:cNvGrpSpPr>
          <p:nvPr/>
        </p:nvGrpSpPr>
        <p:grpSpPr bwMode="auto">
          <a:xfrm>
            <a:off x="390525" y="1219200"/>
            <a:ext cx="2514600" cy="2108200"/>
            <a:chOff x="144" y="768"/>
            <a:chExt cx="1584" cy="1328"/>
          </a:xfrm>
        </p:grpSpPr>
        <p:sp>
          <p:nvSpPr>
            <p:cNvPr id="579636" name="Text Box 52"/>
            <p:cNvSpPr txBox="1">
              <a:spLocks noChangeArrowheads="1"/>
            </p:cNvSpPr>
            <p:nvPr/>
          </p:nvSpPr>
          <p:spPr bwMode="auto">
            <a:xfrm>
              <a:off x="144" y="768"/>
              <a:ext cx="1584" cy="596"/>
            </a:xfrm>
            <a:prstGeom prst="rect">
              <a:avLst/>
            </a:prstGeom>
            <a:noFill/>
            <a:ln w="9525" algn="ctr">
              <a:noFill/>
              <a:miter lim="800000"/>
              <a:headEnd/>
              <a:tailEnd/>
            </a:ln>
            <a:effectLst/>
          </p:spPr>
          <p:txBody>
            <a:bodyPr>
              <a:spAutoFit/>
            </a:bodyPr>
            <a:lstStyle/>
            <a:p>
              <a:pPr>
                <a:spcBef>
                  <a:spcPct val="50000"/>
                </a:spcBef>
              </a:pPr>
              <a:r>
                <a:rPr lang="en-US" sz="2800">
                  <a:solidFill>
                    <a:srgbClr val="FFFF00"/>
                  </a:solidFill>
                </a:rPr>
                <a:t>Fragmentation(ETD)</a:t>
              </a:r>
            </a:p>
          </p:txBody>
        </p:sp>
        <p:grpSp>
          <p:nvGrpSpPr>
            <p:cNvPr id="579637" name="Group 53"/>
            <p:cNvGrpSpPr>
              <a:grpSpLocks/>
            </p:cNvGrpSpPr>
            <p:nvPr/>
          </p:nvGrpSpPr>
          <p:grpSpPr bwMode="auto">
            <a:xfrm>
              <a:off x="526" y="1536"/>
              <a:ext cx="819" cy="560"/>
              <a:chOff x="2895" y="1023"/>
              <a:chExt cx="819" cy="560"/>
            </a:xfrm>
          </p:grpSpPr>
          <p:sp>
            <p:nvSpPr>
              <p:cNvPr id="579638" name="Line 54"/>
              <p:cNvSpPr>
                <a:spLocks noChangeShapeType="1"/>
              </p:cNvSpPr>
              <p:nvPr/>
            </p:nvSpPr>
            <p:spPr bwMode="auto">
              <a:xfrm>
                <a:off x="2895" y="1204"/>
                <a:ext cx="1" cy="197"/>
              </a:xfrm>
              <a:prstGeom prst="line">
                <a:avLst/>
              </a:prstGeom>
              <a:noFill/>
              <a:ln w="25400">
                <a:solidFill>
                  <a:srgbClr val="FFFF00"/>
                </a:solidFill>
                <a:round/>
                <a:headEnd/>
                <a:tailEnd/>
              </a:ln>
            </p:spPr>
            <p:txBody>
              <a:bodyPr/>
              <a:lstStyle/>
              <a:p>
                <a:endParaRPr lang="en-US"/>
              </a:p>
            </p:txBody>
          </p:sp>
          <p:sp>
            <p:nvSpPr>
              <p:cNvPr id="579639" name="Line 55"/>
              <p:cNvSpPr>
                <a:spLocks noChangeShapeType="1"/>
              </p:cNvSpPr>
              <p:nvPr/>
            </p:nvSpPr>
            <p:spPr bwMode="auto">
              <a:xfrm flipH="1">
                <a:off x="2895" y="1106"/>
                <a:ext cx="170" cy="98"/>
              </a:xfrm>
              <a:prstGeom prst="line">
                <a:avLst/>
              </a:prstGeom>
              <a:noFill/>
              <a:ln w="25400">
                <a:solidFill>
                  <a:srgbClr val="FFFF00"/>
                </a:solidFill>
                <a:round/>
                <a:headEnd/>
                <a:tailEnd/>
              </a:ln>
            </p:spPr>
            <p:txBody>
              <a:bodyPr/>
              <a:lstStyle/>
              <a:p>
                <a:endParaRPr lang="en-US"/>
              </a:p>
            </p:txBody>
          </p:sp>
          <p:sp>
            <p:nvSpPr>
              <p:cNvPr id="579640" name="Line 56"/>
              <p:cNvSpPr>
                <a:spLocks noChangeShapeType="1"/>
              </p:cNvSpPr>
              <p:nvPr/>
            </p:nvSpPr>
            <p:spPr bwMode="auto">
              <a:xfrm flipH="1" flipV="1">
                <a:off x="3065" y="1106"/>
                <a:ext cx="170" cy="98"/>
              </a:xfrm>
              <a:prstGeom prst="line">
                <a:avLst/>
              </a:prstGeom>
              <a:noFill/>
              <a:ln w="25400">
                <a:solidFill>
                  <a:srgbClr val="FFFF00"/>
                </a:solidFill>
                <a:round/>
                <a:headEnd/>
                <a:tailEnd/>
              </a:ln>
            </p:spPr>
            <p:txBody>
              <a:bodyPr/>
              <a:lstStyle/>
              <a:p>
                <a:endParaRPr lang="en-US"/>
              </a:p>
            </p:txBody>
          </p:sp>
          <p:sp>
            <p:nvSpPr>
              <p:cNvPr id="579641" name="Line 57"/>
              <p:cNvSpPr>
                <a:spLocks noChangeShapeType="1"/>
              </p:cNvSpPr>
              <p:nvPr/>
            </p:nvSpPr>
            <p:spPr bwMode="auto">
              <a:xfrm flipV="1">
                <a:off x="3235" y="1204"/>
                <a:ext cx="1" cy="197"/>
              </a:xfrm>
              <a:prstGeom prst="line">
                <a:avLst/>
              </a:prstGeom>
              <a:noFill/>
              <a:ln w="25400">
                <a:solidFill>
                  <a:srgbClr val="FFFF00"/>
                </a:solidFill>
                <a:round/>
                <a:headEnd/>
                <a:tailEnd/>
              </a:ln>
            </p:spPr>
            <p:txBody>
              <a:bodyPr/>
              <a:lstStyle/>
              <a:p>
                <a:endParaRPr lang="en-US"/>
              </a:p>
            </p:txBody>
          </p:sp>
          <p:sp>
            <p:nvSpPr>
              <p:cNvPr id="579642" name="Line 58"/>
              <p:cNvSpPr>
                <a:spLocks noChangeShapeType="1"/>
              </p:cNvSpPr>
              <p:nvPr/>
            </p:nvSpPr>
            <p:spPr bwMode="auto">
              <a:xfrm flipV="1">
                <a:off x="3065" y="1401"/>
                <a:ext cx="170" cy="98"/>
              </a:xfrm>
              <a:prstGeom prst="line">
                <a:avLst/>
              </a:prstGeom>
              <a:noFill/>
              <a:ln w="25400">
                <a:solidFill>
                  <a:srgbClr val="FFFF00"/>
                </a:solidFill>
                <a:round/>
                <a:headEnd/>
                <a:tailEnd/>
              </a:ln>
            </p:spPr>
            <p:txBody>
              <a:bodyPr/>
              <a:lstStyle/>
              <a:p>
                <a:endParaRPr lang="en-US"/>
              </a:p>
            </p:txBody>
          </p:sp>
          <p:sp>
            <p:nvSpPr>
              <p:cNvPr id="579643" name="Line 59"/>
              <p:cNvSpPr>
                <a:spLocks noChangeShapeType="1"/>
              </p:cNvSpPr>
              <p:nvPr/>
            </p:nvSpPr>
            <p:spPr bwMode="auto">
              <a:xfrm flipH="1" flipV="1">
                <a:off x="2895" y="1401"/>
                <a:ext cx="170" cy="98"/>
              </a:xfrm>
              <a:prstGeom prst="line">
                <a:avLst/>
              </a:prstGeom>
              <a:noFill/>
              <a:ln w="25400">
                <a:solidFill>
                  <a:srgbClr val="FFFF00"/>
                </a:solidFill>
                <a:round/>
                <a:headEnd/>
                <a:tailEnd/>
              </a:ln>
            </p:spPr>
            <p:txBody>
              <a:bodyPr/>
              <a:lstStyle/>
              <a:p>
                <a:endParaRPr lang="en-US"/>
              </a:p>
            </p:txBody>
          </p:sp>
          <p:sp>
            <p:nvSpPr>
              <p:cNvPr id="579644" name="Line 60"/>
              <p:cNvSpPr>
                <a:spLocks noChangeShapeType="1"/>
              </p:cNvSpPr>
              <p:nvPr/>
            </p:nvSpPr>
            <p:spPr bwMode="auto">
              <a:xfrm flipH="1" flipV="1">
                <a:off x="3235" y="1401"/>
                <a:ext cx="156" cy="41"/>
              </a:xfrm>
              <a:prstGeom prst="line">
                <a:avLst/>
              </a:prstGeom>
              <a:noFill/>
              <a:ln w="25400">
                <a:solidFill>
                  <a:srgbClr val="FFFF00"/>
                </a:solidFill>
                <a:round/>
                <a:headEnd/>
                <a:tailEnd/>
              </a:ln>
            </p:spPr>
            <p:txBody>
              <a:bodyPr/>
              <a:lstStyle/>
              <a:p>
                <a:endParaRPr lang="en-US"/>
              </a:p>
            </p:txBody>
          </p:sp>
          <p:sp>
            <p:nvSpPr>
              <p:cNvPr id="579645" name="Line 61"/>
              <p:cNvSpPr>
                <a:spLocks noChangeShapeType="1"/>
              </p:cNvSpPr>
              <p:nvPr/>
            </p:nvSpPr>
            <p:spPr bwMode="auto">
              <a:xfrm flipH="1">
                <a:off x="3235" y="1163"/>
                <a:ext cx="156" cy="41"/>
              </a:xfrm>
              <a:prstGeom prst="line">
                <a:avLst/>
              </a:prstGeom>
              <a:noFill/>
              <a:ln w="25400">
                <a:solidFill>
                  <a:srgbClr val="FFFF00"/>
                </a:solidFill>
                <a:round/>
                <a:headEnd/>
                <a:tailEnd/>
              </a:ln>
            </p:spPr>
            <p:txBody>
              <a:bodyPr/>
              <a:lstStyle/>
              <a:p>
                <a:endParaRPr lang="en-US"/>
              </a:p>
            </p:txBody>
          </p:sp>
          <p:sp>
            <p:nvSpPr>
              <p:cNvPr id="579646" name="Line 62"/>
              <p:cNvSpPr>
                <a:spLocks noChangeShapeType="1"/>
              </p:cNvSpPr>
              <p:nvPr/>
            </p:nvSpPr>
            <p:spPr bwMode="auto">
              <a:xfrm flipH="1">
                <a:off x="3391" y="1303"/>
                <a:ext cx="81" cy="139"/>
              </a:xfrm>
              <a:prstGeom prst="line">
                <a:avLst/>
              </a:prstGeom>
              <a:noFill/>
              <a:ln w="25400">
                <a:solidFill>
                  <a:srgbClr val="FFFF00"/>
                </a:solidFill>
                <a:round/>
                <a:headEnd/>
                <a:tailEnd/>
              </a:ln>
            </p:spPr>
            <p:txBody>
              <a:bodyPr/>
              <a:lstStyle/>
              <a:p>
                <a:endParaRPr lang="en-US"/>
              </a:p>
            </p:txBody>
          </p:sp>
          <p:sp>
            <p:nvSpPr>
              <p:cNvPr id="579647" name="Line 63"/>
              <p:cNvSpPr>
                <a:spLocks noChangeShapeType="1"/>
              </p:cNvSpPr>
              <p:nvPr/>
            </p:nvSpPr>
            <p:spPr bwMode="auto">
              <a:xfrm flipH="1" flipV="1">
                <a:off x="3391" y="1163"/>
                <a:ext cx="81" cy="140"/>
              </a:xfrm>
              <a:prstGeom prst="line">
                <a:avLst/>
              </a:prstGeom>
              <a:noFill/>
              <a:ln w="25400">
                <a:solidFill>
                  <a:srgbClr val="FFFF00"/>
                </a:solidFill>
                <a:round/>
                <a:headEnd/>
                <a:tailEnd/>
              </a:ln>
            </p:spPr>
            <p:txBody>
              <a:bodyPr/>
              <a:lstStyle/>
              <a:p>
                <a:endParaRPr lang="en-US"/>
              </a:p>
            </p:txBody>
          </p:sp>
          <p:sp>
            <p:nvSpPr>
              <p:cNvPr id="579648" name="Line 64"/>
              <p:cNvSpPr>
                <a:spLocks noChangeShapeType="1"/>
              </p:cNvSpPr>
              <p:nvPr/>
            </p:nvSpPr>
            <p:spPr bwMode="auto">
              <a:xfrm flipH="1" flipV="1">
                <a:off x="3391" y="1442"/>
                <a:ext cx="81" cy="140"/>
              </a:xfrm>
              <a:prstGeom prst="line">
                <a:avLst/>
              </a:prstGeom>
              <a:noFill/>
              <a:ln w="25400">
                <a:solidFill>
                  <a:srgbClr val="FFFF00"/>
                </a:solidFill>
                <a:round/>
                <a:headEnd/>
                <a:tailEnd/>
              </a:ln>
            </p:spPr>
            <p:txBody>
              <a:bodyPr/>
              <a:lstStyle/>
              <a:p>
                <a:endParaRPr lang="en-US"/>
              </a:p>
            </p:txBody>
          </p:sp>
          <p:sp>
            <p:nvSpPr>
              <p:cNvPr id="579649" name="Line 65"/>
              <p:cNvSpPr>
                <a:spLocks noChangeShapeType="1"/>
              </p:cNvSpPr>
              <p:nvPr/>
            </p:nvSpPr>
            <p:spPr bwMode="auto">
              <a:xfrm flipH="1">
                <a:off x="3472" y="1582"/>
                <a:ext cx="161" cy="1"/>
              </a:xfrm>
              <a:prstGeom prst="line">
                <a:avLst/>
              </a:prstGeom>
              <a:noFill/>
              <a:ln w="25400">
                <a:solidFill>
                  <a:srgbClr val="FFFF00"/>
                </a:solidFill>
                <a:round/>
                <a:headEnd/>
                <a:tailEnd/>
              </a:ln>
            </p:spPr>
            <p:txBody>
              <a:bodyPr/>
              <a:lstStyle/>
              <a:p>
                <a:endParaRPr lang="en-US"/>
              </a:p>
            </p:txBody>
          </p:sp>
          <p:sp>
            <p:nvSpPr>
              <p:cNvPr id="579650" name="Line 66"/>
              <p:cNvSpPr>
                <a:spLocks noChangeShapeType="1"/>
              </p:cNvSpPr>
              <p:nvPr/>
            </p:nvSpPr>
            <p:spPr bwMode="auto">
              <a:xfrm flipH="1">
                <a:off x="3633" y="1442"/>
                <a:ext cx="81" cy="140"/>
              </a:xfrm>
              <a:prstGeom prst="line">
                <a:avLst/>
              </a:prstGeom>
              <a:noFill/>
              <a:ln w="25400">
                <a:solidFill>
                  <a:srgbClr val="FFFF00"/>
                </a:solidFill>
                <a:round/>
                <a:headEnd/>
                <a:tailEnd/>
              </a:ln>
            </p:spPr>
            <p:txBody>
              <a:bodyPr/>
              <a:lstStyle/>
              <a:p>
                <a:endParaRPr lang="en-US"/>
              </a:p>
            </p:txBody>
          </p:sp>
          <p:sp>
            <p:nvSpPr>
              <p:cNvPr id="579651" name="Line 67"/>
              <p:cNvSpPr>
                <a:spLocks noChangeShapeType="1"/>
              </p:cNvSpPr>
              <p:nvPr/>
            </p:nvSpPr>
            <p:spPr bwMode="auto">
              <a:xfrm>
                <a:off x="3633" y="1303"/>
                <a:ext cx="81" cy="139"/>
              </a:xfrm>
              <a:prstGeom prst="line">
                <a:avLst/>
              </a:prstGeom>
              <a:noFill/>
              <a:ln w="25400">
                <a:solidFill>
                  <a:srgbClr val="FFFF00"/>
                </a:solidFill>
                <a:round/>
                <a:headEnd/>
                <a:tailEnd/>
              </a:ln>
            </p:spPr>
            <p:txBody>
              <a:bodyPr/>
              <a:lstStyle/>
              <a:p>
                <a:endParaRPr lang="en-US"/>
              </a:p>
            </p:txBody>
          </p:sp>
          <p:sp>
            <p:nvSpPr>
              <p:cNvPr id="579652" name="Line 68"/>
              <p:cNvSpPr>
                <a:spLocks noChangeShapeType="1"/>
              </p:cNvSpPr>
              <p:nvPr/>
            </p:nvSpPr>
            <p:spPr bwMode="auto">
              <a:xfrm flipH="1">
                <a:off x="3472" y="1303"/>
                <a:ext cx="161" cy="1"/>
              </a:xfrm>
              <a:prstGeom prst="line">
                <a:avLst/>
              </a:prstGeom>
              <a:noFill/>
              <a:ln w="25400">
                <a:solidFill>
                  <a:srgbClr val="FFFF00"/>
                </a:solidFill>
                <a:round/>
                <a:headEnd/>
                <a:tailEnd/>
              </a:ln>
            </p:spPr>
            <p:txBody>
              <a:bodyPr/>
              <a:lstStyle/>
              <a:p>
                <a:endParaRPr lang="en-US"/>
              </a:p>
            </p:txBody>
          </p:sp>
          <p:sp>
            <p:nvSpPr>
              <p:cNvPr id="579653" name="Line 69"/>
              <p:cNvSpPr>
                <a:spLocks noChangeShapeType="1"/>
              </p:cNvSpPr>
              <p:nvPr/>
            </p:nvSpPr>
            <p:spPr bwMode="auto">
              <a:xfrm flipH="1">
                <a:off x="3633" y="1163"/>
                <a:ext cx="81" cy="140"/>
              </a:xfrm>
              <a:prstGeom prst="line">
                <a:avLst/>
              </a:prstGeom>
              <a:noFill/>
              <a:ln w="25400">
                <a:solidFill>
                  <a:srgbClr val="FFFF00"/>
                </a:solidFill>
                <a:round/>
                <a:headEnd/>
                <a:tailEnd/>
              </a:ln>
            </p:spPr>
            <p:txBody>
              <a:bodyPr/>
              <a:lstStyle/>
              <a:p>
                <a:endParaRPr lang="en-US"/>
              </a:p>
            </p:txBody>
          </p:sp>
          <p:sp>
            <p:nvSpPr>
              <p:cNvPr id="579654" name="Line 70"/>
              <p:cNvSpPr>
                <a:spLocks noChangeShapeType="1"/>
              </p:cNvSpPr>
              <p:nvPr/>
            </p:nvSpPr>
            <p:spPr bwMode="auto">
              <a:xfrm>
                <a:off x="3633" y="1023"/>
                <a:ext cx="81" cy="140"/>
              </a:xfrm>
              <a:prstGeom prst="line">
                <a:avLst/>
              </a:prstGeom>
              <a:noFill/>
              <a:ln w="25400">
                <a:solidFill>
                  <a:srgbClr val="FFFF00"/>
                </a:solidFill>
                <a:round/>
                <a:headEnd/>
                <a:tailEnd/>
              </a:ln>
            </p:spPr>
            <p:txBody>
              <a:bodyPr/>
              <a:lstStyle/>
              <a:p>
                <a:endParaRPr lang="en-US"/>
              </a:p>
            </p:txBody>
          </p:sp>
          <p:sp>
            <p:nvSpPr>
              <p:cNvPr id="579655" name="Line 71"/>
              <p:cNvSpPr>
                <a:spLocks noChangeShapeType="1"/>
              </p:cNvSpPr>
              <p:nvPr/>
            </p:nvSpPr>
            <p:spPr bwMode="auto">
              <a:xfrm>
                <a:off x="3472" y="1023"/>
                <a:ext cx="161" cy="1"/>
              </a:xfrm>
              <a:prstGeom prst="line">
                <a:avLst/>
              </a:prstGeom>
              <a:noFill/>
              <a:ln w="25400">
                <a:solidFill>
                  <a:srgbClr val="FFFF00"/>
                </a:solidFill>
                <a:round/>
                <a:headEnd/>
                <a:tailEnd/>
              </a:ln>
            </p:spPr>
            <p:txBody>
              <a:bodyPr/>
              <a:lstStyle/>
              <a:p>
                <a:endParaRPr lang="en-US"/>
              </a:p>
            </p:txBody>
          </p:sp>
          <p:sp>
            <p:nvSpPr>
              <p:cNvPr id="579656" name="Line 72"/>
              <p:cNvSpPr>
                <a:spLocks noChangeShapeType="1"/>
              </p:cNvSpPr>
              <p:nvPr/>
            </p:nvSpPr>
            <p:spPr bwMode="auto">
              <a:xfrm flipH="1">
                <a:off x="3391" y="1023"/>
                <a:ext cx="81" cy="140"/>
              </a:xfrm>
              <a:prstGeom prst="line">
                <a:avLst/>
              </a:prstGeom>
              <a:noFill/>
              <a:ln w="25400">
                <a:solidFill>
                  <a:srgbClr val="FFFF00"/>
                </a:solidFill>
                <a:round/>
                <a:headEnd/>
                <a:tailEnd/>
              </a:ln>
            </p:spPr>
            <p:txBody>
              <a:bodyPr/>
              <a:lstStyle/>
              <a:p>
                <a:endParaRPr lang="en-US"/>
              </a:p>
            </p:txBody>
          </p:sp>
          <p:sp>
            <p:nvSpPr>
              <p:cNvPr id="579657" name="Oval 73"/>
              <p:cNvSpPr>
                <a:spLocks noChangeArrowheads="1"/>
              </p:cNvSpPr>
              <p:nvPr/>
            </p:nvSpPr>
            <p:spPr bwMode="auto">
              <a:xfrm>
                <a:off x="3266" y="1211"/>
                <a:ext cx="159" cy="185"/>
              </a:xfrm>
              <a:prstGeom prst="ellipse">
                <a:avLst/>
              </a:prstGeom>
              <a:noFill/>
              <a:ln w="25400">
                <a:solidFill>
                  <a:srgbClr val="FFFF00"/>
                </a:solidFill>
                <a:round/>
                <a:headEnd/>
                <a:tailEnd/>
              </a:ln>
            </p:spPr>
            <p:txBody>
              <a:bodyPr/>
              <a:lstStyle/>
              <a:p>
                <a:endParaRPr lang="en-US"/>
              </a:p>
            </p:txBody>
          </p:sp>
          <p:sp>
            <p:nvSpPr>
              <p:cNvPr id="579658" name="Freeform 74"/>
              <p:cNvSpPr>
                <a:spLocks/>
              </p:cNvSpPr>
              <p:nvPr/>
            </p:nvSpPr>
            <p:spPr bwMode="auto">
              <a:xfrm>
                <a:off x="2937" y="1176"/>
                <a:ext cx="255" cy="254"/>
              </a:xfrm>
              <a:custGeom>
                <a:avLst/>
                <a:gdLst/>
                <a:ahLst/>
                <a:cxnLst>
                  <a:cxn ang="0">
                    <a:pos x="18" y="191"/>
                  </a:cxn>
                  <a:cxn ang="0">
                    <a:pos x="10" y="177"/>
                  </a:cxn>
                  <a:cxn ang="0">
                    <a:pos x="5" y="162"/>
                  </a:cxn>
                  <a:cxn ang="0">
                    <a:pos x="2" y="148"/>
                  </a:cxn>
                  <a:cxn ang="0">
                    <a:pos x="0" y="134"/>
                  </a:cxn>
                  <a:cxn ang="0">
                    <a:pos x="0" y="119"/>
                  </a:cxn>
                  <a:cxn ang="0">
                    <a:pos x="2" y="104"/>
                  </a:cxn>
                  <a:cxn ang="0">
                    <a:pos x="5" y="90"/>
                  </a:cxn>
                  <a:cxn ang="0">
                    <a:pos x="10" y="77"/>
                  </a:cxn>
                  <a:cxn ang="0">
                    <a:pos x="17" y="64"/>
                  </a:cxn>
                  <a:cxn ang="0">
                    <a:pos x="25" y="52"/>
                  </a:cxn>
                  <a:cxn ang="0">
                    <a:pos x="34" y="39"/>
                  </a:cxn>
                  <a:cxn ang="0">
                    <a:pos x="45" y="29"/>
                  </a:cxn>
                  <a:cxn ang="0">
                    <a:pos x="57" y="21"/>
                  </a:cxn>
                  <a:cxn ang="0">
                    <a:pos x="64" y="16"/>
                  </a:cxn>
                  <a:cxn ang="0">
                    <a:pos x="77" y="10"/>
                  </a:cxn>
                  <a:cxn ang="0">
                    <a:pos x="92" y="5"/>
                  </a:cxn>
                  <a:cxn ang="0">
                    <a:pos x="107" y="1"/>
                  </a:cxn>
                  <a:cxn ang="0">
                    <a:pos x="121" y="0"/>
                  </a:cxn>
                  <a:cxn ang="0">
                    <a:pos x="136" y="0"/>
                  </a:cxn>
                  <a:cxn ang="0">
                    <a:pos x="150" y="1"/>
                  </a:cxn>
                  <a:cxn ang="0">
                    <a:pos x="164" y="5"/>
                  </a:cxn>
                  <a:cxn ang="0">
                    <a:pos x="178" y="10"/>
                  </a:cxn>
                  <a:cxn ang="0">
                    <a:pos x="191" y="16"/>
                  </a:cxn>
                  <a:cxn ang="0">
                    <a:pos x="204" y="25"/>
                  </a:cxn>
                  <a:cxn ang="0">
                    <a:pos x="215" y="33"/>
                  </a:cxn>
                  <a:cxn ang="0">
                    <a:pos x="225" y="44"/>
                  </a:cxn>
                  <a:cxn ang="0">
                    <a:pos x="234" y="57"/>
                  </a:cxn>
                  <a:cxn ang="0">
                    <a:pos x="239" y="63"/>
                  </a:cxn>
                  <a:cxn ang="0">
                    <a:pos x="245" y="77"/>
                  </a:cxn>
                  <a:cxn ang="0">
                    <a:pos x="250" y="91"/>
                  </a:cxn>
                  <a:cxn ang="0">
                    <a:pos x="253" y="105"/>
                  </a:cxn>
                  <a:cxn ang="0">
                    <a:pos x="255" y="120"/>
                  </a:cxn>
                  <a:cxn ang="0">
                    <a:pos x="255" y="135"/>
                  </a:cxn>
                  <a:cxn ang="0">
                    <a:pos x="253" y="150"/>
                  </a:cxn>
                  <a:cxn ang="0">
                    <a:pos x="250" y="163"/>
                  </a:cxn>
                  <a:cxn ang="0">
                    <a:pos x="245" y="177"/>
                  </a:cxn>
                  <a:cxn ang="0">
                    <a:pos x="239" y="189"/>
                  </a:cxn>
                  <a:cxn ang="0">
                    <a:pos x="231" y="202"/>
                  </a:cxn>
                  <a:cxn ang="0">
                    <a:pos x="221" y="214"/>
                  </a:cxn>
                  <a:cxn ang="0">
                    <a:pos x="210" y="224"/>
                  </a:cxn>
                  <a:cxn ang="0">
                    <a:pos x="198" y="233"/>
                  </a:cxn>
                  <a:cxn ang="0">
                    <a:pos x="191" y="238"/>
                  </a:cxn>
                  <a:cxn ang="0">
                    <a:pos x="178" y="244"/>
                  </a:cxn>
                  <a:cxn ang="0">
                    <a:pos x="163" y="249"/>
                  </a:cxn>
                  <a:cxn ang="0">
                    <a:pos x="149" y="253"/>
                  </a:cxn>
                  <a:cxn ang="0">
                    <a:pos x="134" y="254"/>
                  </a:cxn>
                  <a:cxn ang="0">
                    <a:pos x="119" y="254"/>
                  </a:cxn>
                  <a:cxn ang="0">
                    <a:pos x="106" y="253"/>
                  </a:cxn>
                  <a:cxn ang="0">
                    <a:pos x="91" y="249"/>
                  </a:cxn>
                  <a:cxn ang="0">
                    <a:pos x="77" y="244"/>
                  </a:cxn>
                  <a:cxn ang="0">
                    <a:pos x="65" y="238"/>
                  </a:cxn>
                  <a:cxn ang="0">
                    <a:pos x="53" y="229"/>
                  </a:cxn>
                  <a:cxn ang="0">
                    <a:pos x="41" y="220"/>
                  </a:cxn>
                  <a:cxn ang="0">
                    <a:pos x="30" y="209"/>
                  </a:cxn>
                  <a:cxn ang="0">
                    <a:pos x="22" y="197"/>
                  </a:cxn>
                  <a:cxn ang="0">
                    <a:pos x="18" y="191"/>
                  </a:cxn>
                </a:cxnLst>
                <a:rect l="0" t="0" r="r" b="b"/>
                <a:pathLst>
                  <a:path w="255" h="254">
                    <a:moveTo>
                      <a:pt x="18" y="191"/>
                    </a:moveTo>
                    <a:lnTo>
                      <a:pt x="10" y="177"/>
                    </a:lnTo>
                    <a:lnTo>
                      <a:pt x="5" y="162"/>
                    </a:lnTo>
                    <a:lnTo>
                      <a:pt x="2" y="148"/>
                    </a:lnTo>
                    <a:lnTo>
                      <a:pt x="0" y="134"/>
                    </a:lnTo>
                    <a:lnTo>
                      <a:pt x="0" y="119"/>
                    </a:lnTo>
                    <a:lnTo>
                      <a:pt x="2" y="104"/>
                    </a:lnTo>
                    <a:lnTo>
                      <a:pt x="5" y="90"/>
                    </a:lnTo>
                    <a:lnTo>
                      <a:pt x="10" y="77"/>
                    </a:lnTo>
                    <a:lnTo>
                      <a:pt x="17" y="64"/>
                    </a:lnTo>
                    <a:lnTo>
                      <a:pt x="25" y="52"/>
                    </a:lnTo>
                    <a:lnTo>
                      <a:pt x="34" y="39"/>
                    </a:lnTo>
                    <a:lnTo>
                      <a:pt x="45" y="29"/>
                    </a:lnTo>
                    <a:lnTo>
                      <a:pt x="57" y="21"/>
                    </a:lnTo>
                    <a:lnTo>
                      <a:pt x="64" y="16"/>
                    </a:lnTo>
                    <a:lnTo>
                      <a:pt x="77" y="10"/>
                    </a:lnTo>
                    <a:lnTo>
                      <a:pt x="92" y="5"/>
                    </a:lnTo>
                    <a:lnTo>
                      <a:pt x="107" y="1"/>
                    </a:lnTo>
                    <a:lnTo>
                      <a:pt x="121" y="0"/>
                    </a:lnTo>
                    <a:lnTo>
                      <a:pt x="136" y="0"/>
                    </a:lnTo>
                    <a:lnTo>
                      <a:pt x="150" y="1"/>
                    </a:lnTo>
                    <a:lnTo>
                      <a:pt x="164" y="5"/>
                    </a:lnTo>
                    <a:lnTo>
                      <a:pt x="178" y="10"/>
                    </a:lnTo>
                    <a:lnTo>
                      <a:pt x="191" y="16"/>
                    </a:lnTo>
                    <a:lnTo>
                      <a:pt x="204" y="25"/>
                    </a:lnTo>
                    <a:lnTo>
                      <a:pt x="215" y="33"/>
                    </a:lnTo>
                    <a:lnTo>
                      <a:pt x="225" y="44"/>
                    </a:lnTo>
                    <a:lnTo>
                      <a:pt x="234" y="57"/>
                    </a:lnTo>
                    <a:lnTo>
                      <a:pt x="239" y="63"/>
                    </a:lnTo>
                    <a:lnTo>
                      <a:pt x="245" y="77"/>
                    </a:lnTo>
                    <a:lnTo>
                      <a:pt x="250" y="91"/>
                    </a:lnTo>
                    <a:lnTo>
                      <a:pt x="253" y="105"/>
                    </a:lnTo>
                    <a:lnTo>
                      <a:pt x="255" y="120"/>
                    </a:lnTo>
                    <a:lnTo>
                      <a:pt x="255" y="135"/>
                    </a:lnTo>
                    <a:lnTo>
                      <a:pt x="253" y="150"/>
                    </a:lnTo>
                    <a:lnTo>
                      <a:pt x="250" y="163"/>
                    </a:lnTo>
                    <a:lnTo>
                      <a:pt x="245" y="177"/>
                    </a:lnTo>
                    <a:lnTo>
                      <a:pt x="239" y="189"/>
                    </a:lnTo>
                    <a:lnTo>
                      <a:pt x="231" y="202"/>
                    </a:lnTo>
                    <a:lnTo>
                      <a:pt x="221" y="214"/>
                    </a:lnTo>
                    <a:lnTo>
                      <a:pt x="210" y="224"/>
                    </a:lnTo>
                    <a:lnTo>
                      <a:pt x="198" y="233"/>
                    </a:lnTo>
                    <a:lnTo>
                      <a:pt x="191" y="238"/>
                    </a:lnTo>
                    <a:lnTo>
                      <a:pt x="178" y="244"/>
                    </a:lnTo>
                    <a:lnTo>
                      <a:pt x="163" y="249"/>
                    </a:lnTo>
                    <a:lnTo>
                      <a:pt x="149" y="253"/>
                    </a:lnTo>
                    <a:lnTo>
                      <a:pt x="134" y="254"/>
                    </a:lnTo>
                    <a:lnTo>
                      <a:pt x="119" y="254"/>
                    </a:lnTo>
                    <a:lnTo>
                      <a:pt x="106" y="253"/>
                    </a:lnTo>
                    <a:lnTo>
                      <a:pt x="91" y="249"/>
                    </a:lnTo>
                    <a:lnTo>
                      <a:pt x="77" y="244"/>
                    </a:lnTo>
                    <a:lnTo>
                      <a:pt x="65" y="238"/>
                    </a:lnTo>
                    <a:lnTo>
                      <a:pt x="53" y="229"/>
                    </a:lnTo>
                    <a:lnTo>
                      <a:pt x="41" y="220"/>
                    </a:lnTo>
                    <a:lnTo>
                      <a:pt x="30" y="209"/>
                    </a:lnTo>
                    <a:lnTo>
                      <a:pt x="22" y="197"/>
                    </a:lnTo>
                    <a:lnTo>
                      <a:pt x="18" y="191"/>
                    </a:lnTo>
                  </a:path>
                </a:pathLst>
              </a:custGeom>
              <a:noFill/>
              <a:ln w="25400">
                <a:solidFill>
                  <a:srgbClr val="FFFF00"/>
                </a:solidFill>
                <a:prstDash val="solid"/>
                <a:round/>
                <a:headEnd/>
                <a:tailEnd/>
              </a:ln>
            </p:spPr>
            <p:txBody>
              <a:bodyPr/>
              <a:lstStyle/>
              <a:p>
                <a:endParaRPr lang="en-US"/>
              </a:p>
            </p:txBody>
          </p:sp>
          <p:sp>
            <p:nvSpPr>
              <p:cNvPr id="579659" name="Freeform 75"/>
              <p:cNvSpPr>
                <a:spLocks/>
              </p:cNvSpPr>
              <p:nvPr/>
            </p:nvSpPr>
            <p:spPr bwMode="auto">
              <a:xfrm>
                <a:off x="3448" y="1338"/>
                <a:ext cx="210" cy="210"/>
              </a:xfrm>
              <a:custGeom>
                <a:avLst/>
                <a:gdLst/>
                <a:ahLst/>
                <a:cxnLst>
                  <a:cxn ang="0">
                    <a:pos x="14" y="158"/>
                  </a:cxn>
                  <a:cxn ang="0">
                    <a:pos x="7" y="143"/>
                  </a:cxn>
                  <a:cxn ang="0">
                    <a:pos x="3" y="129"/>
                  </a:cxn>
                  <a:cxn ang="0">
                    <a:pos x="0" y="114"/>
                  </a:cxn>
                  <a:cxn ang="0">
                    <a:pos x="0" y="99"/>
                  </a:cxn>
                  <a:cxn ang="0">
                    <a:pos x="2" y="84"/>
                  </a:cxn>
                  <a:cxn ang="0">
                    <a:pos x="5" y="71"/>
                  </a:cxn>
                  <a:cxn ang="0">
                    <a:pos x="12" y="57"/>
                  </a:cxn>
                  <a:cxn ang="0">
                    <a:pos x="19" y="45"/>
                  </a:cxn>
                  <a:cxn ang="0">
                    <a:pos x="28" y="32"/>
                  </a:cxn>
                  <a:cxn ang="0">
                    <a:pos x="39" y="22"/>
                  </a:cxn>
                  <a:cxn ang="0">
                    <a:pos x="45" y="17"/>
                  </a:cxn>
                  <a:cxn ang="0">
                    <a:pos x="52" y="14"/>
                  </a:cxn>
                  <a:cxn ang="0">
                    <a:pos x="66" y="8"/>
                  </a:cxn>
                  <a:cxn ang="0">
                    <a:pos x="81" y="3"/>
                  </a:cxn>
                  <a:cxn ang="0">
                    <a:pos x="96" y="0"/>
                  </a:cxn>
                  <a:cxn ang="0">
                    <a:pos x="111" y="0"/>
                  </a:cxn>
                  <a:cxn ang="0">
                    <a:pos x="124" y="1"/>
                  </a:cxn>
                  <a:cxn ang="0">
                    <a:pos x="139" y="5"/>
                  </a:cxn>
                  <a:cxn ang="0">
                    <a:pos x="153" y="11"/>
                  </a:cxn>
                  <a:cxn ang="0">
                    <a:pos x="165" y="19"/>
                  </a:cxn>
                  <a:cxn ang="0">
                    <a:pos x="177" y="29"/>
                  </a:cxn>
                  <a:cxn ang="0">
                    <a:pos x="186" y="40"/>
                  </a:cxn>
                  <a:cxn ang="0">
                    <a:pos x="191" y="46"/>
                  </a:cxn>
                  <a:cxn ang="0">
                    <a:pos x="195" y="52"/>
                  </a:cxn>
                  <a:cxn ang="0">
                    <a:pos x="203" y="66"/>
                  </a:cxn>
                  <a:cxn ang="0">
                    <a:pos x="208" y="81"/>
                  </a:cxn>
                  <a:cxn ang="0">
                    <a:pos x="209" y="96"/>
                  </a:cxn>
                  <a:cxn ang="0">
                    <a:pos x="210" y="110"/>
                  </a:cxn>
                  <a:cxn ang="0">
                    <a:pos x="208" y="125"/>
                  </a:cxn>
                  <a:cxn ang="0">
                    <a:pos x="204" y="139"/>
                  </a:cxn>
                  <a:cxn ang="0">
                    <a:pos x="199" y="153"/>
                  </a:cxn>
                  <a:cxn ang="0">
                    <a:pos x="190" y="165"/>
                  </a:cxn>
                  <a:cxn ang="0">
                    <a:pos x="181" y="176"/>
                  </a:cxn>
                  <a:cxn ang="0">
                    <a:pos x="170" y="187"/>
                  </a:cxn>
                  <a:cxn ang="0">
                    <a:pos x="164" y="191"/>
                  </a:cxn>
                  <a:cxn ang="0">
                    <a:pos x="157" y="196"/>
                  </a:cxn>
                  <a:cxn ang="0">
                    <a:pos x="143" y="202"/>
                  </a:cxn>
                  <a:cxn ang="0">
                    <a:pos x="128" y="207"/>
                  </a:cxn>
                  <a:cxn ang="0">
                    <a:pos x="115" y="210"/>
                  </a:cxn>
                  <a:cxn ang="0">
                    <a:pos x="100" y="210"/>
                  </a:cxn>
                  <a:cxn ang="0">
                    <a:pos x="85" y="208"/>
                  </a:cxn>
                  <a:cxn ang="0">
                    <a:pos x="71" y="203"/>
                  </a:cxn>
                  <a:cxn ang="0">
                    <a:pos x="57" y="198"/>
                  </a:cxn>
                  <a:cxn ang="0">
                    <a:pos x="44" y="191"/>
                  </a:cxn>
                  <a:cxn ang="0">
                    <a:pos x="33" y="181"/>
                  </a:cxn>
                  <a:cxn ang="0">
                    <a:pos x="23" y="170"/>
                  </a:cxn>
                  <a:cxn ang="0">
                    <a:pos x="18" y="164"/>
                  </a:cxn>
                  <a:cxn ang="0">
                    <a:pos x="14" y="158"/>
                  </a:cxn>
                </a:cxnLst>
                <a:rect l="0" t="0" r="r" b="b"/>
                <a:pathLst>
                  <a:path w="210" h="210">
                    <a:moveTo>
                      <a:pt x="14" y="158"/>
                    </a:moveTo>
                    <a:lnTo>
                      <a:pt x="7" y="143"/>
                    </a:lnTo>
                    <a:lnTo>
                      <a:pt x="3" y="129"/>
                    </a:lnTo>
                    <a:lnTo>
                      <a:pt x="0" y="114"/>
                    </a:lnTo>
                    <a:lnTo>
                      <a:pt x="0" y="99"/>
                    </a:lnTo>
                    <a:lnTo>
                      <a:pt x="2" y="84"/>
                    </a:lnTo>
                    <a:lnTo>
                      <a:pt x="5" y="71"/>
                    </a:lnTo>
                    <a:lnTo>
                      <a:pt x="12" y="57"/>
                    </a:lnTo>
                    <a:lnTo>
                      <a:pt x="19" y="45"/>
                    </a:lnTo>
                    <a:lnTo>
                      <a:pt x="28" y="32"/>
                    </a:lnTo>
                    <a:lnTo>
                      <a:pt x="39" y="22"/>
                    </a:lnTo>
                    <a:lnTo>
                      <a:pt x="45" y="17"/>
                    </a:lnTo>
                    <a:lnTo>
                      <a:pt x="52" y="14"/>
                    </a:lnTo>
                    <a:lnTo>
                      <a:pt x="66" y="8"/>
                    </a:lnTo>
                    <a:lnTo>
                      <a:pt x="81" y="3"/>
                    </a:lnTo>
                    <a:lnTo>
                      <a:pt x="96" y="0"/>
                    </a:lnTo>
                    <a:lnTo>
                      <a:pt x="111" y="0"/>
                    </a:lnTo>
                    <a:lnTo>
                      <a:pt x="124" y="1"/>
                    </a:lnTo>
                    <a:lnTo>
                      <a:pt x="139" y="5"/>
                    </a:lnTo>
                    <a:lnTo>
                      <a:pt x="153" y="11"/>
                    </a:lnTo>
                    <a:lnTo>
                      <a:pt x="165" y="19"/>
                    </a:lnTo>
                    <a:lnTo>
                      <a:pt x="177" y="29"/>
                    </a:lnTo>
                    <a:lnTo>
                      <a:pt x="186" y="40"/>
                    </a:lnTo>
                    <a:lnTo>
                      <a:pt x="191" y="46"/>
                    </a:lnTo>
                    <a:lnTo>
                      <a:pt x="195" y="52"/>
                    </a:lnTo>
                    <a:lnTo>
                      <a:pt x="203" y="66"/>
                    </a:lnTo>
                    <a:lnTo>
                      <a:pt x="208" y="81"/>
                    </a:lnTo>
                    <a:lnTo>
                      <a:pt x="209" y="96"/>
                    </a:lnTo>
                    <a:lnTo>
                      <a:pt x="210" y="110"/>
                    </a:lnTo>
                    <a:lnTo>
                      <a:pt x="208" y="125"/>
                    </a:lnTo>
                    <a:lnTo>
                      <a:pt x="204" y="139"/>
                    </a:lnTo>
                    <a:lnTo>
                      <a:pt x="199" y="153"/>
                    </a:lnTo>
                    <a:lnTo>
                      <a:pt x="190" y="165"/>
                    </a:lnTo>
                    <a:lnTo>
                      <a:pt x="181" y="176"/>
                    </a:lnTo>
                    <a:lnTo>
                      <a:pt x="170" y="187"/>
                    </a:lnTo>
                    <a:lnTo>
                      <a:pt x="164" y="191"/>
                    </a:lnTo>
                    <a:lnTo>
                      <a:pt x="157" y="196"/>
                    </a:lnTo>
                    <a:lnTo>
                      <a:pt x="143" y="202"/>
                    </a:lnTo>
                    <a:lnTo>
                      <a:pt x="128" y="207"/>
                    </a:lnTo>
                    <a:lnTo>
                      <a:pt x="115" y="210"/>
                    </a:lnTo>
                    <a:lnTo>
                      <a:pt x="100" y="210"/>
                    </a:lnTo>
                    <a:lnTo>
                      <a:pt x="85" y="208"/>
                    </a:lnTo>
                    <a:lnTo>
                      <a:pt x="71" y="203"/>
                    </a:lnTo>
                    <a:lnTo>
                      <a:pt x="57" y="198"/>
                    </a:lnTo>
                    <a:lnTo>
                      <a:pt x="44" y="191"/>
                    </a:lnTo>
                    <a:lnTo>
                      <a:pt x="33" y="181"/>
                    </a:lnTo>
                    <a:lnTo>
                      <a:pt x="23" y="170"/>
                    </a:lnTo>
                    <a:lnTo>
                      <a:pt x="18" y="164"/>
                    </a:lnTo>
                    <a:lnTo>
                      <a:pt x="14" y="158"/>
                    </a:lnTo>
                  </a:path>
                </a:pathLst>
              </a:custGeom>
              <a:noFill/>
              <a:ln w="25400">
                <a:solidFill>
                  <a:srgbClr val="FFFF00"/>
                </a:solidFill>
                <a:prstDash val="solid"/>
                <a:round/>
                <a:headEnd/>
                <a:tailEnd/>
              </a:ln>
            </p:spPr>
            <p:txBody>
              <a:bodyPr/>
              <a:lstStyle/>
              <a:p>
                <a:endParaRPr lang="en-US"/>
              </a:p>
            </p:txBody>
          </p:sp>
          <p:sp>
            <p:nvSpPr>
              <p:cNvPr id="579660" name="Freeform 76"/>
              <p:cNvSpPr>
                <a:spLocks/>
              </p:cNvSpPr>
              <p:nvPr/>
            </p:nvSpPr>
            <p:spPr bwMode="auto">
              <a:xfrm>
                <a:off x="3448" y="1058"/>
                <a:ext cx="210" cy="209"/>
              </a:xfrm>
              <a:custGeom>
                <a:avLst/>
                <a:gdLst/>
                <a:ahLst/>
                <a:cxnLst>
                  <a:cxn ang="0">
                    <a:pos x="14" y="157"/>
                  </a:cxn>
                  <a:cxn ang="0">
                    <a:pos x="7" y="144"/>
                  </a:cxn>
                  <a:cxn ang="0">
                    <a:pos x="3" y="129"/>
                  </a:cxn>
                  <a:cxn ang="0">
                    <a:pos x="0" y="114"/>
                  </a:cxn>
                  <a:cxn ang="0">
                    <a:pos x="0" y="99"/>
                  </a:cxn>
                  <a:cxn ang="0">
                    <a:pos x="2" y="84"/>
                  </a:cxn>
                  <a:cxn ang="0">
                    <a:pos x="5" y="71"/>
                  </a:cxn>
                  <a:cxn ang="0">
                    <a:pos x="12" y="57"/>
                  </a:cxn>
                  <a:cxn ang="0">
                    <a:pos x="19" y="45"/>
                  </a:cxn>
                  <a:cxn ang="0">
                    <a:pos x="28" y="33"/>
                  </a:cxn>
                  <a:cxn ang="0">
                    <a:pos x="39" y="22"/>
                  </a:cxn>
                  <a:cxn ang="0">
                    <a:pos x="45" y="19"/>
                  </a:cxn>
                  <a:cxn ang="0">
                    <a:pos x="52" y="14"/>
                  </a:cxn>
                  <a:cxn ang="0">
                    <a:pos x="66" y="7"/>
                  </a:cxn>
                  <a:cxn ang="0">
                    <a:pos x="81" y="2"/>
                  </a:cxn>
                  <a:cxn ang="0">
                    <a:pos x="96" y="0"/>
                  </a:cxn>
                  <a:cxn ang="0">
                    <a:pos x="111" y="0"/>
                  </a:cxn>
                  <a:cxn ang="0">
                    <a:pos x="124" y="1"/>
                  </a:cxn>
                  <a:cxn ang="0">
                    <a:pos x="139" y="6"/>
                  </a:cxn>
                  <a:cxn ang="0">
                    <a:pos x="153" y="11"/>
                  </a:cxn>
                  <a:cxn ang="0">
                    <a:pos x="165" y="19"/>
                  </a:cxn>
                  <a:cxn ang="0">
                    <a:pos x="177" y="28"/>
                  </a:cxn>
                  <a:cxn ang="0">
                    <a:pos x="186" y="40"/>
                  </a:cxn>
                  <a:cxn ang="0">
                    <a:pos x="191" y="46"/>
                  </a:cxn>
                  <a:cxn ang="0">
                    <a:pos x="195" y="52"/>
                  </a:cxn>
                  <a:cxn ang="0">
                    <a:pos x="203" y="67"/>
                  </a:cxn>
                  <a:cxn ang="0">
                    <a:pos x="208" y="81"/>
                  </a:cxn>
                  <a:cxn ang="0">
                    <a:pos x="209" y="95"/>
                  </a:cxn>
                  <a:cxn ang="0">
                    <a:pos x="210" y="110"/>
                  </a:cxn>
                  <a:cxn ang="0">
                    <a:pos x="208" y="125"/>
                  </a:cxn>
                  <a:cxn ang="0">
                    <a:pos x="204" y="139"/>
                  </a:cxn>
                  <a:cxn ang="0">
                    <a:pos x="199" y="152"/>
                  </a:cxn>
                  <a:cxn ang="0">
                    <a:pos x="190" y="165"/>
                  </a:cxn>
                  <a:cxn ang="0">
                    <a:pos x="181" y="177"/>
                  </a:cxn>
                  <a:cxn ang="0">
                    <a:pos x="170" y="187"/>
                  </a:cxn>
                  <a:cxn ang="0">
                    <a:pos x="164" y="192"/>
                  </a:cxn>
                  <a:cxn ang="0">
                    <a:pos x="157" y="196"/>
                  </a:cxn>
                  <a:cxn ang="0">
                    <a:pos x="143" y="202"/>
                  </a:cxn>
                  <a:cxn ang="0">
                    <a:pos x="128" y="207"/>
                  </a:cxn>
                  <a:cxn ang="0">
                    <a:pos x="115" y="209"/>
                  </a:cxn>
                  <a:cxn ang="0">
                    <a:pos x="100" y="209"/>
                  </a:cxn>
                  <a:cxn ang="0">
                    <a:pos x="85" y="208"/>
                  </a:cxn>
                  <a:cxn ang="0">
                    <a:pos x="71" y="204"/>
                  </a:cxn>
                  <a:cxn ang="0">
                    <a:pos x="57" y="198"/>
                  </a:cxn>
                  <a:cxn ang="0">
                    <a:pos x="44" y="191"/>
                  </a:cxn>
                  <a:cxn ang="0">
                    <a:pos x="33" y="181"/>
                  </a:cxn>
                  <a:cxn ang="0">
                    <a:pos x="23" y="170"/>
                  </a:cxn>
                  <a:cxn ang="0">
                    <a:pos x="18" y="164"/>
                  </a:cxn>
                  <a:cxn ang="0">
                    <a:pos x="14" y="157"/>
                  </a:cxn>
                </a:cxnLst>
                <a:rect l="0" t="0" r="r" b="b"/>
                <a:pathLst>
                  <a:path w="210" h="209">
                    <a:moveTo>
                      <a:pt x="14" y="157"/>
                    </a:moveTo>
                    <a:lnTo>
                      <a:pt x="7" y="144"/>
                    </a:lnTo>
                    <a:lnTo>
                      <a:pt x="3" y="129"/>
                    </a:lnTo>
                    <a:lnTo>
                      <a:pt x="0" y="114"/>
                    </a:lnTo>
                    <a:lnTo>
                      <a:pt x="0" y="99"/>
                    </a:lnTo>
                    <a:lnTo>
                      <a:pt x="2" y="84"/>
                    </a:lnTo>
                    <a:lnTo>
                      <a:pt x="5" y="71"/>
                    </a:lnTo>
                    <a:lnTo>
                      <a:pt x="12" y="57"/>
                    </a:lnTo>
                    <a:lnTo>
                      <a:pt x="19" y="45"/>
                    </a:lnTo>
                    <a:lnTo>
                      <a:pt x="28" y="33"/>
                    </a:lnTo>
                    <a:lnTo>
                      <a:pt x="39" y="22"/>
                    </a:lnTo>
                    <a:lnTo>
                      <a:pt x="45" y="19"/>
                    </a:lnTo>
                    <a:lnTo>
                      <a:pt x="52" y="14"/>
                    </a:lnTo>
                    <a:lnTo>
                      <a:pt x="66" y="7"/>
                    </a:lnTo>
                    <a:lnTo>
                      <a:pt x="81" y="2"/>
                    </a:lnTo>
                    <a:lnTo>
                      <a:pt x="96" y="0"/>
                    </a:lnTo>
                    <a:lnTo>
                      <a:pt x="111" y="0"/>
                    </a:lnTo>
                    <a:lnTo>
                      <a:pt x="124" y="1"/>
                    </a:lnTo>
                    <a:lnTo>
                      <a:pt x="139" y="6"/>
                    </a:lnTo>
                    <a:lnTo>
                      <a:pt x="153" y="11"/>
                    </a:lnTo>
                    <a:lnTo>
                      <a:pt x="165" y="19"/>
                    </a:lnTo>
                    <a:lnTo>
                      <a:pt x="177" y="28"/>
                    </a:lnTo>
                    <a:lnTo>
                      <a:pt x="186" y="40"/>
                    </a:lnTo>
                    <a:lnTo>
                      <a:pt x="191" y="46"/>
                    </a:lnTo>
                    <a:lnTo>
                      <a:pt x="195" y="52"/>
                    </a:lnTo>
                    <a:lnTo>
                      <a:pt x="203" y="67"/>
                    </a:lnTo>
                    <a:lnTo>
                      <a:pt x="208" y="81"/>
                    </a:lnTo>
                    <a:lnTo>
                      <a:pt x="209" y="95"/>
                    </a:lnTo>
                    <a:lnTo>
                      <a:pt x="210" y="110"/>
                    </a:lnTo>
                    <a:lnTo>
                      <a:pt x="208" y="125"/>
                    </a:lnTo>
                    <a:lnTo>
                      <a:pt x="204" y="139"/>
                    </a:lnTo>
                    <a:lnTo>
                      <a:pt x="199" y="152"/>
                    </a:lnTo>
                    <a:lnTo>
                      <a:pt x="190" y="165"/>
                    </a:lnTo>
                    <a:lnTo>
                      <a:pt x="181" y="177"/>
                    </a:lnTo>
                    <a:lnTo>
                      <a:pt x="170" y="187"/>
                    </a:lnTo>
                    <a:lnTo>
                      <a:pt x="164" y="192"/>
                    </a:lnTo>
                    <a:lnTo>
                      <a:pt x="157" y="196"/>
                    </a:lnTo>
                    <a:lnTo>
                      <a:pt x="143" y="202"/>
                    </a:lnTo>
                    <a:lnTo>
                      <a:pt x="128" y="207"/>
                    </a:lnTo>
                    <a:lnTo>
                      <a:pt x="115" y="209"/>
                    </a:lnTo>
                    <a:lnTo>
                      <a:pt x="100" y="209"/>
                    </a:lnTo>
                    <a:lnTo>
                      <a:pt x="85" y="208"/>
                    </a:lnTo>
                    <a:lnTo>
                      <a:pt x="71" y="204"/>
                    </a:lnTo>
                    <a:lnTo>
                      <a:pt x="57" y="198"/>
                    </a:lnTo>
                    <a:lnTo>
                      <a:pt x="44" y="191"/>
                    </a:lnTo>
                    <a:lnTo>
                      <a:pt x="33" y="181"/>
                    </a:lnTo>
                    <a:lnTo>
                      <a:pt x="23" y="170"/>
                    </a:lnTo>
                    <a:lnTo>
                      <a:pt x="18" y="164"/>
                    </a:lnTo>
                    <a:lnTo>
                      <a:pt x="14" y="157"/>
                    </a:lnTo>
                  </a:path>
                </a:pathLst>
              </a:custGeom>
              <a:noFill/>
              <a:ln w="25400">
                <a:solidFill>
                  <a:srgbClr val="FFFF00"/>
                </a:solidFill>
                <a:prstDash val="solid"/>
                <a:round/>
                <a:headEnd/>
                <a:tailEnd/>
              </a:ln>
            </p:spPr>
            <p:txBody>
              <a:bodyPr/>
              <a:lstStyle/>
              <a:p>
                <a:endParaRPr lang="en-US"/>
              </a:p>
            </p:txBody>
          </p:sp>
        </p:grpSp>
        <p:grpSp>
          <p:nvGrpSpPr>
            <p:cNvPr id="579661" name="Group 77"/>
            <p:cNvGrpSpPr>
              <a:grpSpLocks/>
            </p:cNvGrpSpPr>
            <p:nvPr/>
          </p:nvGrpSpPr>
          <p:grpSpPr bwMode="auto">
            <a:xfrm>
              <a:off x="939" y="1771"/>
              <a:ext cx="69" cy="71"/>
              <a:chOff x="1437" y="1138"/>
              <a:chExt cx="69" cy="71"/>
            </a:xfrm>
          </p:grpSpPr>
          <p:sp>
            <p:nvSpPr>
              <p:cNvPr id="579662" name="Oval 78"/>
              <p:cNvSpPr>
                <a:spLocks noChangeAspect="1" noChangeArrowheads="1"/>
              </p:cNvSpPr>
              <p:nvPr/>
            </p:nvSpPr>
            <p:spPr bwMode="auto">
              <a:xfrm>
                <a:off x="1457" y="1138"/>
                <a:ext cx="35" cy="35"/>
              </a:xfrm>
              <a:prstGeom prst="ellipse">
                <a:avLst/>
              </a:prstGeom>
              <a:solidFill>
                <a:srgbClr val="FFFF00"/>
              </a:solidFill>
              <a:ln w="25400">
                <a:solidFill>
                  <a:srgbClr val="FFFF00"/>
                </a:solidFill>
                <a:round/>
                <a:headEnd/>
                <a:tailEnd/>
              </a:ln>
            </p:spPr>
            <p:txBody>
              <a:bodyPr/>
              <a:lstStyle/>
              <a:p>
                <a:endParaRPr lang="en-US"/>
              </a:p>
            </p:txBody>
          </p:sp>
          <p:sp>
            <p:nvSpPr>
              <p:cNvPr id="579663" name="Line 79"/>
              <p:cNvSpPr>
                <a:spLocks noChangeShapeType="1"/>
              </p:cNvSpPr>
              <p:nvPr/>
            </p:nvSpPr>
            <p:spPr bwMode="auto">
              <a:xfrm>
                <a:off x="1437" y="1209"/>
                <a:ext cx="69" cy="0"/>
              </a:xfrm>
              <a:prstGeom prst="line">
                <a:avLst/>
              </a:prstGeom>
              <a:noFill/>
              <a:ln w="25400">
                <a:solidFill>
                  <a:srgbClr val="FFFF00"/>
                </a:solidFill>
                <a:round/>
                <a:headEnd/>
                <a:tailEnd/>
              </a:ln>
              <a:effectLst/>
            </p:spPr>
            <p:txBody>
              <a:bodyPr/>
              <a:lstStyle/>
              <a:p>
                <a:endParaRPr lang="en-US"/>
              </a:p>
            </p:txBody>
          </p:sp>
        </p:gr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Line 2"/>
          <p:cNvSpPr>
            <a:spLocks noChangeShapeType="1"/>
          </p:cNvSpPr>
          <p:nvPr/>
        </p:nvSpPr>
        <p:spPr bwMode="auto">
          <a:xfrm>
            <a:off x="3844925" y="3143250"/>
            <a:ext cx="4154488" cy="1588"/>
          </a:xfrm>
          <a:prstGeom prst="line">
            <a:avLst/>
          </a:prstGeom>
          <a:noFill/>
          <a:ln w="16510">
            <a:solidFill>
              <a:srgbClr val="FFFF00"/>
            </a:solidFill>
            <a:round/>
            <a:headEnd/>
            <a:tailEnd/>
          </a:ln>
        </p:spPr>
        <p:txBody>
          <a:bodyPr/>
          <a:lstStyle/>
          <a:p>
            <a:endParaRPr lang="en-US"/>
          </a:p>
        </p:txBody>
      </p:sp>
      <p:sp>
        <p:nvSpPr>
          <p:cNvPr id="580611" name="Line 3"/>
          <p:cNvSpPr>
            <a:spLocks noChangeShapeType="1"/>
          </p:cNvSpPr>
          <p:nvPr/>
        </p:nvSpPr>
        <p:spPr bwMode="auto">
          <a:xfrm>
            <a:off x="3844925" y="3143250"/>
            <a:ext cx="1588" cy="41275"/>
          </a:xfrm>
          <a:prstGeom prst="line">
            <a:avLst/>
          </a:prstGeom>
          <a:noFill/>
          <a:ln w="16510" cap="rnd">
            <a:solidFill>
              <a:srgbClr val="FFFF00"/>
            </a:solidFill>
            <a:round/>
            <a:headEnd/>
            <a:tailEnd/>
          </a:ln>
        </p:spPr>
        <p:txBody>
          <a:bodyPr/>
          <a:lstStyle/>
          <a:p>
            <a:endParaRPr lang="en-US"/>
          </a:p>
        </p:txBody>
      </p:sp>
      <p:sp>
        <p:nvSpPr>
          <p:cNvPr id="580612" name="Line 4"/>
          <p:cNvSpPr>
            <a:spLocks noChangeShapeType="1"/>
          </p:cNvSpPr>
          <p:nvPr/>
        </p:nvSpPr>
        <p:spPr bwMode="auto">
          <a:xfrm>
            <a:off x="3990975" y="3143250"/>
            <a:ext cx="9525" cy="41275"/>
          </a:xfrm>
          <a:prstGeom prst="line">
            <a:avLst/>
          </a:prstGeom>
          <a:noFill/>
          <a:ln w="16510" cap="rnd">
            <a:solidFill>
              <a:srgbClr val="FFFF00"/>
            </a:solidFill>
            <a:round/>
            <a:headEnd/>
            <a:tailEnd/>
          </a:ln>
        </p:spPr>
        <p:txBody>
          <a:bodyPr/>
          <a:lstStyle/>
          <a:p>
            <a:endParaRPr lang="en-US"/>
          </a:p>
        </p:txBody>
      </p:sp>
      <p:sp>
        <p:nvSpPr>
          <p:cNvPr id="580613" name="Line 5"/>
          <p:cNvSpPr>
            <a:spLocks noChangeShapeType="1"/>
          </p:cNvSpPr>
          <p:nvPr/>
        </p:nvSpPr>
        <p:spPr bwMode="auto">
          <a:xfrm>
            <a:off x="4292600" y="3143250"/>
            <a:ext cx="1588" cy="41275"/>
          </a:xfrm>
          <a:prstGeom prst="line">
            <a:avLst/>
          </a:prstGeom>
          <a:noFill/>
          <a:ln w="16510" cap="rnd">
            <a:solidFill>
              <a:srgbClr val="FFFF00"/>
            </a:solidFill>
            <a:round/>
            <a:headEnd/>
            <a:tailEnd/>
          </a:ln>
        </p:spPr>
        <p:txBody>
          <a:bodyPr/>
          <a:lstStyle/>
          <a:p>
            <a:endParaRPr lang="en-US"/>
          </a:p>
        </p:txBody>
      </p:sp>
      <p:sp>
        <p:nvSpPr>
          <p:cNvPr id="580614" name="Line 6"/>
          <p:cNvSpPr>
            <a:spLocks noChangeShapeType="1"/>
          </p:cNvSpPr>
          <p:nvPr/>
        </p:nvSpPr>
        <p:spPr bwMode="auto">
          <a:xfrm>
            <a:off x="4437063" y="3143250"/>
            <a:ext cx="1587" cy="41275"/>
          </a:xfrm>
          <a:prstGeom prst="line">
            <a:avLst/>
          </a:prstGeom>
          <a:noFill/>
          <a:ln w="16510" cap="rnd">
            <a:solidFill>
              <a:srgbClr val="FFFF00"/>
            </a:solidFill>
            <a:round/>
            <a:headEnd/>
            <a:tailEnd/>
          </a:ln>
        </p:spPr>
        <p:txBody>
          <a:bodyPr/>
          <a:lstStyle/>
          <a:p>
            <a:endParaRPr lang="en-US"/>
          </a:p>
        </p:txBody>
      </p:sp>
      <p:sp>
        <p:nvSpPr>
          <p:cNvPr id="580615" name="Line 7"/>
          <p:cNvSpPr>
            <a:spLocks noChangeShapeType="1"/>
          </p:cNvSpPr>
          <p:nvPr/>
        </p:nvSpPr>
        <p:spPr bwMode="auto">
          <a:xfrm>
            <a:off x="4583113" y="3143250"/>
            <a:ext cx="1587" cy="41275"/>
          </a:xfrm>
          <a:prstGeom prst="line">
            <a:avLst/>
          </a:prstGeom>
          <a:noFill/>
          <a:ln w="16510" cap="rnd">
            <a:solidFill>
              <a:srgbClr val="FFFF00"/>
            </a:solidFill>
            <a:round/>
            <a:headEnd/>
            <a:tailEnd/>
          </a:ln>
        </p:spPr>
        <p:txBody>
          <a:bodyPr/>
          <a:lstStyle/>
          <a:p>
            <a:endParaRPr lang="en-US"/>
          </a:p>
        </p:txBody>
      </p:sp>
      <p:sp>
        <p:nvSpPr>
          <p:cNvPr id="580616" name="Line 8"/>
          <p:cNvSpPr>
            <a:spLocks noChangeShapeType="1"/>
          </p:cNvSpPr>
          <p:nvPr/>
        </p:nvSpPr>
        <p:spPr bwMode="auto">
          <a:xfrm>
            <a:off x="4883150" y="3143250"/>
            <a:ext cx="1588" cy="41275"/>
          </a:xfrm>
          <a:prstGeom prst="line">
            <a:avLst/>
          </a:prstGeom>
          <a:noFill/>
          <a:ln w="16510" cap="rnd">
            <a:solidFill>
              <a:srgbClr val="FFFF00"/>
            </a:solidFill>
            <a:round/>
            <a:headEnd/>
            <a:tailEnd/>
          </a:ln>
        </p:spPr>
        <p:txBody>
          <a:bodyPr/>
          <a:lstStyle/>
          <a:p>
            <a:endParaRPr lang="en-US"/>
          </a:p>
        </p:txBody>
      </p:sp>
      <p:sp>
        <p:nvSpPr>
          <p:cNvPr id="580617" name="Line 9"/>
          <p:cNvSpPr>
            <a:spLocks noChangeShapeType="1"/>
          </p:cNvSpPr>
          <p:nvPr/>
        </p:nvSpPr>
        <p:spPr bwMode="auto">
          <a:xfrm>
            <a:off x="5029200" y="3143250"/>
            <a:ext cx="11113" cy="41275"/>
          </a:xfrm>
          <a:prstGeom prst="line">
            <a:avLst/>
          </a:prstGeom>
          <a:noFill/>
          <a:ln w="16510" cap="rnd">
            <a:solidFill>
              <a:srgbClr val="FFFF00"/>
            </a:solidFill>
            <a:round/>
            <a:headEnd/>
            <a:tailEnd/>
          </a:ln>
        </p:spPr>
        <p:txBody>
          <a:bodyPr/>
          <a:lstStyle/>
          <a:p>
            <a:endParaRPr lang="en-US"/>
          </a:p>
        </p:txBody>
      </p:sp>
      <p:sp>
        <p:nvSpPr>
          <p:cNvPr id="580618" name="Line 10"/>
          <p:cNvSpPr>
            <a:spLocks noChangeShapeType="1"/>
          </p:cNvSpPr>
          <p:nvPr/>
        </p:nvSpPr>
        <p:spPr bwMode="auto">
          <a:xfrm>
            <a:off x="5184775" y="3143250"/>
            <a:ext cx="1588" cy="41275"/>
          </a:xfrm>
          <a:prstGeom prst="line">
            <a:avLst/>
          </a:prstGeom>
          <a:noFill/>
          <a:ln w="16510" cap="rnd">
            <a:solidFill>
              <a:srgbClr val="FFFF00"/>
            </a:solidFill>
            <a:round/>
            <a:headEnd/>
            <a:tailEnd/>
          </a:ln>
        </p:spPr>
        <p:txBody>
          <a:bodyPr/>
          <a:lstStyle/>
          <a:p>
            <a:endParaRPr lang="en-US"/>
          </a:p>
        </p:txBody>
      </p:sp>
      <p:sp>
        <p:nvSpPr>
          <p:cNvPr id="580619" name="Line 11"/>
          <p:cNvSpPr>
            <a:spLocks noChangeShapeType="1"/>
          </p:cNvSpPr>
          <p:nvPr/>
        </p:nvSpPr>
        <p:spPr bwMode="auto">
          <a:xfrm>
            <a:off x="5475288" y="3143250"/>
            <a:ext cx="1587" cy="41275"/>
          </a:xfrm>
          <a:prstGeom prst="line">
            <a:avLst/>
          </a:prstGeom>
          <a:noFill/>
          <a:ln w="16510" cap="rnd">
            <a:solidFill>
              <a:srgbClr val="FFFF00"/>
            </a:solidFill>
            <a:round/>
            <a:headEnd/>
            <a:tailEnd/>
          </a:ln>
        </p:spPr>
        <p:txBody>
          <a:bodyPr/>
          <a:lstStyle/>
          <a:p>
            <a:endParaRPr lang="en-US"/>
          </a:p>
        </p:txBody>
      </p:sp>
      <p:sp>
        <p:nvSpPr>
          <p:cNvPr id="580620" name="Line 12"/>
          <p:cNvSpPr>
            <a:spLocks noChangeShapeType="1"/>
          </p:cNvSpPr>
          <p:nvPr/>
        </p:nvSpPr>
        <p:spPr bwMode="auto">
          <a:xfrm>
            <a:off x="5630863" y="3143250"/>
            <a:ext cx="1587" cy="41275"/>
          </a:xfrm>
          <a:prstGeom prst="line">
            <a:avLst/>
          </a:prstGeom>
          <a:noFill/>
          <a:ln w="16510" cap="rnd">
            <a:solidFill>
              <a:srgbClr val="FFFF00"/>
            </a:solidFill>
            <a:round/>
            <a:headEnd/>
            <a:tailEnd/>
          </a:ln>
        </p:spPr>
        <p:txBody>
          <a:bodyPr/>
          <a:lstStyle/>
          <a:p>
            <a:endParaRPr lang="en-US"/>
          </a:p>
        </p:txBody>
      </p:sp>
      <p:sp>
        <p:nvSpPr>
          <p:cNvPr id="580621" name="Line 13"/>
          <p:cNvSpPr>
            <a:spLocks noChangeShapeType="1"/>
          </p:cNvSpPr>
          <p:nvPr/>
        </p:nvSpPr>
        <p:spPr bwMode="auto">
          <a:xfrm>
            <a:off x="5776913" y="3143250"/>
            <a:ext cx="1587" cy="41275"/>
          </a:xfrm>
          <a:prstGeom prst="line">
            <a:avLst/>
          </a:prstGeom>
          <a:noFill/>
          <a:ln w="16510" cap="rnd">
            <a:solidFill>
              <a:srgbClr val="FFFF00"/>
            </a:solidFill>
            <a:round/>
            <a:headEnd/>
            <a:tailEnd/>
          </a:ln>
        </p:spPr>
        <p:txBody>
          <a:bodyPr/>
          <a:lstStyle/>
          <a:p>
            <a:endParaRPr lang="en-US"/>
          </a:p>
        </p:txBody>
      </p:sp>
      <p:sp>
        <p:nvSpPr>
          <p:cNvPr id="580622" name="Line 14"/>
          <p:cNvSpPr>
            <a:spLocks noChangeShapeType="1"/>
          </p:cNvSpPr>
          <p:nvPr/>
        </p:nvSpPr>
        <p:spPr bwMode="auto">
          <a:xfrm>
            <a:off x="6067425" y="3143250"/>
            <a:ext cx="1588" cy="41275"/>
          </a:xfrm>
          <a:prstGeom prst="line">
            <a:avLst/>
          </a:prstGeom>
          <a:noFill/>
          <a:ln w="16510" cap="rnd">
            <a:solidFill>
              <a:srgbClr val="FFFF00"/>
            </a:solidFill>
            <a:round/>
            <a:headEnd/>
            <a:tailEnd/>
          </a:ln>
        </p:spPr>
        <p:txBody>
          <a:bodyPr/>
          <a:lstStyle/>
          <a:p>
            <a:endParaRPr lang="en-US"/>
          </a:p>
        </p:txBody>
      </p:sp>
      <p:sp>
        <p:nvSpPr>
          <p:cNvPr id="580623" name="Line 15"/>
          <p:cNvSpPr>
            <a:spLocks noChangeShapeType="1"/>
          </p:cNvSpPr>
          <p:nvPr/>
        </p:nvSpPr>
        <p:spPr bwMode="auto">
          <a:xfrm>
            <a:off x="6213475" y="3143250"/>
            <a:ext cx="9525" cy="41275"/>
          </a:xfrm>
          <a:prstGeom prst="line">
            <a:avLst/>
          </a:prstGeom>
          <a:noFill/>
          <a:ln w="16510" cap="rnd">
            <a:solidFill>
              <a:srgbClr val="FFFF00"/>
            </a:solidFill>
            <a:round/>
            <a:headEnd/>
            <a:tailEnd/>
          </a:ln>
        </p:spPr>
        <p:txBody>
          <a:bodyPr/>
          <a:lstStyle/>
          <a:p>
            <a:endParaRPr lang="en-US"/>
          </a:p>
        </p:txBody>
      </p:sp>
      <p:sp>
        <p:nvSpPr>
          <p:cNvPr id="580624" name="Line 16"/>
          <p:cNvSpPr>
            <a:spLocks noChangeShapeType="1"/>
          </p:cNvSpPr>
          <p:nvPr/>
        </p:nvSpPr>
        <p:spPr bwMode="auto">
          <a:xfrm>
            <a:off x="6369050" y="3143250"/>
            <a:ext cx="1588" cy="41275"/>
          </a:xfrm>
          <a:prstGeom prst="line">
            <a:avLst/>
          </a:prstGeom>
          <a:noFill/>
          <a:ln w="16510" cap="rnd">
            <a:solidFill>
              <a:srgbClr val="FFFF00"/>
            </a:solidFill>
            <a:round/>
            <a:headEnd/>
            <a:tailEnd/>
          </a:ln>
        </p:spPr>
        <p:txBody>
          <a:bodyPr/>
          <a:lstStyle/>
          <a:p>
            <a:endParaRPr lang="en-US"/>
          </a:p>
        </p:txBody>
      </p:sp>
      <p:sp>
        <p:nvSpPr>
          <p:cNvPr id="580625" name="Line 17"/>
          <p:cNvSpPr>
            <a:spLocks noChangeShapeType="1"/>
          </p:cNvSpPr>
          <p:nvPr/>
        </p:nvSpPr>
        <p:spPr bwMode="auto">
          <a:xfrm>
            <a:off x="6670675" y="3143250"/>
            <a:ext cx="1588" cy="41275"/>
          </a:xfrm>
          <a:prstGeom prst="line">
            <a:avLst/>
          </a:prstGeom>
          <a:noFill/>
          <a:ln w="16510" cap="rnd">
            <a:solidFill>
              <a:srgbClr val="FFFF00"/>
            </a:solidFill>
            <a:round/>
            <a:headEnd/>
            <a:tailEnd/>
          </a:ln>
        </p:spPr>
        <p:txBody>
          <a:bodyPr/>
          <a:lstStyle/>
          <a:p>
            <a:endParaRPr lang="en-US"/>
          </a:p>
        </p:txBody>
      </p:sp>
      <p:sp>
        <p:nvSpPr>
          <p:cNvPr id="580626" name="Line 18"/>
          <p:cNvSpPr>
            <a:spLocks noChangeShapeType="1"/>
          </p:cNvSpPr>
          <p:nvPr/>
        </p:nvSpPr>
        <p:spPr bwMode="auto">
          <a:xfrm>
            <a:off x="6815138" y="3143250"/>
            <a:ext cx="1587" cy="41275"/>
          </a:xfrm>
          <a:prstGeom prst="line">
            <a:avLst/>
          </a:prstGeom>
          <a:noFill/>
          <a:ln w="16510" cap="rnd">
            <a:solidFill>
              <a:srgbClr val="FFFF00"/>
            </a:solidFill>
            <a:round/>
            <a:headEnd/>
            <a:tailEnd/>
          </a:ln>
        </p:spPr>
        <p:txBody>
          <a:bodyPr/>
          <a:lstStyle/>
          <a:p>
            <a:endParaRPr lang="en-US"/>
          </a:p>
        </p:txBody>
      </p:sp>
      <p:sp>
        <p:nvSpPr>
          <p:cNvPr id="580627" name="Line 19"/>
          <p:cNvSpPr>
            <a:spLocks noChangeShapeType="1"/>
          </p:cNvSpPr>
          <p:nvPr/>
        </p:nvSpPr>
        <p:spPr bwMode="auto">
          <a:xfrm>
            <a:off x="6961188" y="3143250"/>
            <a:ext cx="1587" cy="41275"/>
          </a:xfrm>
          <a:prstGeom prst="line">
            <a:avLst/>
          </a:prstGeom>
          <a:noFill/>
          <a:ln w="16510" cap="rnd">
            <a:solidFill>
              <a:srgbClr val="FFFF00"/>
            </a:solidFill>
            <a:round/>
            <a:headEnd/>
            <a:tailEnd/>
          </a:ln>
        </p:spPr>
        <p:txBody>
          <a:bodyPr/>
          <a:lstStyle/>
          <a:p>
            <a:endParaRPr lang="en-US"/>
          </a:p>
        </p:txBody>
      </p:sp>
      <p:sp>
        <p:nvSpPr>
          <p:cNvPr id="580628" name="Line 20"/>
          <p:cNvSpPr>
            <a:spLocks noChangeShapeType="1"/>
          </p:cNvSpPr>
          <p:nvPr/>
        </p:nvSpPr>
        <p:spPr bwMode="auto">
          <a:xfrm>
            <a:off x="7262813" y="3143250"/>
            <a:ext cx="1587" cy="41275"/>
          </a:xfrm>
          <a:prstGeom prst="line">
            <a:avLst/>
          </a:prstGeom>
          <a:noFill/>
          <a:ln w="16510" cap="rnd">
            <a:solidFill>
              <a:srgbClr val="FFFF00"/>
            </a:solidFill>
            <a:round/>
            <a:headEnd/>
            <a:tailEnd/>
          </a:ln>
        </p:spPr>
        <p:txBody>
          <a:bodyPr/>
          <a:lstStyle/>
          <a:p>
            <a:endParaRPr lang="en-US"/>
          </a:p>
        </p:txBody>
      </p:sp>
      <p:sp>
        <p:nvSpPr>
          <p:cNvPr id="580629" name="Line 21"/>
          <p:cNvSpPr>
            <a:spLocks noChangeShapeType="1"/>
          </p:cNvSpPr>
          <p:nvPr/>
        </p:nvSpPr>
        <p:spPr bwMode="auto">
          <a:xfrm>
            <a:off x="7407275" y="3143250"/>
            <a:ext cx="1588" cy="41275"/>
          </a:xfrm>
          <a:prstGeom prst="line">
            <a:avLst/>
          </a:prstGeom>
          <a:noFill/>
          <a:ln w="16510" cap="rnd">
            <a:solidFill>
              <a:srgbClr val="FFFF00"/>
            </a:solidFill>
            <a:round/>
            <a:headEnd/>
            <a:tailEnd/>
          </a:ln>
        </p:spPr>
        <p:txBody>
          <a:bodyPr/>
          <a:lstStyle/>
          <a:p>
            <a:endParaRPr lang="en-US"/>
          </a:p>
        </p:txBody>
      </p:sp>
      <p:sp>
        <p:nvSpPr>
          <p:cNvPr id="580630" name="Line 22"/>
          <p:cNvSpPr>
            <a:spLocks noChangeShapeType="1"/>
          </p:cNvSpPr>
          <p:nvPr/>
        </p:nvSpPr>
        <p:spPr bwMode="auto">
          <a:xfrm>
            <a:off x="7553325" y="3143250"/>
            <a:ext cx="9525" cy="41275"/>
          </a:xfrm>
          <a:prstGeom prst="line">
            <a:avLst/>
          </a:prstGeom>
          <a:noFill/>
          <a:ln w="16510" cap="rnd">
            <a:solidFill>
              <a:srgbClr val="FFFF00"/>
            </a:solidFill>
            <a:round/>
            <a:headEnd/>
            <a:tailEnd/>
          </a:ln>
        </p:spPr>
        <p:txBody>
          <a:bodyPr/>
          <a:lstStyle/>
          <a:p>
            <a:endParaRPr lang="en-US"/>
          </a:p>
        </p:txBody>
      </p:sp>
      <p:sp>
        <p:nvSpPr>
          <p:cNvPr id="580631" name="Line 23"/>
          <p:cNvSpPr>
            <a:spLocks noChangeShapeType="1"/>
          </p:cNvSpPr>
          <p:nvPr/>
        </p:nvSpPr>
        <p:spPr bwMode="auto">
          <a:xfrm>
            <a:off x="7853363" y="3143250"/>
            <a:ext cx="1587" cy="41275"/>
          </a:xfrm>
          <a:prstGeom prst="line">
            <a:avLst/>
          </a:prstGeom>
          <a:noFill/>
          <a:ln w="16510" cap="rnd">
            <a:solidFill>
              <a:srgbClr val="FFFF00"/>
            </a:solidFill>
            <a:round/>
            <a:headEnd/>
            <a:tailEnd/>
          </a:ln>
        </p:spPr>
        <p:txBody>
          <a:bodyPr/>
          <a:lstStyle/>
          <a:p>
            <a:endParaRPr lang="en-US"/>
          </a:p>
        </p:txBody>
      </p:sp>
      <p:sp>
        <p:nvSpPr>
          <p:cNvPr id="580632" name="Line 24"/>
          <p:cNvSpPr>
            <a:spLocks noChangeShapeType="1"/>
          </p:cNvSpPr>
          <p:nvPr/>
        </p:nvSpPr>
        <p:spPr bwMode="auto">
          <a:xfrm>
            <a:off x="7999413" y="3143250"/>
            <a:ext cx="1587" cy="41275"/>
          </a:xfrm>
          <a:prstGeom prst="line">
            <a:avLst/>
          </a:prstGeom>
          <a:noFill/>
          <a:ln w="16510" cap="rnd">
            <a:solidFill>
              <a:srgbClr val="FFFF00"/>
            </a:solidFill>
            <a:round/>
            <a:headEnd/>
            <a:tailEnd/>
          </a:ln>
        </p:spPr>
        <p:txBody>
          <a:bodyPr/>
          <a:lstStyle/>
          <a:p>
            <a:endParaRPr lang="en-US"/>
          </a:p>
        </p:txBody>
      </p:sp>
      <p:sp>
        <p:nvSpPr>
          <p:cNvPr id="580633" name="Line 25"/>
          <p:cNvSpPr>
            <a:spLocks noChangeShapeType="1"/>
          </p:cNvSpPr>
          <p:nvPr/>
        </p:nvSpPr>
        <p:spPr bwMode="auto">
          <a:xfrm>
            <a:off x="4146550" y="3143250"/>
            <a:ext cx="1588" cy="61913"/>
          </a:xfrm>
          <a:prstGeom prst="line">
            <a:avLst/>
          </a:prstGeom>
          <a:noFill/>
          <a:ln w="9525" cap="rnd">
            <a:solidFill>
              <a:srgbClr val="FFFF00"/>
            </a:solidFill>
            <a:round/>
            <a:headEnd/>
            <a:tailEnd/>
          </a:ln>
        </p:spPr>
        <p:txBody>
          <a:bodyPr/>
          <a:lstStyle/>
          <a:p>
            <a:endParaRPr lang="en-US"/>
          </a:p>
        </p:txBody>
      </p:sp>
      <p:sp>
        <p:nvSpPr>
          <p:cNvPr id="580634" name="Rectangle 26"/>
          <p:cNvSpPr>
            <a:spLocks noChangeArrowheads="1"/>
          </p:cNvSpPr>
          <p:nvPr/>
        </p:nvSpPr>
        <p:spPr bwMode="auto">
          <a:xfrm>
            <a:off x="3962400" y="32242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200</a:t>
            </a:r>
            <a:endParaRPr lang="en-US" sz="1800">
              <a:solidFill>
                <a:srgbClr val="FFFF00"/>
              </a:solidFill>
              <a:latin typeface="Arial" charset="0"/>
            </a:endParaRPr>
          </a:p>
        </p:txBody>
      </p:sp>
      <p:sp>
        <p:nvSpPr>
          <p:cNvPr id="580635" name="Line 27"/>
          <p:cNvSpPr>
            <a:spLocks noChangeShapeType="1"/>
          </p:cNvSpPr>
          <p:nvPr/>
        </p:nvSpPr>
        <p:spPr bwMode="auto">
          <a:xfrm>
            <a:off x="4738688" y="3143250"/>
            <a:ext cx="1587" cy="61913"/>
          </a:xfrm>
          <a:prstGeom prst="line">
            <a:avLst/>
          </a:prstGeom>
          <a:noFill/>
          <a:ln w="9525" cap="rnd">
            <a:solidFill>
              <a:srgbClr val="FFFF00"/>
            </a:solidFill>
            <a:round/>
            <a:headEnd/>
            <a:tailEnd/>
          </a:ln>
        </p:spPr>
        <p:txBody>
          <a:bodyPr/>
          <a:lstStyle/>
          <a:p>
            <a:endParaRPr lang="en-US"/>
          </a:p>
        </p:txBody>
      </p:sp>
      <p:sp>
        <p:nvSpPr>
          <p:cNvPr id="580636" name="Rectangle 28"/>
          <p:cNvSpPr>
            <a:spLocks noChangeArrowheads="1"/>
          </p:cNvSpPr>
          <p:nvPr/>
        </p:nvSpPr>
        <p:spPr bwMode="auto">
          <a:xfrm>
            <a:off x="4648200" y="32242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400</a:t>
            </a:r>
            <a:endParaRPr lang="en-US" sz="1800">
              <a:solidFill>
                <a:srgbClr val="FFFF00"/>
              </a:solidFill>
              <a:latin typeface="Arial" charset="0"/>
            </a:endParaRPr>
          </a:p>
        </p:txBody>
      </p:sp>
      <p:sp>
        <p:nvSpPr>
          <p:cNvPr id="580637" name="Line 29"/>
          <p:cNvSpPr>
            <a:spLocks noChangeShapeType="1"/>
          </p:cNvSpPr>
          <p:nvPr/>
        </p:nvSpPr>
        <p:spPr bwMode="auto">
          <a:xfrm>
            <a:off x="5330825" y="3143250"/>
            <a:ext cx="1588" cy="61913"/>
          </a:xfrm>
          <a:prstGeom prst="line">
            <a:avLst/>
          </a:prstGeom>
          <a:noFill/>
          <a:ln w="9525" cap="rnd">
            <a:solidFill>
              <a:srgbClr val="FFFF00"/>
            </a:solidFill>
            <a:round/>
            <a:headEnd/>
            <a:tailEnd/>
          </a:ln>
        </p:spPr>
        <p:txBody>
          <a:bodyPr/>
          <a:lstStyle/>
          <a:p>
            <a:endParaRPr lang="en-US"/>
          </a:p>
        </p:txBody>
      </p:sp>
      <p:sp>
        <p:nvSpPr>
          <p:cNvPr id="580638" name="Rectangle 30"/>
          <p:cNvSpPr>
            <a:spLocks noChangeArrowheads="1"/>
          </p:cNvSpPr>
          <p:nvPr/>
        </p:nvSpPr>
        <p:spPr bwMode="auto">
          <a:xfrm>
            <a:off x="5257800" y="32242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600</a:t>
            </a:r>
            <a:endParaRPr lang="en-US" sz="1800">
              <a:solidFill>
                <a:srgbClr val="FFFF00"/>
              </a:solidFill>
              <a:latin typeface="Arial" charset="0"/>
            </a:endParaRPr>
          </a:p>
        </p:txBody>
      </p:sp>
      <p:sp>
        <p:nvSpPr>
          <p:cNvPr id="580639" name="Line 31"/>
          <p:cNvSpPr>
            <a:spLocks noChangeShapeType="1"/>
          </p:cNvSpPr>
          <p:nvPr/>
        </p:nvSpPr>
        <p:spPr bwMode="auto">
          <a:xfrm>
            <a:off x="5922963" y="3143250"/>
            <a:ext cx="1587" cy="61913"/>
          </a:xfrm>
          <a:prstGeom prst="line">
            <a:avLst/>
          </a:prstGeom>
          <a:noFill/>
          <a:ln w="9525" cap="rnd">
            <a:solidFill>
              <a:srgbClr val="FFFF00"/>
            </a:solidFill>
            <a:round/>
            <a:headEnd/>
            <a:tailEnd/>
          </a:ln>
        </p:spPr>
        <p:txBody>
          <a:bodyPr/>
          <a:lstStyle/>
          <a:p>
            <a:endParaRPr lang="en-US"/>
          </a:p>
        </p:txBody>
      </p:sp>
      <p:sp>
        <p:nvSpPr>
          <p:cNvPr id="580640" name="Rectangle 32"/>
          <p:cNvSpPr>
            <a:spLocks noChangeArrowheads="1"/>
          </p:cNvSpPr>
          <p:nvPr/>
        </p:nvSpPr>
        <p:spPr bwMode="auto">
          <a:xfrm>
            <a:off x="5791200" y="32242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800</a:t>
            </a:r>
            <a:endParaRPr lang="en-US" sz="1800">
              <a:solidFill>
                <a:srgbClr val="FFFF00"/>
              </a:solidFill>
              <a:latin typeface="Arial" charset="0"/>
            </a:endParaRPr>
          </a:p>
        </p:txBody>
      </p:sp>
      <p:sp>
        <p:nvSpPr>
          <p:cNvPr id="580641" name="Line 33"/>
          <p:cNvSpPr>
            <a:spLocks noChangeShapeType="1"/>
          </p:cNvSpPr>
          <p:nvPr/>
        </p:nvSpPr>
        <p:spPr bwMode="auto">
          <a:xfrm>
            <a:off x="6515100" y="3143250"/>
            <a:ext cx="9525" cy="61913"/>
          </a:xfrm>
          <a:prstGeom prst="line">
            <a:avLst/>
          </a:prstGeom>
          <a:noFill/>
          <a:ln w="9525" cap="rnd">
            <a:solidFill>
              <a:srgbClr val="FFFF00"/>
            </a:solidFill>
            <a:round/>
            <a:headEnd/>
            <a:tailEnd/>
          </a:ln>
        </p:spPr>
        <p:txBody>
          <a:bodyPr/>
          <a:lstStyle/>
          <a:p>
            <a:endParaRPr lang="en-US"/>
          </a:p>
        </p:txBody>
      </p:sp>
      <p:sp>
        <p:nvSpPr>
          <p:cNvPr id="580642" name="Rectangle 34"/>
          <p:cNvSpPr>
            <a:spLocks noChangeArrowheads="1"/>
          </p:cNvSpPr>
          <p:nvPr/>
        </p:nvSpPr>
        <p:spPr bwMode="auto">
          <a:xfrm>
            <a:off x="6324600" y="3224213"/>
            <a:ext cx="311150"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1000</a:t>
            </a:r>
            <a:endParaRPr lang="en-US" sz="1800">
              <a:solidFill>
                <a:srgbClr val="FFFF00"/>
              </a:solidFill>
              <a:latin typeface="Arial" charset="0"/>
            </a:endParaRPr>
          </a:p>
        </p:txBody>
      </p:sp>
      <p:sp>
        <p:nvSpPr>
          <p:cNvPr id="580643" name="Line 35"/>
          <p:cNvSpPr>
            <a:spLocks noChangeShapeType="1"/>
          </p:cNvSpPr>
          <p:nvPr/>
        </p:nvSpPr>
        <p:spPr bwMode="auto">
          <a:xfrm>
            <a:off x="7105650" y="3143250"/>
            <a:ext cx="1588" cy="61913"/>
          </a:xfrm>
          <a:prstGeom prst="line">
            <a:avLst/>
          </a:prstGeom>
          <a:noFill/>
          <a:ln w="9525" cap="rnd">
            <a:solidFill>
              <a:srgbClr val="FFFF00"/>
            </a:solidFill>
            <a:round/>
            <a:headEnd/>
            <a:tailEnd/>
          </a:ln>
        </p:spPr>
        <p:txBody>
          <a:bodyPr/>
          <a:lstStyle/>
          <a:p>
            <a:endParaRPr lang="en-US"/>
          </a:p>
        </p:txBody>
      </p:sp>
      <p:sp>
        <p:nvSpPr>
          <p:cNvPr id="580644" name="Rectangle 36"/>
          <p:cNvSpPr>
            <a:spLocks noChangeArrowheads="1"/>
          </p:cNvSpPr>
          <p:nvPr/>
        </p:nvSpPr>
        <p:spPr bwMode="auto">
          <a:xfrm>
            <a:off x="6934200" y="3224213"/>
            <a:ext cx="311150"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1200</a:t>
            </a:r>
            <a:endParaRPr lang="en-US" sz="1800">
              <a:solidFill>
                <a:srgbClr val="FFFF00"/>
              </a:solidFill>
              <a:latin typeface="Arial" charset="0"/>
            </a:endParaRPr>
          </a:p>
        </p:txBody>
      </p:sp>
      <p:sp>
        <p:nvSpPr>
          <p:cNvPr id="580645" name="Line 37"/>
          <p:cNvSpPr>
            <a:spLocks noChangeShapeType="1"/>
          </p:cNvSpPr>
          <p:nvPr/>
        </p:nvSpPr>
        <p:spPr bwMode="auto">
          <a:xfrm>
            <a:off x="7697788" y="3143250"/>
            <a:ext cx="11112" cy="61913"/>
          </a:xfrm>
          <a:prstGeom prst="line">
            <a:avLst/>
          </a:prstGeom>
          <a:noFill/>
          <a:ln w="9525" cap="rnd">
            <a:solidFill>
              <a:srgbClr val="FFFF00"/>
            </a:solidFill>
            <a:round/>
            <a:headEnd/>
            <a:tailEnd/>
          </a:ln>
        </p:spPr>
        <p:txBody>
          <a:bodyPr/>
          <a:lstStyle/>
          <a:p>
            <a:endParaRPr lang="en-US"/>
          </a:p>
        </p:txBody>
      </p:sp>
      <p:sp>
        <p:nvSpPr>
          <p:cNvPr id="580646" name="Rectangle 38"/>
          <p:cNvSpPr>
            <a:spLocks noChangeArrowheads="1"/>
          </p:cNvSpPr>
          <p:nvPr/>
        </p:nvSpPr>
        <p:spPr bwMode="auto">
          <a:xfrm>
            <a:off x="7543800" y="3224213"/>
            <a:ext cx="311150"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1400</a:t>
            </a:r>
            <a:endParaRPr lang="en-US" sz="1800">
              <a:solidFill>
                <a:srgbClr val="FFFF00"/>
              </a:solidFill>
              <a:latin typeface="Arial" charset="0"/>
            </a:endParaRPr>
          </a:p>
        </p:txBody>
      </p:sp>
      <p:sp>
        <p:nvSpPr>
          <p:cNvPr id="580647" name="Rectangle 39"/>
          <p:cNvSpPr>
            <a:spLocks noChangeArrowheads="1"/>
          </p:cNvSpPr>
          <p:nvPr/>
        </p:nvSpPr>
        <p:spPr bwMode="auto">
          <a:xfrm>
            <a:off x="5638800" y="3429000"/>
            <a:ext cx="254000" cy="182563"/>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m/z</a:t>
            </a:r>
            <a:endParaRPr lang="en-US" sz="1800" b="0">
              <a:solidFill>
                <a:srgbClr val="FFFF00"/>
              </a:solidFill>
              <a:latin typeface="Arial" charset="0"/>
            </a:endParaRPr>
          </a:p>
        </p:txBody>
      </p:sp>
      <p:sp>
        <p:nvSpPr>
          <p:cNvPr id="580648" name="Line 40"/>
          <p:cNvSpPr>
            <a:spLocks noChangeShapeType="1"/>
          </p:cNvSpPr>
          <p:nvPr/>
        </p:nvSpPr>
        <p:spPr bwMode="auto">
          <a:xfrm flipV="1">
            <a:off x="3844925" y="1419225"/>
            <a:ext cx="1588" cy="1724025"/>
          </a:xfrm>
          <a:prstGeom prst="line">
            <a:avLst/>
          </a:prstGeom>
          <a:noFill/>
          <a:ln w="16510">
            <a:solidFill>
              <a:srgbClr val="FFFF00"/>
            </a:solidFill>
            <a:round/>
            <a:headEnd/>
            <a:tailEnd/>
          </a:ln>
        </p:spPr>
        <p:txBody>
          <a:bodyPr/>
          <a:lstStyle/>
          <a:p>
            <a:endParaRPr lang="en-US"/>
          </a:p>
        </p:txBody>
      </p:sp>
      <p:sp>
        <p:nvSpPr>
          <p:cNvPr id="580649" name="Line 41"/>
          <p:cNvSpPr>
            <a:spLocks noChangeShapeType="1"/>
          </p:cNvSpPr>
          <p:nvPr/>
        </p:nvSpPr>
        <p:spPr bwMode="auto">
          <a:xfrm flipH="1">
            <a:off x="3783013" y="3143250"/>
            <a:ext cx="61912" cy="1588"/>
          </a:xfrm>
          <a:prstGeom prst="line">
            <a:avLst/>
          </a:prstGeom>
          <a:noFill/>
          <a:ln w="16510" cap="rnd">
            <a:solidFill>
              <a:srgbClr val="FFFF00"/>
            </a:solidFill>
            <a:round/>
            <a:headEnd/>
            <a:tailEnd/>
          </a:ln>
        </p:spPr>
        <p:txBody>
          <a:bodyPr/>
          <a:lstStyle/>
          <a:p>
            <a:endParaRPr lang="en-US"/>
          </a:p>
        </p:txBody>
      </p:sp>
      <p:sp>
        <p:nvSpPr>
          <p:cNvPr id="580650" name="Rectangle 42"/>
          <p:cNvSpPr>
            <a:spLocks noChangeArrowheads="1"/>
          </p:cNvSpPr>
          <p:nvPr/>
        </p:nvSpPr>
        <p:spPr bwMode="auto">
          <a:xfrm>
            <a:off x="3649663" y="3094038"/>
            <a:ext cx="84137" cy="182562"/>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0</a:t>
            </a:r>
          </a:p>
        </p:txBody>
      </p:sp>
      <p:sp>
        <p:nvSpPr>
          <p:cNvPr id="580651" name="Line 43"/>
          <p:cNvSpPr>
            <a:spLocks noChangeShapeType="1"/>
          </p:cNvSpPr>
          <p:nvPr/>
        </p:nvSpPr>
        <p:spPr bwMode="auto">
          <a:xfrm flipH="1">
            <a:off x="3783013" y="2239963"/>
            <a:ext cx="61912" cy="1587"/>
          </a:xfrm>
          <a:prstGeom prst="line">
            <a:avLst/>
          </a:prstGeom>
          <a:noFill/>
          <a:ln w="16510" cap="rnd">
            <a:solidFill>
              <a:srgbClr val="FFFF00"/>
            </a:solidFill>
            <a:round/>
            <a:headEnd/>
            <a:tailEnd/>
          </a:ln>
        </p:spPr>
        <p:txBody>
          <a:bodyPr/>
          <a:lstStyle/>
          <a:p>
            <a:endParaRPr lang="en-US"/>
          </a:p>
        </p:txBody>
      </p:sp>
      <p:sp>
        <p:nvSpPr>
          <p:cNvPr id="580652" name="Rectangle 44"/>
          <p:cNvSpPr>
            <a:spLocks noChangeArrowheads="1"/>
          </p:cNvSpPr>
          <p:nvPr/>
        </p:nvSpPr>
        <p:spPr bwMode="auto">
          <a:xfrm>
            <a:off x="3565525" y="2133600"/>
            <a:ext cx="168275" cy="182563"/>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50</a:t>
            </a:r>
          </a:p>
        </p:txBody>
      </p:sp>
      <p:sp>
        <p:nvSpPr>
          <p:cNvPr id="580653" name="Line 45"/>
          <p:cNvSpPr>
            <a:spLocks noChangeShapeType="1"/>
          </p:cNvSpPr>
          <p:nvPr/>
        </p:nvSpPr>
        <p:spPr bwMode="auto">
          <a:xfrm flipH="1">
            <a:off x="3783013" y="1419225"/>
            <a:ext cx="61912" cy="1588"/>
          </a:xfrm>
          <a:prstGeom prst="line">
            <a:avLst/>
          </a:prstGeom>
          <a:noFill/>
          <a:ln w="16510" cap="rnd">
            <a:solidFill>
              <a:srgbClr val="FFFF00"/>
            </a:solidFill>
            <a:round/>
            <a:headEnd/>
            <a:tailEnd/>
          </a:ln>
        </p:spPr>
        <p:txBody>
          <a:bodyPr/>
          <a:lstStyle/>
          <a:p>
            <a:endParaRPr lang="en-US"/>
          </a:p>
        </p:txBody>
      </p:sp>
      <p:sp>
        <p:nvSpPr>
          <p:cNvPr id="580654" name="Rectangle 46"/>
          <p:cNvSpPr>
            <a:spLocks noChangeArrowheads="1"/>
          </p:cNvSpPr>
          <p:nvPr/>
        </p:nvSpPr>
        <p:spPr bwMode="auto">
          <a:xfrm>
            <a:off x="3481388" y="1341438"/>
            <a:ext cx="252412" cy="182562"/>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100</a:t>
            </a:r>
          </a:p>
        </p:txBody>
      </p:sp>
      <p:sp>
        <p:nvSpPr>
          <p:cNvPr id="580655" name="Freeform 47"/>
          <p:cNvSpPr>
            <a:spLocks/>
          </p:cNvSpPr>
          <p:nvPr/>
        </p:nvSpPr>
        <p:spPr bwMode="auto">
          <a:xfrm>
            <a:off x="3844925" y="1419225"/>
            <a:ext cx="4154488" cy="1724025"/>
          </a:xfrm>
          <a:custGeom>
            <a:avLst/>
            <a:gdLst/>
            <a:ahLst/>
            <a:cxnLst>
              <a:cxn ang="0">
                <a:pos x="118" y="1086"/>
              </a:cxn>
              <a:cxn ang="0">
                <a:pos x="216" y="1086"/>
              </a:cxn>
              <a:cxn ang="0">
                <a:pos x="301" y="1066"/>
              </a:cxn>
              <a:cxn ang="0">
                <a:pos x="380" y="1086"/>
              </a:cxn>
              <a:cxn ang="0">
                <a:pos x="471" y="1086"/>
              </a:cxn>
              <a:cxn ang="0">
                <a:pos x="537" y="778"/>
              </a:cxn>
              <a:cxn ang="0">
                <a:pos x="615" y="1040"/>
              </a:cxn>
              <a:cxn ang="0">
                <a:pos x="681" y="1086"/>
              </a:cxn>
              <a:cxn ang="0">
                <a:pos x="720" y="896"/>
              </a:cxn>
              <a:cxn ang="0">
                <a:pos x="746" y="968"/>
              </a:cxn>
              <a:cxn ang="0">
                <a:pos x="805" y="1079"/>
              </a:cxn>
              <a:cxn ang="0">
                <a:pos x="851" y="1053"/>
              </a:cxn>
              <a:cxn ang="0">
                <a:pos x="890" y="1079"/>
              </a:cxn>
              <a:cxn ang="0">
                <a:pos x="949" y="1086"/>
              </a:cxn>
              <a:cxn ang="0">
                <a:pos x="988" y="1079"/>
              </a:cxn>
              <a:cxn ang="0">
                <a:pos x="1008" y="1086"/>
              </a:cxn>
              <a:cxn ang="0">
                <a:pos x="1060" y="1079"/>
              </a:cxn>
              <a:cxn ang="0">
                <a:pos x="1086" y="1073"/>
              </a:cxn>
              <a:cxn ang="0">
                <a:pos x="1125" y="1079"/>
              </a:cxn>
              <a:cxn ang="0">
                <a:pos x="1152" y="857"/>
              </a:cxn>
              <a:cxn ang="0">
                <a:pos x="1171" y="1079"/>
              </a:cxn>
              <a:cxn ang="0">
                <a:pos x="1197" y="1073"/>
              </a:cxn>
              <a:cxn ang="0">
                <a:pos x="1224" y="1086"/>
              </a:cxn>
              <a:cxn ang="0">
                <a:pos x="1263" y="1079"/>
              </a:cxn>
              <a:cxn ang="0">
                <a:pos x="1302" y="1086"/>
              </a:cxn>
              <a:cxn ang="0">
                <a:pos x="1328" y="1086"/>
              </a:cxn>
              <a:cxn ang="0">
                <a:pos x="1368" y="1086"/>
              </a:cxn>
              <a:cxn ang="0">
                <a:pos x="1400" y="1086"/>
              </a:cxn>
              <a:cxn ang="0">
                <a:pos x="1433" y="1086"/>
              </a:cxn>
              <a:cxn ang="0">
                <a:pos x="1466" y="1079"/>
              </a:cxn>
              <a:cxn ang="0">
                <a:pos x="1492" y="1086"/>
              </a:cxn>
              <a:cxn ang="0">
                <a:pos x="1525" y="1079"/>
              </a:cxn>
              <a:cxn ang="0">
                <a:pos x="1564" y="1086"/>
              </a:cxn>
              <a:cxn ang="0">
                <a:pos x="1590" y="1079"/>
              </a:cxn>
              <a:cxn ang="0">
                <a:pos x="1610" y="1060"/>
              </a:cxn>
              <a:cxn ang="0">
                <a:pos x="1649" y="1086"/>
              </a:cxn>
              <a:cxn ang="0">
                <a:pos x="1695" y="1086"/>
              </a:cxn>
              <a:cxn ang="0">
                <a:pos x="1721" y="1086"/>
              </a:cxn>
              <a:cxn ang="0">
                <a:pos x="1753" y="1079"/>
              </a:cxn>
              <a:cxn ang="0">
                <a:pos x="1786" y="1079"/>
              </a:cxn>
              <a:cxn ang="0">
                <a:pos x="1812" y="1086"/>
              </a:cxn>
              <a:cxn ang="0">
                <a:pos x="1852" y="1086"/>
              </a:cxn>
              <a:cxn ang="0">
                <a:pos x="1891" y="1086"/>
              </a:cxn>
              <a:cxn ang="0">
                <a:pos x="1924" y="1079"/>
              </a:cxn>
              <a:cxn ang="0">
                <a:pos x="1976" y="1086"/>
              </a:cxn>
              <a:cxn ang="0">
                <a:pos x="2022" y="1086"/>
              </a:cxn>
              <a:cxn ang="0">
                <a:pos x="2048" y="1079"/>
              </a:cxn>
              <a:cxn ang="0">
                <a:pos x="2094" y="981"/>
              </a:cxn>
              <a:cxn ang="0">
                <a:pos x="2120" y="1086"/>
              </a:cxn>
              <a:cxn ang="0">
                <a:pos x="2166" y="1079"/>
              </a:cxn>
              <a:cxn ang="0">
                <a:pos x="2192" y="1079"/>
              </a:cxn>
              <a:cxn ang="0">
                <a:pos x="2218" y="1053"/>
              </a:cxn>
              <a:cxn ang="0">
                <a:pos x="2264" y="1086"/>
              </a:cxn>
              <a:cxn ang="0">
                <a:pos x="2303" y="1079"/>
              </a:cxn>
              <a:cxn ang="0">
                <a:pos x="2336" y="1079"/>
              </a:cxn>
              <a:cxn ang="0">
                <a:pos x="2375" y="1079"/>
              </a:cxn>
              <a:cxn ang="0">
                <a:pos x="2408" y="1053"/>
              </a:cxn>
              <a:cxn ang="0">
                <a:pos x="2434" y="1047"/>
              </a:cxn>
              <a:cxn ang="0">
                <a:pos x="2453" y="1053"/>
              </a:cxn>
              <a:cxn ang="0">
                <a:pos x="2480" y="909"/>
              </a:cxn>
              <a:cxn ang="0">
                <a:pos x="2512" y="1047"/>
              </a:cxn>
              <a:cxn ang="0">
                <a:pos x="2552" y="1086"/>
              </a:cxn>
            </a:cxnLst>
            <a:rect l="0" t="0" r="r" b="b"/>
            <a:pathLst>
              <a:path w="2617" h="1086">
                <a:moveTo>
                  <a:pt x="0" y="1086"/>
                </a:moveTo>
                <a:lnTo>
                  <a:pt x="0" y="1086"/>
                </a:lnTo>
                <a:lnTo>
                  <a:pt x="7" y="1086"/>
                </a:lnTo>
                <a:lnTo>
                  <a:pt x="13" y="1086"/>
                </a:lnTo>
                <a:lnTo>
                  <a:pt x="20" y="1086"/>
                </a:lnTo>
                <a:lnTo>
                  <a:pt x="20" y="1086"/>
                </a:lnTo>
                <a:lnTo>
                  <a:pt x="26" y="1086"/>
                </a:lnTo>
                <a:lnTo>
                  <a:pt x="33" y="1086"/>
                </a:lnTo>
                <a:lnTo>
                  <a:pt x="40" y="1086"/>
                </a:lnTo>
                <a:lnTo>
                  <a:pt x="46" y="1086"/>
                </a:lnTo>
                <a:lnTo>
                  <a:pt x="46" y="1086"/>
                </a:lnTo>
                <a:lnTo>
                  <a:pt x="53" y="1086"/>
                </a:lnTo>
                <a:lnTo>
                  <a:pt x="59" y="1086"/>
                </a:lnTo>
                <a:lnTo>
                  <a:pt x="66" y="1086"/>
                </a:lnTo>
                <a:lnTo>
                  <a:pt x="72" y="1086"/>
                </a:lnTo>
                <a:lnTo>
                  <a:pt x="72" y="1086"/>
                </a:lnTo>
                <a:lnTo>
                  <a:pt x="79" y="1086"/>
                </a:lnTo>
                <a:lnTo>
                  <a:pt x="85" y="1086"/>
                </a:lnTo>
                <a:lnTo>
                  <a:pt x="92" y="1086"/>
                </a:lnTo>
                <a:lnTo>
                  <a:pt x="92" y="1086"/>
                </a:lnTo>
                <a:lnTo>
                  <a:pt x="98" y="1086"/>
                </a:lnTo>
                <a:lnTo>
                  <a:pt x="105" y="1086"/>
                </a:lnTo>
                <a:lnTo>
                  <a:pt x="111" y="1086"/>
                </a:lnTo>
                <a:lnTo>
                  <a:pt x="111" y="1079"/>
                </a:lnTo>
                <a:lnTo>
                  <a:pt x="111" y="1060"/>
                </a:lnTo>
                <a:lnTo>
                  <a:pt x="111" y="863"/>
                </a:lnTo>
                <a:lnTo>
                  <a:pt x="111" y="765"/>
                </a:lnTo>
                <a:lnTo>
                  <a:pt x="111" y="1053"/>
                </a:lnTo>
                <a:lnTo>
                  <a:pt x="111" y="1079"/>
                </a:lnTo>
                <a:lnTo>
                  <a:pt x="111" y="1079"/>
                </a:lnTo>
                <a:lnTo>
                  <a:pt x="111" y="1079"/>
                </a:lnTo>
                <a:lnTo>
                  <a:pt x="111" y="1066"/>
                </a:lnTo>
                <a:lnTo>
                  <a:pt x="118" y="1079"/>
                </a:lnTo>
                <a:lnTo>
                  <a:pt x="118" y="1086"/>
                </a:lnTo>
                <a:lnTo>
                  <a:pt x="118" y="1086"/>
                </a:lnTo>
                <a:lnTo>
                  <a:pt x="125" y="1086"/>
                </a:lnTo>
                <a:lnTo>
                  <a:pt x="131" y="1086"/>
                </a:lnTo>
                <a:lnTo>
                  <a:pt x="138" y="1086"/>
                </a:lnTo>
                <a:lnTo>
                  <a:pt x="144" y="1086"/>
                </a:lnTo>
                <a:lnTo>
                  <a:pt x="144" y="1079"/>
                </a:lnTo>
                <a:lnTo>
                  <a:pt x="144" y="1053"/>
                </a:lnTo>
                <a:lnTo>
                  <a:pt x="144" y="1073"/>
                </a:lnTo>
                <a:lnTo>
                  <a:pt x="144" y="1079"/>
                </a:lnTo>
                <a:lnTo>
                  <a:pt x="144" y="1086"/>
                </a:lnTo>
                <a:lnTo>
                  <a:pt x="144" y="1079"/>
                </a:lnTo>
                <a:lnTo>
                  <a:pt x="144" y="1086"/>
                </a:lnTo>
                <a:lnTo>
                  <a:pt x="144" y="1086"/>
                </a:lnTo>
                <a:lnTo>
                  <a:pt x="151" y="1086"/>
                </a:lnTo>
                <a:lnTo>
                  <a:pt x="157" y="1086"/>
                </a:lnTo>
                <a:lnTo>
                  <a:pt x="164" y="1086"/>
                </a:lnTo>
                <a:lnTo>
                  <a:pt x="164" y="1086"/>
                </a:lnTo>
                <a:lnTo>
                  <a:pt x="170" y="1086"/>
                </a:lnTo>
                <a:lnTo>
                  <a:pt x="177" y="1086"/>
                </a:lnTo>
                <a:lnTo>
                  <a:pt x="183" y="1086"/>
                </a:lnTo>
                <a:lnTo>
                  <a:pt x="183" y="1079"/>
                </a:lnTo>
                <a:lnTo>
                  <a:pt x="183" y="1086"/>
                </a:lnTo>
                <a:lnTo>
                  <a:pt x="190" y="1086"/>
                </a:lnTo>
                <a:lnTo>
                  <a:pt x="190" y="1079"/>
                </a:lnTo>
                <a:lnTo>
                  <a:pt x="190" y="1086"/>
                </a:lnTo>
                <a:lnTo>
                  <a:pt x="190" y="1079"/>
                </a:lnTo>
                <a:lnTo>
                  <a:pt x="190" y="1086"/>
                </a:lnTo>
                <a:lnTo>
                  <a:pt x="190" y="1079"/>
                </a:lnTo>
                <a:lnTo>
                  <a:pt x="190" y="1086"/>
                </a:lnTo>
                <a:lnTo>
                  <a:pt x="197" y="1086"/>
                </a:lnTo>
                <a:lnTo>
                  <a:pt x="203" y="1086"/>
                </a:lnTo>
                <a:lnTo>
                  <a:pt x="210" y="1086"/>
                </a:lnTo>
                <a:lnTo>
                  <a:pt x="216" y="1086"/>
                </a:lnTo>
                <a:lnTo>
                  <a:pt x="216" y="1079"/>
                </a:lnTo>
                <a:lnTo>
                  <a:pt x="216" y="1086"/>
                </a:lnTo>
                <a:lnTo>
                  <a:pt x="216" y="1086"/>
                </a:lnTo>
                <a:lnTo>
                  <a:pt x="216" y="1079"/>
                </a:lnTo>
                <a:lnTo>
                  <a:pt x="216" y="1086"/>
                </a:lnTo>
                <a:lnTo>
                  <a:pt x="223" y="1086"/>
                </a:lnTo>
                <a:lnTo>
                  <a:pt x="229" y="1086"/>
                </a:lnTo>
                <a:lnTo>
                  <a:pt x="236" y="1086"/>
                </a:lnTo>
                <a:lnTo>
                  <a:pt x="242" y="1086"/>
                </a:lnTo>
                <a:lnTo>
                  <a:pt x="242" y="1079"/>
                </a:lnTo>
                <a:lnTo>
                  <a:pt x="242" y="1014"/>
                </a:lnTo>
                <a:lnTo>
                  <a:pt x="242" y="1007"/>
                </a:lnTo>
                <a:lnTo>
                  <a:pt x="242" y="1060"/>
                </a:lnTo>
                <a:lnTo>
                  <a:pt x="242" y="1079"/>
                </a:lnTo>
                <a:lnTo>
                  <a:pt x="242" y="1086"/>
                </a:lnTo>
                <a:lnTo>
                  <a:pt x="242" y="1079"/>
                </a:lnTo>
                <a:lnTo>
                  <a:pt x="242" y="1086"/>
                </a:lnTo>
                <a:lnTo>
                  <a:pt x="249" y="1086"/>
                </a:lnTo>
                <a:lnTo>
                  <a:pt x="255" y="1086"/>
                </a:lnTo>
                <a:lnTo>
                  <a:pt x="262" y="1086"/>
                </a:lnTo>
                <a:lnTo>
                  <a:pt x="262" y="1086"/>
                </a:lnTo>
                <a:lnTo>
                  <a:pt x="268" y="1086"/>
                </a:lnTo>
                <a:lnTo>
                  <a:pt x="268" y="1079"/>
                </a:lnTo>
                <a:lnTo>
                  <a:pt x="268" y="1086"/>
                </a:lnTo>
                <a:lnTo>
                  <a:pt x="275" y="1086"/>
                </a:lnTo>
                <a:lnTo>
                  <a:pt x="282" y="1086"/>
                </a:lnTo>
                <a:lnTo>
                  <a:pt x="288" y="1086"/>
                </a:lnTo>
                <a:lnTo>
                  <a:pt x="288" y="1086"/>
                </a:lnTo>
                <a:lnTo>
                  <a:pt x="295" y="1086"/>
                </a:lnTo>
                <a:lnTo>
                  <a:pt x="295" y="1079"/>
                </a:lnTo>
                <a:lnTo>
                  <a:pt x="301" y="1079"/>
                </a:lnTo>
                <a:lnTo>
                  <a:pt x="301" y="994"/>
                </a:lnTo>
                <a:lnTo>
                  <a:pt x="301" y="922"/>
                </a:lnTo>
                <a:lnTo>
                  <a:pt x="301" y="975"/>
                </a:lnTo>
                <a:lnTo>
                  <a:pt x="301" y="1027"/>
                </a:lnTo>
                <a:lnTo>
                  <a:pt x="301" y="1079"/>
                </a:lnTo>
                <a:lnTo>
                  <a:pt x="301" y="1079"/>
                </a:lnTo>
                <a:lnTo>
                  <a:pt x="301" y="1066"/>
                </a:lnTo>
                <a:lnTo>
                  <a:pt x="301" y="1073"/>
                </a:lnTo>
                <a:lnTo>
                  <a:pt x="301" y="1086"/>
                </a:lnTo>
                <a:lnTo>
                  <a:pt x="308" y="1086"/>
                </a:lnTo>
                <a:lnTo>
                  <a:pt x="314" y="1086"/>
                </a:lnTo>
                <a:lnTo>
                  <a:pt x="314" y="1086"/>
                </a:lnTo>
                <a:lnTo>
                  <a:pt x="314" y="1079"/>
                </a:lnTo>
                <a:lnTo>
                  <a:pt x="314" y="1086"/>
                </a:lnTo>
                <a:lnTo>
                  <a:pt x="321" y="1086"/>
                </a:lnTo>
                <a:lnTo>
                  <a:pt x="327" y="1086"/>
                </a:lnTo>
                <a:lnTo>
                  <a:pt x="327" y="1079"/>
                </a:lnTo>
                <a:lnTo>
                  <a:pt x="327" y="1086"/>
                </a:lnTo>
                <a:lnTo>
                  <a:pt x="327" y="1079"/>
                </a:lnTo>
                <a:lnTo>
                  <a:pt x="334" y="1079"/>
                </a:lnTo>
                <a:lnTo>
                  <a:pt x="334" y="1073"/>
                </a:lnTo>
                <a:lnTo>
                  <a:pt x="334" y="1079"/>
                </a:lnTo>
                <a:lnTo>
                  <a:pt x="334" y="1086"/>
                </a:lnTo>
                <a:lnTo>
                  <a:pt x="334" y="1079"/>
                </a:lnTo>
                <a:lnTo>
                  <a:pt x="334" y="1086"/>
                </a:lnTo>
                <a:lnTo>
                  <a:pt x="334" y="1086"/>
                </a:lnTo>
                <a:lnTo>
                  <a:pt x="340" y="1086"/>
                </a:lnTo>
                <a:lnTo>
                  <a:pt x="347" y="1086"/>
                </a:lnTo>
                <a:lnTo>
                  <a:pt x="354" y="1086"/>
                </a:lnTo>
                <a:lnTo>
                  <a:pt x="360" y="1086"/>
                </a:lnTo>
                <a:lnTo>
                  <a:pt x="360" y="1079"/>
                </a:lnTo>
                <a:lnTo>
                  <a:pt x="360" y="1086"/>
                </a:lnTo>
                <a:lnTo>
                  <a:pt x="367" y="1086"/>
                </a:lnTo>
                <a:lnTo>
                  <a:pt x="367" y="1079"/>
                </a:lnTo>
                <a:lnTo>
                  <a:pt x="367" y="1060"/>
                </a:lnTo>
                <a:lnTo>
                  <a:pt x="367" y="1079"/>
                </a:lnTo>
                <a:lnTo>
                  <a:pt x="373" y="1086"/>
                </a:lnTo>
                <a:lnTo>
                  <a:pt x="373" y="1079"/>
                </a:lnTo>
                <a:lnTo>
                  <a:pt x="373" y="1079"/>
                </a:lnTo>
                <a:lnTo>
                  <a:pt x="373" y="1079"/>
                </a:lnTo>
                <a:lnTo>
                  <a:pt x="373" y="1086"/>
                </a:lnTo>
                <a:lnTo>
                  <a:pt x="380" y="1086"/>
                </a:lnTo>
                <a:lnTo>
                  <a:pt x="386" y="1086"/>
                </a:lnTo>
                <a:lnTo>
                  <a:pt x="386" y="1086"/>
                </a:lnTo>
                <a:lnTo>
                  <a:pt x="393" y="1086"/>
                </a:lnTo>
                <a:lnTo>
                  <a:pt x="399" y="1086"/>
                </a:lnTo>
                <a:lnTo>
                  <a:pt x="406" y="1086"/>
                </a:lnTo>
                <a:lnTo>
                  <a:pt x="406" y="1079"/>
                </a:lnTo>
                <a:lnTo>
                  <a:pt x="406" y="1086"/>
                </a:lnTo>
                <a:lnTo>
                  <a:pt x="406" y="1079"/>
                </a:lnTo>
                <a:lnTo>
                  <a:pt x="406" y="1086"/>
                </a:lnTo>
                <a:lnTo>
                  <a:pt x="406" y="1079"/>
                </a:lnTo>
                <a:lnTo>
                  <a:pt x="406" y="1086"/>
                </a:lnTo>
                <a:lnTo>
                  <a:pt x="412" y="1086"/>
                </a:lnTo>
                <a:lnTo>
                  <a:pt x="419" y="1086"/>
                </a:lnTo>
                <a:lnTo>
                  <a:pt x="425" y="1086"/>
                </a:lnTo>
                <a:lnTo>
                  <a:pt x="432" y="1086"/>
                </a:lnTo>
                <a:lnTo>
                  <a:pt x="432" y="1086"/>
                </a:lnTo>
                <a:lnTo>
                  <a:pt x="439" y="1086"/>
                </a:lnTo>
                <a:lnTo>
                  <a:pt x="445" y="1086"/>
                </a:lnTo>
                <a:lnTo>
                  <a:pt x="452" y="1086"/>
                </a:lnTo>
                <a:lnTo>
                  <a:pt x="452" y="1079"/>
                </a:lnTo>
                <a:lnTo>
                  <a:pt x="452" y="1079"/>
                </a:lnTo>
                <a:lnTo>
                  <a:pt x="452" y="922"/>
                </a:lnTo>
                <a:lnTo>
                  <a:pt x="452" y="883"/>
                </a:lnTo>
                <a:lnTo>
                  <a:pt x="452" y="1001"/>
                </a:lnTo>
                <a:lnTo>
                  <a:pt x="458" y="1053"/>
                </a:lnTo>
                <a:lnTo>
                  <a:pt x="458" y="1079"/>
                </a:lnTo>
                <a:lnTo>
                  <a:pt x="458" y="1066"/>
                </a:lnTo>
                <a:lnTo>
                  <a:pt x="458" y="1053"/>
                </a:lnTo>
                <a:lnTo>
                  <a:pt x="458" y="1073"/>
                </a:lnTo>
                <a:lnTo>
                  <a:pt x="458" y="1086"/>
                </a:lnTo>
                <a:lnTo>
                  <a:pt x="458" y="1079"/>
                </a:lnTo>
                <a:lnTo>
                  <a:pt x="458" y="1086"/>
                </a:lnTo>
                <a:lnTo>
                  <a:pt x="458" y="1086"/>
                </a:lnTo>
                <a:lnTo>
                  <a:pt x="465" y="1086"/>
                </a:lnTo>
                <a:lnTo>
                  <a:pt x="471" y="1086"/>
                </a:lnTo>
                <a:lnTo>
                  <a:pt x="478" y="1086"/>
                </a:lnTo>
                <a:lnTo>
                  <a:pt x="478" y="1079"/>
                </a:lnTo>
                <a:lnTo>
                  <a:pt x="478" y="1086"/>
                </a:lnTo>
                <a:lnTo>
                  <a:pt x="484" y="1086"/>
                </a:lnTo>
                <a:lnTo>
                  <a:pt x="491" y="1086"/>
                </a:lnTo>
                <a:lnTo>
                  <a:pt x="497" y="1086"/>
                </a:lnTo>
                <a:lnTo>
                  <a:pt x="497" y="1079"/>
                </a:lnTo>
                <a:lnTo>
                  <a:pt x="497" y="1086"/>
                </a:lnTo>
                <a:lnTo>
                  <a:pt x="497" y="1079"/>
                </a:lnTo>
                <a:lnTo>
                  <a:pt x="497" y="1086"/>
                </a:lnTo>
                <a:lnTo>
                  <a:pt x="504" y="1086"/>
                </a:lnTo>
                <a:lnTo>
                  <a:pt x="504" y="1079"/>
                </a:lnTo>
                <a:lnTo>
                  <a:pt x="504" y="1086"/>
                </a:lnTo>
                <a:lnTo>
                  <a:pt x="504" y="1086"/>
                </a:lnTo>
                <a:lnTo>
                  <a:pt x="504" y="1079"/>
                </a:lnTo>
                <a:lnTo>
                  <a:pt x="504" y="1086"/>
                </a:lnTo>
                <a:lnTo>
                  <a:pt x="511" y="1086"/>
                </a:lnTo>
                <a:lnTo>
                  <a:pt x="517" y="1086"/>
                </a:lnTo>
                <a:lnTo>
                  <a:pt x="524" y="1086"/>
                </a:lnTo>
                <a:lnTo>
                  <a:pt x="530" y="1086"/>
                </a:lnTo>
                <a:lnTo>
                  <a:pt x="530" y="1079"/>
                </a:lnTo>
                <a:lnTo>
                  <a:pt x="530" y="1079"/>
                </a:lnTo>
                <a:lnTo>
                  <a:pt x="530" y="1079"/>
                </a:lnTo>
                <a:lnTo>
                  <a:pt x="530" y="1060"/>
                </a:lnTo>
                <a:lnTo>
                  <a:pt x="530" y="1053"/>
                </a:lnTo>
                <a:lnTo>
                  <a:pt x="530" y="1066"/>
                </a:lnTo>
                <a:lnTo>
                  <a:pt x="530" y="1073"/>
                </a:lnTo>
                <a:lnTo>
                  <a:pt x="530" y="1079"/>
                </a:lnTo>
                <a:lnTo>
                  <a:pt x="530" y="1086"/>
                </a:lnTo>
                <a:lnTo>
                  <a:pt x="537" y="1086"/>
                </a:lnTo>
                <a:lnTo>
                  <a:pt x="537" y="1079"/>
                </a:lnTo>
                <a:lnTo>
                  <a:pt x="537" y="1079"/>
                </a:lnTo>
                <a:lnTo>
                  <a:pt x="537" y="1066"/>
                </a:lnTo>
                <a:lnTo>
                  <a:pt x="537" y="857"/>
                </a:lnTo>
                <a:lnTo>
                  <a:pt x="537" y="778"/>
                </a:lnTo>
                <a:lnTo>
                  <a:pt x="537" y="916"/>
                </a:lnTo>
                <a:lnTo>
                  <a:pt x="543" y="994"/>
                </a:lnTo>
                <a:lnTo>
                  <a:pt x="543" y="1079"/>
                </a:lnTo>
                <a:lnTo>
                  <a:pt x="543" y="1060"/>
                </a:lnTo>
                <a:lnTo>
                  <a:pt x="543" y="1034"/>
                </a:lnTo>
                <a:lnTo>
                  <a:pt x="543" y="1053"/>
                </a:lnTo>
                <a:lnTo>
                  <a:pt x="543" y="1079"/>
                </a:lnTo>
                <a:lnTo>
                  <a:pt x="543" y="1086"/>
                </a:lnTo>
                <a:lnTo>
                  <a:pt x="543" y="1079"/>
                </a:lnTo>
                <a:lnTo>
                  <a:pt x="543" y="1086"/>
                </a:lnTo>
                <a:lnTo>
                  <a:pt x="550" y="1086"/>
                </a:lnTo>
                <a:lnTo>
                  <a:pt x="550" y="1086"/>
                </a:lnTo>
                <a:lnTo>
                  <a:pt x="556" y="1086"/>
                </a:lnTo>
                <a:lnTo>
                  <a:pt x="556" y="1079"/>
                </a:lnTo>
                <a:lnTo>
                  <a:pt x="556" y="1086"/>
                </a:lnTo>
                <a:lnTo>
                  <a:pt x="563" y="1086"/>
                </a:lnTo>
                <a:lnTo>
                  <a:pt x="569" y="1086"/>
                </a:lnTo>
                <a:lnTo>
                  <a:pt x="569" y="1079"/>
                </a:lnTo>
                <a:lnTo>
                  <a:pt x="569" y="1073"/>
                </a:lnTo>
                <a:lnTo>
                  <a:pt x="569" y="1079"/>
                </a:lnTo>
                <a:lnTo>
                  <a:pt x="569" y="1079"/>
                </a:lnTo>
                <a:lnTo>
                  <a:pt x="569" y="1086"/>
                </a:lnTo>
                <a:lnTo>
                  <a:pt x="569" y="1079"/>
                </a:lnTo>
                <a:lnTo>
                  <a:pt x="576" y="1086"/>
                </a:lnTo>
                <a:lnTo>
                  <a:pt x="576" y="1086"/>
                </a:lnTo>
                <a:lnTo>
                  <a:pt x="582" y="1086"/>
                </a:lnTo>
                <a:lnTo>
                  <a:pt x="589" y="1086"/>
                </a:lnTo>
                <a:lnTo>
                  <a:pt x="596" y="1086"/>
                </a:lnTo>
                <a:lnTo>
                  <a:pt x="602" y="1086"/>
                </a:lnTo>
                <a:lnTo>
                  <a:pt x="602" y="1086"/>
                </a:lnTo>
                <a:lnTo>
                  <a:pt x="609" y="1086"/>
                </a:lnTo>
                <a:lnTo>
                  <a:pt x="615" y="1086"/>
                </a:lnTo>
                <a:lnTo>
                  <a:pt x="615" y="1079"/>
                </a:lnTo>
                <a:lnTo>
                  <a:pt x="615" y="1066"/>
                </a:lnTo>
                <a:lnTo>
                  <a:pt x="615" y="1040"/>
                </a:lnTo>
                <a:lnTo>
                  <a:pt x="615" y="935"/>
                </a:lnTo>
                <a:lnTo>
                  <a:pt x="615" y="929"/>
                </a:lnTo>
                <a:lnTo>
                  <a:pt x="615" y="1073"/>
                </a:lnTo>
                <a:lnTo>
                  <a:pt x="615" y="1079"/>
                </a:lnTo>
                <a:lnTo>
                  <a:pt x="615" y="1073"/>
                </a:lnTo>
                <a:lnTo>
                  <a:pt x="615" y="1053"/>
                </a:lnTo>
                <a:lnTo>
                  <a:pt x="615" y="1066"/>
                </a:lnTo>
                <a:lnTo>
                  <a:pt x="615" y="1079"/>
                </a:lnTo>
                <a:lnTo>
                  <a:pt x="615" y="1086"/>
                </a:lnTo>
                <a:lnTo>
                  <a:pt x="622" y="1079"/>
                </a:lnTo>
                <a:lnTo>
                  <a:pt x="622" y="1086"/>
                </a:lnTo>
                <a:lnTo>
                  <a:pt x="622" y="1086"/>
                </a:lnTo>
                <a:lnTo>
                  <a:pt x="628" y="1086"/>
                </a:lnTo>
                <a:lnTo>
                  <a:pt x="635" y="1079"/>
                </a:lnTo>
                <a:lnTo>
                  <a:pt x="635" y="1086"/>
                </a:lnTo>
                <a:lnTo>
                  <a:pt x="635" y="1079"/>
                </a:lnTo>
                <a:lnTo>
                  <a:pt x="635" y="1086"/>
                </a:lnTo>
                <a:lnTo>
                  <a:pt x="641" y="1086"/>
                </a:lnTo>
                <a:lnTo>
                  <a:pt x="648" y="1086"/>
                </a:lnTo>
                <a:lnTo>
                  <a:pt x="648" y="1079"/>
                </a:lnTo>
                <a:lnTo>
                  <a:pt x="648" y="1086"/>
                </a:lnTo>
                <a:lnTo>
                  <a:pt x="654" y="1086"/>
                </a:lnTo>
                <a:lnTo>
                  <a:pt x="661" y="1086"/>
                </a:lnTo>
                <a:lnTo>
                  <a:pt x="661" y="1079"/>
                </a:lnTo>
                <a:lnTo>
                  <a:pt x="668" y="1079"/>
                </a:lnTo>
                <a:lnTo>
                  <a:pt x="668" y="1060"/>
                </a:lnTo>
                <a:lnTo>
                  <a:pt x="668" y="1079"/>
                </a:lnTo>
                <a:lnTo>
                  <a:pt x="668" y="1079"/>
                </a:lnTo>
                <a:lnTo>
                  <a:pt x="668" y="1086"/>
                </a:lnTo>
                <a:lnTo>
                  <a:pt x="674" y="1086"/>
                </a:lnTo>
                <a:lnTo>
                  <a:pt x="674" y="1086"/>
                </a:lnTo>
                <a:lnTo>
                  <a:pt x="674" y="1079"/>
                </a:lnTo>
                <a:lnTo>
                  <a:pt x="674" y="1086"/>
                </a:lnTo>
                <a:lnTo>
                  <a:pt x="681" y="1079"/>
                </a:lnTo>
                <a:lnTo>
                  <a:pt x="681" y="1086"/>
                </a:lnTo>
                <a:lnTo>
                  <a:pt x="681" y="1079"/>
                </a:lnTo>
                <a:lnTo>
                  <a:pt x="681" y="1086"/>
                </a:lnTo>
                <a:lnTo>
                  <a:pt x="681" y="1079"/>
                </a:lnTo>
                <a:lnTo>
                  <a:pt x="681" y="1086"/>
                </a:lnTo>
                <a:lnTo>
                  <a:pt x="687" y="1086"/>
                </a:lnTo>
                <a:lnTo>
                  <a:pt x="694" y="1086"/>
                </a:lnTo>
                <a:lnTo>
                  <a:pt x="694" y="1086"/>
                </a:lnTo>
                <a:lnTo>
                  <a:pt x="694" y="1079"/>
                </a:lnTo>
                <a:lnTo>
                  <a:pt x="694" y="1086"/>
                </a:lnTo>
                <a:lnTo>
                  <a:pt x="694" y="1079"/>
                </a:lnTo>
                <a:lnTo>
                  <a:pt x="694" y="1086"/>
                </a:lnTo>
                <a:lnTo>
                  <a:pt x="694" y="1079"/>
                </a:lnTo>
                <a:lnTo>
                  <a:pt x="694" y="1086"/>
                </a:lnTo>
                <a:lnTo>
                  <a:pt x="694" y="1079"/>
                </a:lnTo>
                <a:lnTo>
                  <a:pt x="700" y="1086"/>
                </a:lnTo>
                <a:lnTo>
                  <a:pt x="700" y="1079"/>
                </a:lnTo>
                <a:lnTo>
                  <a:pt x="700" y="1086"/>
                </a:lnTo>
                <a:lnTo>
                  <a:pt x="700" y="1079"/>
                </a:lnTo>
                <a:lnTo>
                  <a:pt x="707" y="1079"/>
                </a:lnTo>
                <a:lnTo>
                  <a:pt x="707" y="1086"/>
                </a:lnTo>
                <a:lnTo>
                  <a:pt x="713" y="1079"/>
                </a:lnTo>
                <a:lnTo>
                  <a:pt x="713" y="1066"/>
                </a:lnTo>
                <a:lnTo>
                  <a:pt x="713" y="1053"/>
                </a:lnTo>
                <a:lnTo>
                  <a:pt x="713" y="1007"/>
                </a:lnTo>
                <a:lnTo>
                  <a:pt x="713" y="1001"/>
                </a:lnTo>
                <a:lnTo>
                  <a:pt x="713" y="1060"/>
                </a:lnTo>
                <a:lnTo>
                  <a:pt x="713" y="1027"/>
                </a:lnTo>
                <a:lnTo>
                  <a:pt x="713" y="1007"/>
                </a:lnTo>
                <a:lnTo>
                  <a:pt x="713" y="981"/>
                </a:lnTo>
                <a:lnTo>
                  <a:pt x="713" y="1007"/>
                </a:lnTo>
                <a:lnTo>
                  <a:pt x="713" y="477"/>
                </a:lnTo>
                <a:lnTo>
                  <a:pt x="720" y="294"/>
                </a:lnTo>
                <a:lnTo>
                  <a:pt x="720" y="418"/>
                </a:lnTo>
                <a:lnTo>
                  <a:pt x="720" y="582"/>
                </a:lnTo>
                <a:lnTo>
                  <a:pt x="720" y="896"/>
                </a:lnTo>
                <a:lnTo>
                  <a:pt x="720" y="968"/>
                </a:lnTo>
                <a:lnTo>
                  <a:pt x="720" y="1053"/>
                </a:lnTo>
                <a:lnTo>
                  <a:pt x="720" y="1060"/>
                </a:lnTo>
                <a:lnTo>
                  <a:pt x="720" y="1073"/>
                </a:lnTo>
                <a:lnTo>
                  <a:pt x="720" y="1079"/>
                </a:lnTo>
                <a:lnTo>
                  <a:pt x="720" y="1079"/>
                </a:lnTo>
                <a:lnTo>
                  <a:pt x="720" y="1079"/>
                </a:lnTo>
                <a:lnTo>
                  <a:pt x="720" y="1086"/>
                </a:lnTo>
                <a:lnTo>
                  <a:pt x="720" y="1079"/>
                </a:lnTo>
                <a:lnTo>
                  <a:pt x="720" y="1086"/>
                </a:lnTo>
                <a:lnTo>
                  <a:pt x="720" y="1079"/>
                </a:lnTo>
                <a:lnTo>
                  <a:pt x="720" y="1086"/>
                </a:lnTo>
                <a:lnTo>
                  <a:pt x="720" y="1079"/>
                </a:lnTo>
                <a:lnTo>
                  <a:pt x="720" y="1086"/>
                </a:lnTo>
                <a:lnTo>
                  <a:pt x="726" y="1086"/>
                </a:lnTo>
                <a:lnTo>
                  <a:pt x="726" y="1079"/>
                </a:lnTo>
                <a:lnTo>
                  <a:pt x="726" y="1086"/>
                </a:lnTo>
                <a:lnTo>
                  <a:pt x="726" y="1079"/>
                </a:lnTo>
                <a:lnTo>
                  <a:pt x="733" y="1079"/>
                </a:lnTo>
                <a:lnTo>
                  <a:pt x="733" y="1086"/>
                </a:lnTo>
                <a:lnTo>
                  <a:pt x="733" y="1079"/>
                </a:lnTo>
                <a:lnTo>
                  <a:pt x="733" y="1086"/>
                </a:lnTo>
                <a:lnTo>
                  <a:pt x="733" y="1079"/>
                </a:lnTo>
                <a:lnTo>
                  <a:pt x="733" y="1086"/>
                </a:lnTo>
                <a:lnTo>
                  <a:pt x="739" y="1086"/>
                </a:lnTo>
                <a:lnTo>
                  <a:pt x="746" y="1086"/>
                </a:lnTo>
                <a:lnTo>
                  <a:pt x="746" y="1079"/>
                </a:lnTo>
                <a:lnTo>
                  <a:pt x="746" y="1086"/>
                </a:lnTo>
                <a:lnTo>
                  <a:pt x="746" y="1079"/>
                </a:lnTo>
                <a:lnTo>
                  <a:pt x="746" y="1086"/>
                </a:lnTo>
                <a:lnTo>
                  <a:pt x="746" y="1079"/>
                </a:lnTo>
                <a:lnTo>
                  <a:pt x="746" y="1079"/>
                </a:lnTo>
                <a:lnTo>
                  <a:pt x="746" y="1053"/>
                </a:lnTo>
                <a:lnTo>
                  <a:pt x="746" y="1021"/>
                </a:lnTo>
                <a:lnTo>
                  <a:pt x="746" y="968"/>
                </a:lnTo>
                <a:lnTo>
                  <a:pt x="746" y="1034"/>
                </a:lnTo>
                <a:lnTo>
                  <a:pt x="746" y="1079"/>
                </a:lnTo>
                <a:lnTo>
                  <a:pt x="746" y="1053"/>
                </a:lnTo>
                <a:lnTo>
                  <a:pt x="746" y="1079"/>
                </a:lnTo>
                <a:lnTo>
                  <a:pt x="746" y="1079"/>
                </a:lnTo>
                <a:lnTo>
                  <a:pt x="753" y="1079"/>
                </a:lnTo>
                <a:lnTo>
                  <a:pt x="753" y="1079"/>
                </a:lnTo>
                <a:lnTo>
                  <a:pt x="753" y="1086"/>
                </a:lnTo>
                <a:lnTo>
                  <a:pt x="759" y="1086"/>
                </a:lnTo>
                <a:lnTo>
                  <a:pt x="766" y="1086"/>
                </a:lnTo>
                <a:lnTo>
                  <a:pt x="766" y="1079"/>
                </a:lnTo>
                <a:lnTo>
                  <a:pt x="766" y="1086"/>
                </a:lnTo>
                <a:lnTo>
                  <a:pt x="772" y="1086"/>
                </a:lnTo>
                <a:lnTo>
                  <a:pt x="772" y="1079"/>
                </a:lnTo>
                <a:lnTo>
                  <a:pt x="772" y="1086"/>
                </a:lnTo>
                <a:lnTo>
                  <a:pt x="772" y="1086"/>
                </a:lnTo>
                <a:lnTo>
                  <a:pt x="779" y="1086"/>
                </a:lnTo>
                <a:lnTo>
                  <a:pt x="779" y="1079"/>
                </a:lnTo>
                <a:lnTo>
                  <a:pt x="779" y="1086"/>
                </a:lnTo>
                <a:lnTo>
                  <a:pt x="779" y="1079"/>
                </a:lnTo>
                <a:lnTo>
                  <a:pt x="779" y="1086"/>
                </a:lnTo>
                <a:lnTo>
                  <a:pt x="785" y="1086"/>
                </a:lnTo>
                <a:lnTo>
                  <a:pt x="792" y="1086"/>
                </a:lnTo>
                <a:lnTo>
                  <a:pt x="792" y="1079"/>
                </a:lnTo>
                <a:lnTo>
                  <a:pt x="792" y="1086"/>
                </a:lnTo>
                <a:lnTo>
                  <a:pt x="792" y="1086"/>
                </a:lnTo>
                <a:lnTo>
                  <a:pt x="792" y="1079"/>
                </a:lnTo>
                <a:lnTo>
                  <a:pt x="792" y="1086"/>
                </a:lnTo>
                <a:lnTo>
                  <a:pt x="792" y="1079"/>
                </a:lnTo>
                <a:lnTo>
                  <a:pt x="792" y="1086"/>
                </a:lnTo>
                <a:lnTo>
                  <a:pt x="792" y="1079"/>
                </a:lnTo>
                <a:lnTo>
                  <a:pt x="798" y="1079"/>
                </a:lnTo>
                <a:lnTo>
                  <a:pt x="798" y="1086"/>
                </a:lnTo>
                <a:lnTo>
                  <a:pt x="805" y="1086"/>
                </a:lnTo>
                <a:lnTo>
                  <a:pt x="805" y="1079"/>
                </a:lnTo>
                <a:lnTo>
                  <a:pt x="805" y="1086"/>
                </a:lnTo>
                <a:lnTo>
                  <a:pt x="811" y="1086"/>
                </a:lnTo>
                <a:lnTo>
                  <a:pt x="818" y="1086"/>
                </a:lnTo>
                <a:lnTo>
                  <a:pt x="818" y="1086"/>
                </a:lnTo>
                <a:lnTo>
                  <a:pt x="818" y="1079"/>
                </a:lnTo>
                <a:lnTo>
                  <a:pt x="818" y="1086"/>
                </a:lnTo>
                <a:lnTo>
                  <a:pt x="825" y="1086"/>
                </a:lnTo>
                <a:lnTo>
                  <a:pt x="825" y="1079"/>
                </a:lnTo>
                <a:lnTo>
                  <a:pt x="825" y="1073"/>
                </a:lnTo>
                <a:lnTo>
                  <a:pt x="825" y="1066"/>
                </a:lnTo>
                <a:lnTo>
                  <a:pt x="825" y="1053"/>
                </a:lnTo>
                <a:lnTo>
                  <a:pt x="825" y="1066"/>
                </a:lnTo>
                <a:lnTo>
                  <a:pt x="825" y="1079"/>
                </a:lnTo>
                <a:lnTo>
                  <a:pt x="831" y="1079"/>
                </a:lnTo>
                <a:lnTo>
                  <a:pt x="831" y="1079"/>
                </a:lnTo>
                <a:lnTo>
                  <a:pt x="831" y="1079"/>
                </a:lnTo>
                <a:lnTo>
                  <a:pt x="831" y="1086"/>
                </a:lnTo>
                <a:lnTo>
                  <a:pt x="831" y="1079"/>
                </a:lnTo>
                <a:lnTo>
                  <a:pt x="831" y="1086"/>
                </a:lnTo>
                <a:lnTo>
                  <a:pt x="838" y="1086"/>
                </a:lnTo>
                <a:lnTo>
                  <a:pt x="838" y="1079"/>
                </a:lnTo>
                <a:lnTo>
                  <a:pt x="838" y="1086"/>
                </a:lnTo>
                <a:lnTo>
                  <a:pt x="844" y="1086"/>
                </a:lnTo>
                <a:lnTo>
                  <a:pt x="844" y="1086"/>
                </a:lnTo>
                <a:lnTo>
                  <a:pt x="844" y="1079"/>
                </a:lnTo>
                <a:lnTo>
                  <a:pt x="844" y="1086"/>
                </a:lnTo>
                <a:lnTo>
                  <a:pt x="851" y="1086"/>
                </a:lnTo>
                <a:lnTo>
                  <a:pt x="851" y="1073"/>
                </a:lnTo>
                <a:lnTo>
                  <a:pt x="851" y="1060"/>
                </a:lnTo>
                <a:lnTo>
                  <a:pt x="851" y="968"/>
                </a:lnTo>
                <a:lnTo>
                  <a:pt x="851" y="949"/>
                </a:lnTo>
                <a:lnTo>
                  <a:pt x="851" y="1053"/>
                </a:lnTo>
                <a:lnTo>
                  <a:pt x="851" y="1079"/>
                </a:lnTo>
                <a:lnTo>
                  <a:pt x="851" y="1060"/>
                </a:lnTo>
                <a:lnTo>
                  <a:pt x="851" y="1053"/>
                </a:lnTo>
                <a:lnTo>
                  <a:pt x="851" y="1060"/>
                </a:lnTo>
                <a:lnTo>
                  <a:pt x="857" y="1073"/>
                </a:lnTo>
                <a:lnTo>
                  <a:pt x="857" y="1086"/>
                </a:lnTo>
                <a:lnTo>
                  <a:pt x="857" y="1079"/>
                </a:lnTo>
                <a:lnTo>
                  <a:pt x="857" y="1079"/>
                </a:lnTo>
                <a:lnTo>
                  <a:pt x="857" y="1086"/>
                </a:lnTo>
                <a:lnTo>
                  <a:pt x="857" y="1079"/>
                </a:lnTo>
                <a:lnTo>
                  <a:pt x="857" y="1086"/>
                </a:lnTo>
                <a:lnTo>
                  <a:pt x="857" y="1079"/>
                </a:lnTo>
                <a:lnTo>
                  <a:pt x="864" y="1079"/>
                </a:lnTo>
                <a:lnTo>
                  <a:pt x="864" y="1086"/>
                </a:lnTo>
                <a:lnTo>
                  <a:pt x="864" y="1079"/>
                </a:lnTo>
                <a:lnTo>
                  <a:pt x="864" y="1086"/>
                </a:lnTo>
                <a:lnTo>
                  <a:pt x="864" y="1086"/>
                </a:lnTo>
                <a:lnTo>
                  <a:pt x="864" y="1079"/>
                </a:lnTo>
                <a:lnTo>
                  <a:pt x="864" y="1086"/>
                </a:lnTo>
                <a:lnTo>
                  <a:pt x="870" y="1086"/>
                </a:lnTo>
                <a:lnTo>
                  <a:pt x="870" y="1079"/>
                </a:lnTo>
                <a:lnTo>
                  <a:pt x="870" y="1086"/>
                </a:lnTo>
                <a:lnTo>
                  <a:pt x="877" y="1079"/>
                </a:lnTo>
                <a:lnTo>
                  <a:pt x="877" y="1086"/>
                </a:lnTo>
                <a:lnTo>
                  <a:pt x="877" y="1079"/>
                </a:lnTo>
                <a:lnTo>
                  <a:pt x="877" y="1086"/>
                </a:lnTo>
                <a:lnTo>
                  <a:pt x="883" y="1086"/>
                </a:lnTo>
                <a:lnTo>
                  <a:pt x="883" y="1073"/>
                </a:lnTo>
                <a:lnTo>
                  <a:pt x="883" y="1053"/>
                </a:lnTo>
                <a:lnTo>
                  <a:pt x="883" y="1066"/>
                </a:lnTo>
                <a:lnTo>
                  <a:pt x="883" y="1079"/>
                </a:lnTo>
                <a:lnTo>
                  <a:pt x="883" y="1079"/>
                </a:lnTo>
                <a:lnTo>
                  <a:pt x="883" y="1086"/>
                </a:lnTo>
                <a:lnTo>
                  <a:pt x="890" y="1086"/>
                </a:lnTo>
                <a:lnTo>
                  <a:pt x="890" y="1079"/>
                </a:lnTo>
                <a:lnTo>
                  <a:pt x="890" y="1086"/>
                </a:lnTo>
                <a:lnTo>
                  <a:pt x="890" y="1086"/>
                </a:lnTo>
                <a:lnTo>
                  <a:pt x="890" y="1079"/>
                </a:lnTo>
                <a:lnTo>
                  <a:pt x="890" y="1086"/>
                </a:lnTo>
                <a:lnTo>
                  <a:pt x="897" y="1086"/>
                </a:lnTo>
                <a:lnTo>
                  <a:pt x="897" y="1079"/>
                </a:lnTo>
                <a:lnTo>
                  <a:pt x="897" y="1086"/>
                </a:lnTo>
                <a:lnTo>
                  <a:pt x="903" y="1086"/>
                </a:lnTo>
                <a:lnTo>
                  <a:pt x="910" y="1086"/>
                </a:lnTo>
                <a:lnTo>
                  <a:pt x="910" y="1079"/>
                </a:lnTo>
                <a:lnTo>
                  <a:pt x="910" y="1086"/>
                </a:lnTo>
                <a:lnTo>
                  <a:pt x="910" y="1079"/>
                </a:lnTo>
                <a:lnTo>
                  <a:pt x="910" y="1073"/>
                </a:lnTo>
                <a:lnTo>
                  <a:pt x="910" y="981"/>
                </a:lnTo>
                <a:lnTo>
                  <a:pt x="910" y="935"/>
                </a:lnTo>
                <a:lnTo>
                  <a:pt x="910" y="863"/>
                </a:lnTo>
                <a:lnTo>
                  <a:pt x="916" y="1007"/>
                </a:lnTo>
                <a:lnTo>
                  <a:pt x="916" y="1079"/>
                </a:lnTo>
                <a:lnTo>
                  <a:pt x="916" y="1053"/>
                </a:lnTo>
                <a:lnTo>
                  <a:pt x="916" y="1021"/>
                </a:lnTo>
                <a:lnTo>
                  <a:pt x="916" y="1034"/>
                </a:lnTo>
                <a:lnTo>
                  <a:pt x="916" y="1079"/>
                </a:lnTo>
                <a:lnTo>
                  <a:pt x="916" y="1079"/>
                </a:lnTo>
                <a:lnTo>
                  <a:pt x="916" y="1079"/>
                </a:lnTo>
                <a:lnTo>
                  <a:pt x="916" y="1086"/>
                </a:lnTo>
                <a:lnTo>
                  <a:pt x="916" y="1086"/>
                </a:lnTo>
                <a:lnTo>
                  <a:pt x="923" y="1086"/>
                </a:lnTo>
                <a:lnTo>
                  <a:pt x="929" y="1086"/>
                </a:lnTo>
                <a:lnTo>
                  <a:pt x="936" y="1086"/>
                </a:lnTo>
                <a:lnTo>
                  <a:pt x="936" y="1079"/>
                </a:lnTo>
                <a:lnTo>
                  <a:pt x="936" y="1086"/>
                </a:lnTo>
                <a:lnTo>
                  <a:pt x="936" y="1079"/>
                </a:lnTo>
                <a:lnTo>
                  <a:pt x="936" y="1086"/>
                </a:lnTo>
                <a:lnTo>
                  <a:pt x="936" y="1086"/>
                </a:lnTo>
                <a:lnTo>
                  <a:pt x="942" y="1086"/>
                </a:lnTo>
                <a:lnTo>
                  <a:pt x="942" y="1079"/>
                </a:lnTo>
                <a:lnTo>
                  <a:pt x="942" y="1086"/>
                </a:lnTo>
                <a:lnTo>
                  <a:pt x="949" y="1086"/>
                </a:lnTo>
                <a:lnTo>
                  <a:pt x="949" y="1079"/>
                </a:lnTo>
                <a:lnTo>
                  <a:pt x="949" y="1086"/>
                </a:lnTo>
                <a:lnTo>
                  <a:pt x="955" y="1079"/>
                </a:lnTo>
                <a:lnTo>
                  <a:pt x="955" y="1073"/>
                </a:lnTo>
                <a:lnTo>
                  <a:pt x="955" y="1079"/>
                </a:lnTo>
                <a:lnTo>
                  <a:pt x="955" y="1079"/>
                </a:lnTo>
                <a:lnTo>
                  <a:pt x="955" y="1079"/>
                </a:lnTo>
                <a:lnTo>
                  <a:pt x="955" y="1086"/>
                </a:lnTo>
                <a:lnTo>
                  <a:pt x="955" y="1079"/>
                </a:lnTo>
                <a:lnTo>
                  <a:pt x="955" y="1086"/>
                </a:lnTo>
                <a:lnTo>
                  <a:pt x="962" y="1086"/>
                </a:lnTo>
                <a:lnTo>
                  <a:pt x="962" y="1079"/>
                </a:lnTo>
                <a:lnTo>
                  <a:pt x="962" y="1086"/>
                </a:lnTo>
                <a:lnTo>
                  <a:pt x="962" y="1086"/>
                </a:lnTo>
                <a:lnTo>
                  <a:pt x="962" y="1079"/>
                </a:lnTo>
                <a:lnTo>
                  <a:pt x="962" y="1086"/>
                </a:lnTo>
                <a:lnTo>
                  <a:pt x="962" y="1079"/>
                </a:lnTo>
                <a:lnTo>
                  <a:pt x="962" y="1086"/>
                </a:lnTo>
                <a:lnTo>
                  <a:pt x="968" y="1086"/>
                </a:lnTo>
                <a:lnTo>
                  <a:pt x="968" y="1079"/>
                </a:lnTo>
                <a:lnTo>
                  <a:pt x="968" y="1086"/>
                </a:lnTo>
                <a:lnTo>
                  <a:pt x="968" y="1079"/>
                </a:lnTo>
                <a:lnTo>
                  <a:pt x="968" y="1086"/>
                </a:lnTo>
                <a:lnTo>
                  <a:pt x="968" y="1079"/>
                </a:lnTo>
                <a:lnTo>
                  <a:pt x="968" y="1086"/>
                </a:lnTo>
                <a:lnTo>
                  <a:pt x="975" y="1086"/>
                </a:lnTo>
                <a:lnTo>
                  <a:pt x="975" y="1079"/>
                </a:lnTo>
                <a:lnTo>
                  <a:pt x="975" y="1086"/>
                </a:lnTo>
                <a:lnTo>
                  <a:pt x="975" y="1079"/>
                </a:lnTo>
                <a:lnTo>
                  <a:pt x="975" y="1086"/>
                </a:lnTo>
                <a:lnTo>
                  <a:pt x="975" y="1079"/>
                </a:lnTo>
                <a:lnTo>
                  <a:pt x="982" y="1079"/>
                </a:lnTo>
                <a:lnTo>
                  <a:pt x="982" y="1086"/>
                </a:lnTo>
                <a:lnTo>
                  <a:pt x="988" y="1086"/>
                </a:lnTo>
                <a:lnTo>
                  <a:pt x="988" y="1079"/>
                </a:lnTo>
                <a:lnTo>
                  <a:pt x="988" y="1086"/>
                </a:lnTo>
                <a:lnTo>
                  <a:pt x="988" y="1079"/>
                </a:lnTo>
                <a:lnTo>
                  <a:pt x="988" y="1086"/>
                </a:lnTo>
                <a:lnTo>
                  <a:pt x="988" y="1079"/>
                </a:lnTo>
                <a:lnTo>
                  <a:pt x="988" y="1079"/>
                </a:lnTo>
                <a:lnTo>
                  <a:pt x="988" y="1086"/>
                </a:lnTo>
                <a:lnTo>
                  <a:pt x="988" y="1079"/>
                </a:lnTo>
                <a:lnTo>
                  <a:pt x="988" y="1086"/>
                </a:lnTo>
                <a:lnTo>
                  <a:pt x="988" y="1079"/>
                </a:lnTo>
                <a:lnTo>
                  <a:pt x="988" y="1086"/>
                </a:lnTo>
                <a:lnTo>
                  <a:pt x="988" y="1079"/>
                </a:lnTo>
                <a:lnTo>
                  <a:pt x="988" y="1086"/>
                </a:lnTo>
                <a:lnTo>
                  <a:pt x="995" y="1086"/>
                </a:lnTo>
                <a:lnTo>
                  <a:pt x="995" y="1079"/>
                </a:lnTo>
                <a:lnTo>
                  <a:pt x="995" y="1086"/>
                </a:lnTo>
                <a:lnTo>
                  <a:pt x="995" y="1079"/>
                </a:lnTo>
                <a:lnTo>
                  <a:pt x="995" y="1086"/>
                </a:lnTo>
                <a:lnTo>
                  <a:pt x="995" y="1079"/>
                </a:lnTo>
                <a:lnTo>
                  <a:pt x="995" y="1086"/>
                </a:lnTo>
                <a:lnTo>
                  <a:pt x="1001" y="1086"/>
                </a:lnTo>
                <a:lnTo>
                  <a:pt x="1001" y="1079"/>
                </a:lnTo>
                <a:lnTo>
                  <a:pt x="1001" y="1086"/>
                </a:lnTo>
                <a:lnTo>
                  <a:pt x="1001" y="1079"/>
                </a:lnTo>
                <a:lnTo>
                  <a:pt x="1001" y="1086"/>
                </a:lnTo>
                <a:lnTo>
                  <a:pt x="1001" y="1079"/>
                </a:lnTo>
                <a:lnTo>
                  <a:pt x="1001" y="1086"/>
                </a:lnTo>
                <a:lnTo>
                  <a:pt x="1008" y="1079"/>
                </a:lnTo>
                <a:lnTo>
                  <a:pt x="1008" y="1086"/>
                </a:lnTo>
                <a:lnTo>
                  <a:pt x="1008" y="1079"/>
                </a:lnTo>
                <a:lnTo>
                  <a:pt x="1008" y="1086"/>
                </a:lnTo>
                <a:lnTo>
                  <a:pt x="1008" y="1079"/>
                </a:lnTo>
                <a:lnTo>
                  <a:pt x="1008" y="1086"/>
                </a:lnTo>
                <a:lnTo>
                  <a:pt x="1008" y="1086"/>
                </a:lnTo>
                <a:lnTo>
                  <a:pt x="1008" y="1079"/>
                </a:lnTo>
                <a:lnTo>
                  <a:pt x="1008" y="1086"/>
                </a:lnTo>
                <a:lnTo>
                  <a:pt x="1014" y="1086"/>
                </a:lnTo>
                <a:lnTo>
                  <a:pt x="1014" y="1079"/>
                </a:lnTo>
                <a:lnTo>
                  <a:pt x="1014" y="1086"/>
                </a:lnTo>
                <a:lnTo>
                  <a:pt x="1014" y="1079"/>
                </a:lnTo>
                <a:lnTo>
                  <a:pt x="1014" y="1086"/>
                </a:lnTo>
                <a:lnTo>
                  <a:pt x="1014" y="1079"/>
                </a:lnTo>
                <a:lnTo>
                  <a:pt x="1014" y="1086"/>
                </a:lnTo>
                <a:lnTo>
                  <a:pt x="1014" y="1079"/>
                </a:lnTo>
                <a:lnTo>
                  <a:pt x="1014" y="1086"/>
                </a:lnTo>
                <a:lnTo>
                  <a:pt x="1014" y="1079"/>
                </a:lnTo>
                <a:lnTo>
                  <a:pt x="1014" y="1086"/>
                </a:lnTo>
                <a:lnTo>
                  <a:pt x="1021" y="1086"/>
                </a:lnTo>
                <a:lnTo>
                  <a:pt x="1021" y="1079"/>
                </a:lnTo>
                <a:lnTo>
                  <a:pt x="1021" y="1086"/>
                </a:lnTo>
                <a:lnTo>
                  <a:pt x="1021" y="1079"/>
                </a:lnTo>
                <a:lnTo>
                  <a:pt x="1021" y="1086"/>
                </a:lnTo>
                <a:lnTo>
                  <a:pt x="1021" y="1079"/>
                </a:lnTo>
                <a:lnTo>
                  <a:pt x="1027" y="1079"/>
                </a:lnTo>
                <a:lnTo>
                  <a:pt x="1027" y="1086"/>
                </a:lnTo>
                <a:lnTo>
                  <a:pt x="1034" y="1079"/>
                </a:lnTo>
                <a:lnTo>
                  <a:pt x="1034" y="1086"/>
                </a:lnTo>
                <a:lnTo>
                  <a:pt x="1034" y="1079"/>
                </a:lnTo>
                <a:lnTo>
                  <a:pt x="1034" y="1086"/>
                </a:lnTo>
                <a:lnTo>
                  <a:pt x="1034" y="1086"/>
                </a:lnTo>
                <a:lnTo>
                  <a:pt x="1040" y="1086"/>
                </a:lnTo>
                <a:lnTo>
                  <a:pt x="1040" y="1079"/>
                </a:lnTo>
                <a:lnTo>
                  <a:pt x="1040" y="1086"/>
                </a:lnTo>
                <a:lnTo>
                  <a:pt x="1040" y="1079"/>
                </a:lnTo>
                <a:lnTo>
                  <a:pt x="1040" y="1086"/>
                </a:lnTo>
                <a:lnTo>
                  <a:pt x="1047" y="1086"/>
                </a:lnTo>
                <a:lnTo>
                  <a:pt x="1047" y="1079"/>
                </a:lnTo>
                <a:lnTo>
                  <a:pt x="1054" y="1079"/>
                </a:lnTo>
                <a:lnTo>
                  <a:pt x="1054" y="1086"/>
                </a:lnTo>
                <a:lnTo>
                  <a:pt x="1060" y="1086"/>
                </a:lnTo>
                <a:lnTo>
                  <a:pt x="1060" y="1079"/>
                </a:lnTo>
                <a:lnTo>
                  <a:pt x="1060" y="1086"/>
                </a:lnTo>
                <a:lnTo>
                  <a:pt x="1060" y="1079"/>
                </a:lnTo>
                <a:lnTo>
                  <a:pt x="1060" y="1086"/>
                </a:lnTo>
                <a:lnTo>
                  <a:pt x="1060" y="1079"/>
                </a:lnTo>
                <a:lnTo>
                  <a:pt x="1060" y="1079"/>
                </a:lnTo>
                <a:lnTo>
                  <a:pt x="1060" y="1073"/>
                </a:lnTo>
                <a:lnTo>
                  <a:pt x="1060" y="1066"/>
                </a:lnTo>
                <a:lnTo>
                  <a:pt x="1060" y="1079"/>
                </a:lnTo>
                <a:lnTo>
                  <a:pt x="1067" y="1079"/>
                </a:lnTo>
                <a:lnTo>
                  <a:pt x="1067" y="1079"/>
                </a:lnTo>
                <a:lnTo>
                  <a:pt x="1067" y="1079"/>
                </a:lnTo>
                <a:lnTo>
                  <a:pt x="1067" y="1086"/>
                </a:lnTo>
                <a:lnTo>
                  <a:pt x="1067" y="1079"/>
                </a:lnTo>
                <a:lnTo>
                  <a:pt x="1067" y="1086"/>
                </a:lnTo>
                <a:lnTo>
                  <a:pt x="1067" y="1079"/>
                </a:lnTo>
                <a:lnTo>
                  <a:pt x="1073" y="1079"/>
                </a:lnTo>
                <a:lnTo>
                  <a:pt x="1073" y="1086"/>
                </a:lnTo>
                <a:lnTo>
                  <a:pt x="1073" y="1079"/>
                </a:lnTo>
                <a:lnTo>
                  <a:pt x="1073" y="1079"/>
                </a:lnTo>
                <a:lnTo>
                  <a:pt x="1073" y="1079"/>
                </a:lnTo>
                <a:lnTo>
                  <a:pt x="1080" y="1079"/>
                </a:lnTo>
                <a:lnTo>
                  <a:pt x="1080" y="1086"/>
                </a:lnTo>
                <a:lnTo>
                  <a:pt x="1080" y="1079"/>
                </a:lnTo>
                <a:lnTo>
                  <a:pt x="1080" y="1086"/>
                </a:lnTo>
                <a:lnTo>
                  <a:pt x="1080" y="1086"/>
                </a:lnTo>
                <a:lnTo>
                  <a:pt x="1080" y="1079"/>
                </a:lnTo>
                <a:lnTo>
                  <a:pt x="1080" y="1073"/>
                </a:lnTo>
                <a:lnTo>
                  <a:pt x="1080" y="1047"/>
                </a:lnTo>
                <a:lnTo>
                  <a:pt x="1080" y="1034"/>
                </a:lnTo>
                <a:lnTo>
                  <a:pt x="1080" y="1060"/>
                </a:lnTo>
                <a:lnTo>
                  <a:pt x="1080" y="1079"/>
                </a:lnTo>
                <a:lnTo>
                  <a:pt x="1080" y="1073"/>
                </a:lnTo>
                <a:lnTo>
                  <a:pt x="1086" y="1073"/>
                </a:lnTo>
                <a:lnTo>
                  <a:pt x="1086" y="1066"/>
                </a:lnTo>
                <a:lnTo>
                  <a:pt x="1086" y="1073"/>
                </a:lnTo>
                <a:lnTo>
                  <a:pt x="1086" y="1079"/>
                </a:lnTo>
                <a:lnTo>
                  <a:pt x="1086" y="1086"/>
                </a:lnTo>
                <a:lnTo>
                  <a:pt x="1086" y="1079"/>
                </a:lnTo>
                <a:lnTo>
                  <a:pt x="1086" y="1086"/>
                </a:lnTo>
                <a:lnTo>
                  <a:pt x="1086" y="1079"/>
                </a:lnTo>
                <a:lnTo>
                  <a:pt x="1093" y="1079"/>
                </a:lnTo>
                <a:lnTo>
                  <a:pt x="1093" y="1086"/>
                </a:lnTo>
                <a:lnTo>
                  <a:pt x="1093" y="1079"/>
                </a:lnTo>
                <a:lnTo>
                  <a:pt x="1099" y="1086"/>
                </a:lnTo>
                <a:lnTo>
                  <a:pt x="1099" y="1079"/>
                </a:lnTo>
                <a:lnTo>
                  <a:pt x="1099" y="1086"/>
                </a:lnTo>
                <a:lnTo>
                  <a:pt x="1099" y="1079"/>
                </a:lnTo>
                <a:lnTo>
                  <a:pt x="1099" y="1086"/>
                </a:lnTo>
                <a:lnTo>
                  <a:pt x="1106" y="1079"/>
                </a:lnTo>
                <a:lnTo>
                  <a:pt x="1106" y="1086"/>
                </a:lnTo>
                <a:lnTo>
                  <a:pt x="1106" y="1086"/>
                </a:lnTo>
                <a:lnTo>
                  <a:pt x="1106" y="1079"/>
                </a:lnTo>
                <a:lnTo>
                  <a:pt x="1106" y="1086"/>
                </a:lnTo>
                <a:lnTo>
                  <a:pt x="1112" y="1086"/>
                </a:lnTo>
                <a:lnTo>
                  <a:pt x="1112" y="1079"/>
                </a:lnTo>
                <a:lnTo>
                  <a:pt x="1112" y="1086"/>
                </a:lnTo>
                <a:lnTo>
                  <a:pt x="1112" y="1079"/>
                </a:lnTo>
                <a:lnTo>
                  <a:pt x="1112" y="1086"/>
                </a:lnTo>
                <a:lnTo>
                  <a:pt x="1112" y="1079"/>
                </a:lnTo>
                <a:lnTo>
                  <a:pt x="1119" y="1079"/>
                </a:lnTo>
                <a:lnTo>
                  <a:pt x="1119" y="1086"/>
                </a:lnTo>
                <a:lnTo>
                  <a:pt x="1119" y="1079"/>
                </a:lnTo>
                <a:lnTo>
                  <a:pt x="1119" y="1086"/>
                </a:lnTo>
                <a:lnTo>
                  <a:pt x="1119" y="1079"/>
                </a:lnTo>
                <a:lnTo>
                  <a:pt x="1119" y="1086"/>
                </a:lnTo>
                <a:lnTo>
                  <a:pt x="1119" y="1079"/>
                </a:lnTo>
                <a:lnTo>
                  <a:pt x="1125" y="1079"/>
                </a:lnTo>
                <a:lnTo>
                  <a:pt x="1125" y="1079"/>
                </a:lnTo>
                <a:lnTo>
                  <a:pt x="1125" y="1073"/>
                </a:lnTo>
                <a:lnTo>
                  <a:pt x="1125" y="1079"/>
                </a:lnTo>
                <a:lnTo>
                  <a:pt x="1125" y="1073"/>
                </a:lnTo>
                <a:lnTo>
                  <a:pt x="1125" y="1066"/>
                </a:lnTo>
                <a:lnTo>
                  <a:pt x="1125" y="949"/>
                </a:lnTo>
                <a:lnTo>
                  <a:pt x="1125" y="975"/>
                </a:lnTo>
                <a:lnTo>
                  <a:pt x="1125" y="1014"/>
                </a:lnTo>
                <a:lnTo>
                  <a:pt x="1125" y="1001"/>
                </a:lnTo>
                <a:lnTo>
                  <a:pt x="1125" y="1060"/>
                </a:lnTo>
                <a:lnTo>
                  <a:pt x="1132" y="1053"/>
                </a:lnTo>
                <a:lnTo>
                  <a:pt x="1132" y="1073"/>
                </a:lnTo>
                <a:lnTo>
                  <a:pt x="1132" y="1079"/>
                </a:lnTo>
                <a:lnTo>
                  <a:pt x="1132" y="1086"/>
                </a:lnTo>
                <a:lnTo>
                  <a:pt x="1132" y="1079"/>
                </a:lnTo>
                <a:lnTo>
                  <a:pt x="1132" y="1086"/>
                </a:lnTo>
                <a:lnTo>
                  <a:pt x="1132" y="1079"/>
                </a:lnTo>
                <a:lnTo>
                  <a:pt x="1132" y="1086"/>
                </a:lnTo>
                <a:lnTo>
                  <a:pt x="1132" y="1086"/>
                </a:lnTo>
                <a:lnTo>
                  <a:pt x="1132" y="1079"/>
                </a:lnTo>
                <a:lnTo>
                  <a:pt x="1132" y="1086"/>
                </a:lnTo>
                <a:lnTo>
                  <a:pt x="1132" y="1079"/>
                </a:lnTo>
                <a:lnTo>
                  <a:pt x="1132" y="1086"/>
                </a:lnTo>
                <a:lnTo>
                  <a:pt x="1132" y="1079"/>
                </a:lnTo>
                <a:lnTo>
                  <a:pt x="1139" y="1079"/>
                </a:lnTo>
                <a:lnTo>
                  <a:pt x="1139" y="1079"/>
                </a:lnTo>
                <a:lnTo>
                  <a:pt x="1139" y="1073"/>
                </a:lnTo>
                <a:lnTo>
                  <a:pt x="1139" y="1066"/>
                </a:lnTo>
                <a:lnTo>
                  <a:pt x="1139" y="1073"/>
                </a:lnTo>
                <a:lnTo>
                  <a:pt x="1139" y="1079"/>
                </a:lnTo>
                <a:lnTo>
                  <a:pt x="1139" y="1079"/>
                </a:lnTo>
                <a:lnTo>
                  <a:pt x="1145" y="1079"/>
                </a:lnTo>
                <a:lnTo>
                  <a:pt x="1145" y="1086"/>
                </a:lnTo>
                <a:lnTo>
                  <a:pt x="1145" y="1079"/>
                </a:lnTo>
                <a:lnTo>
                  <a:pt x="1152" y="1079"/>
                </a:lnTo>
                <a:lnTo>
                  <a:pt x="1152" y="1073"/>
                </a:lnTo>
                <a:lnTo>
                  <a:pt x="1152" y="955"/>
                </a:lnTo>
                <a:lnTo>
                  <a:pt x="1152" y="857"/>
                </a:lnTo>
                <a:lnTo>
                  <a:pt x="1152" y="510"/>
                </a:lnTo>
                <a:lnTo>
                  <a:pt x="1152" y="569"/>
                </a:lnTo>
                <a:lnTo>
                  <a:pt x="1152" y="726"/>
                </a:lnTo>
                <a:lnTo>
                  <a:pt x="1152" y="693"/>
                </a:lnTo>
                <a:lnTo>
                  <a:pt x="1152" y="935"/>
                </a:lnTo>
                <a:lnTo>
                  <a:pt x="1152" y="949"/>
                </a:lnTo>
                <a:lnTo>
                  <a:pt x="1152" y="1053"/>
                </a:lnTo>
                <a:lnTo>
                  <a:pt x="1152" y="1066"/>
                </a:lnTo>
                <a:lnTo>
                  <a:pt x="1152" y="1079"/>
                </a:lnTo>
                <a:lnTo>
                  <a:pt x="1152" y="1079"/>
                </a:lnTo>
                <a:lnTo>
                  <a:pt x="1158" y="1079"/>
                </a:lnTo>
                <a:lnTo>
                  <a:pt x="1158" y="1079"/>
                </a:lnTo>
                <a:lnTo>
                  <a:pt x="1158" y="1079"/>
                </a:lnTo>
                <a:lnTo>
                  <a:pt x="1158" y="1079"/>
                </a:lnTo>
                <a:lnTo>
                  <a:pt x="1158" y="1079"/>
                </a:lnTo>
                <a:lnTo>
                  <a:pt x="1158" y="1079"/>
                </a:lnTo>
                <a:lnTo>
                  <a:pt x="1165" y="1066"/>
                </a:lnTo>
                <a:lnTo>
                  <a:pt x="1165" y="994"/>
                </a:lnTo>
                <a:lnTo>
                  <a:pt x="1165" y="935"/>
                </a:lnTo>
                <a:lnTo>
                  <a:pt x="1165" y="268"/>
                </a:lnTo>
                <a:lnTo>
                  <a:pt x="1165" y="183"/>
                </a:lnTo>
                <a:lnTo>
                  <a:pt x="1165" y="445"/>
                </a:lnTo>
                <a:lnTo>
                  <a:pt x="1165" y="0"/>
                </a:lnTo>
                <a:lnTo>
                  <a:pt x="1165" y="464"/>
                </a:lnTo>
                <a:lnTo>
                  <a:pt x="1165" y="137"/>
                </a:lnTo>
                <a:lnTo>
                  <a:pt x="1165" y="490"/>
                </a:lnTo>
                <a:lnTo>
                  <a:pt x="1165" y="719"/>
                </a:lnTo>
                <a:lnTo>
                  <a:pt x="1165" y="896"/>
                </a:lnTo>
                <a:lnTo>
                  <a:pt x="1171" y="935"/>
                </a:lnTo>
                <a:lnTo>
                  <a:pt x="1171" y="968"/>
                </a:lnTo>
                <a:lnTo>
                  <a:pt x="1171" y="942"/>
                </a:lnTo>
                <a:lnTo>
                  <a:pt x="1171" y="1066"/>
                </a:lnTo>
                <a:lnTo>
                  <a:pt x="1171" y="1079"/>
                </a:lnTo>
                <a:lnTo>
                  <a:pt x="1171" y="1073"/>
                </a:lnTo>
                <a:lnTo>
                  <a:pt x="1171" y="1079"/>
                </a:lnTo>
                <a:lnTo>
                  <a:pt x="1171" y="1079"/>
                </a:lnTo>
                <a:lnTo>
                  <a:pt x="1178" y="1079"/>
                </a:lnTo>
                <a:lnTo>
                  <a:pt x="1178" y="1086"/>
                </a:lnTo>
                <a:lnTo>
                  <a:pt x="1178" y="1079"/>
                </a:lnTo>
                <a:lnTo>
                  <a:pt x="1178" y="1086"/>
                </a:lnTo>
                <a:lnTo>
                  <a:pt x="1178" y="1079"/>
                </a:lnTo>
                <a:lnTo>
                  <a:pt x="1178" y="1086"/>
                </a:lnTo>
                <a:lnTo>
                  <a:pt x="1178" y="1079"/>
                </a:lnTo>
                <a:lnTo>
                  <a:pt x="1178" y="1086"/>
                </a:lnTo>
                <a:lnTo>
                  <a:pt x="1178" y="1079"/>
                </a:lnTo>
                <a:lnTo>
                  <a:pt x="1178" y="1086"/>
                </a:lnTo>
                <a:lnTo>
                  <a:pt x="1178" y="1079"/>
                </a:lnTo>
                <a:lnTo>
                  <a:pt x="1178" y="1086"/>
                </a:lnTo>
                <a:lnTo>
                  <a:pt x="1178" y="1079"/>
                </a:lnTo>
                <a:lnTo>
                  <a:pt x="1178" y="1086"/>
                </a:lnTo>
                <a:lnTo>
                  <a:pt x="1178" y="1079"/>
                </a:lnTo>
                <a:lnTo>
                  <a:pt x="1184" y="1086"/>
                </a:lnTo>
                <a:lnTo>
                  <a:pt x="1184" y="1079"/>
                </a:lnTo>
                <a:lnTo>
                  <a:pt x="1184" y="1086"/>
                </a:lnTo>
                <a:lnTo>
                  <a:pt x="1184" y="1079"/>
                </a:lnTo>
                <a:lnTo>
                  <a:pt x="1184" y="1086"/>
                </a:lnTo>
                <a:lnTo>
                  <a:pt x="1184" y="1079"/>
                </a:lnTo>
                <a:lnTo>
                  <a:pt x="1184" y="1086"/>
                </a:lnTo>
                <a:lnTo>
                  <a:pt x="1184" y="1079"/>
                </a:lnTo>
                <a:lnTo>
                  <a:pt x="1184" y="1086"/>
                </a:lnTo>
                <a:lnTo>
                  <a:pt x="1191" y="1086"/>
                </a:lnTo>
                <a:lnTo>
                  <a:pt x="1191" y="1079"/>
                </a:lnTo>
                <a:lnTo>
                  <a:pt x="1191" y="1086"/>
                </a:lnTo>
                <a:lnTo>
                  <a:pt x="1191" y="1079"/>
                </a:lnTo>
                <a:lnTo>
                  <a:pt x="1191" y="1086"/>
                </a:lnTo>
                <a:lnTo>
                  <a:pt x="1191" y="1079"/>
                </a:lnTo>
                <a:lnTo>
                  <a:pt x="1197" y="1066"/>
                </a:lnTo>
                <a:lnTo>
                  <a:pt x="1197" y="1027"/>
                </a:lnTo>
                <a:lnTo>
                  <a:pt x="1197" y="1014"/>
                </a:lnTo>
                <a:lnTo>
                  <a:pt x="1197" y="1073"/>
                </a:lnTo>
                <a:lnTo>
                  <a:pt x="1197" y="1079"/>
                </a:lnTo>
                <a:lnTo>
                  <a:pt x="1197" y="1073"/>
                </a:lnTo>
                <a:lnTo>
                  <a:pt x="1197" y="1066"/>
                </a:lnTo>
                <a:lnTo>
                  <a:pt x="1197" y="1073"/>
                </a:lnTo>
                <a:lnTo>
                  <a:pt x="1197" y="1079"/>
                </a:lnTo>
                <a:lnTo>
                  <a:pt x="1197" y="1086"/>
                </a:lnTo>
                <a:lnTo>
                  <a:pt x="1197" y="1079"/>
                </a:lnTo>
                <a:lnTo>
                  <a:pt x="1197" y="1086"/>
                </a:lnTo>
                <a:lnTo>
                  <a:pt x="1204" y="1086"/>
                </a:lnTo>
                <a:lnTo>
                  <a:pt x="1204" y="1079"/>
                </a:lnTo>
                <a:lnTo>
                  <a:pt x="1204" y="1086"/>
                </a:lnTo>
                <a:lnTo>
                  <a:pt x="1211" y="1086"/>
                </a:lnTo>
                <a:lnTo>
                  <a:pt x="1211" y="1079"/>
                </a:lnTo>
                <a:lnTo>
                  <a:pt x="1211" y="1073"/>
                </a:lnTo>
                <a:lnTo>
                  <a:pt x="1211" y="1066"/>
                </a:lnTo>
                <a:lnTo>
                  <a:pt x="1211" y="1053"/>
                </a:lnTo>
                <a:lnTo>
                  <a:pt x="1211" y="1060"/>
                </a:lnTo>
                <a:lnTo>
                  <a:pt x="1211" y="1079"/>
                </a:lnTo>
                <a:lnTo>
                  <a:pt x="1211" y="1079"/>
                </a:lnTo>
                <a:lnTo>
                  <a:pt x="1211" y="1079"/>
                </a:lnTo>
                <a:lnTo>
                  <a:pt x="1217" y="1079"/>
                </a:lnTo>
                <a:lnTo>
                  <a:pt x="1217" y="1079"/>
                </a:lnTo>
                <a:lnTo>
                  <a:pt x="1217" y="1086"/>
                </a:lnTo>
                <a:lnTo>
                  <a:pt x="1217" y="1079"/>
                </a:lnTo>
                <a:lnTo>
                  <a:pt x="1217" y="1086"/>
                </a:lnTo>
                <a:lnTo>
                  <a:pt x="1217" y="1079"/>
                </a:lnTo>
                <a:lnTo>
                  <a:pt x="1217" y="1086"/>
                </a:lnTo>
                <a:lnTo>
                  <a:pt x="1217" y="1079"/>
                </a:lnTo>
                <a:lnTo>
                  <a:pt x="1224" y="1086"/>
                </a:lnTo>
                <a:lnTo>
                  <a:pt x="1224" y="1079"/>
                </a:lnTo>
                <a:lnTo>
                  <a:pt x="1224" y="1086"/>
                </a:lnTo>
                <a:lnTo>
                  <a:pt x="1224" y="1079"/>
                </a:lnTo>
                <a:lnTo>
                  <a:pt x="1224" y="1086"/>
                </a:lnTo>
                <a:lnTo>
                  <a:pt x="1224" y="1079"/>
                </a:lnTo>
                <a:lnTo>
                  <a:pt x="1224" y="1086"/>
                </a:lnTo>
                <a:lnTo>
                  <a:pt x="1224" y="1079"/>
                </a:lnTo>
                <a:lnTo>
                  <a:pt x="1230" y="1086"/>
                </a:lnTo>
                <a:lnTo>
                  <a:pt x="1230" y="1079"/>
                </a:lnTo>
                <a:lnTo>
                  <a:pt x="1230" y="1086"/>
                </a:lnTo>
                <a:lnTo>
                  <a:pt x="1230" y="1086"/>
                </a:lnTo>
                <a:lnTo>
                  <a:pt x="1230" y="1079"/>
                </a:lnTo>
                <a:lnTo>
                  <a:pt x="1230" y="1086"/>
                </a:lnTo>
                <a:lnTo>
                  <a:pt x="1237" y="1086"/>
                </a:lnTo>
                <a:lnTo>
                  <a:pt x="1237" y="1079"/>
                </a:lnTo>
                <a:lnTo>
                  <a:pt x="1237" y="1086"/>
                </a:lnTo>
                <a:lnTo>
                  <a:pt x="1237" y="1079"/>
                </a:lnTo>
                <a:lnTo>
                  <a:pt x="1237" y="1086"/>
                </a:lnTo>
                <a:lnTo>
                  <a:pt x="1237" y="1079"/>
                </a:lnTo>
                <a:lnTo>
                  <a:pt x="1243" y="1079"/>
                </a:lnTo>
                <a:lnTo>
                  <a:pt x="1243" y="1086"/>
                </a:lnTo>
                <a:lnTo>
                  <a:pt x="1243" y="1079"/>
                </a:lnTo>
                <a:lnTo>
                  <a:pt x="1243" y="1086"/>
                </a:lnTo>
                <a:lnTo>
                  <a:pt x="1243" y="1079"/>
                </a:lnTo>
                <a:lnTo>
                  <a:pt x="1243" y="1086"/>
                </a:lnTo>
                <a:lnTo>
                  <a:pt x="1250" y="1079"/>
                </a:lnTo>
                <a:lnTo>
                  <a:pt x="1250" y="1086"/>
                </a:lnTo>
                <a:lnTo>
                  <a:pt x="1250" y="1079"/>
                </a:lnTo>
                <a:lnTo>
                  <a:pt x="1250" y="1086"/>
                </a:lnTo>
                <a:lnTo>
                  <a:pt x="1250" y="1079"/>
                </a:lnTo>
                <a:lnTo>
                  <a:pt x="1250" y="1086"/>
                </a:lnTo>
                <a:lnTo>
                  <a:pt x="1250" y="1086"/>
                </a:lnTo>
                <a:lnTo>
                  <a:pt x="1250" y="1079"/>
                </a:lnTo>
                <a:lnTo>
                  <a:pt x="1250" y="1086"/>
                </a:lnTo>
                <a:lnTo>
                  <a:pt x="1256" y="1086"/>
                </a:lnTo>
                <a:lnTo>
                  <a:pt x="1256" y="1079"/>
                </a:lnTo>
                <a:lnTo>
                  <a:pt x="1256" y="1086"/>
                </a:lnTo>
                <a:lnTo>
                  <a:pt x="1256" y="1079"/>
                </a:lnTo>
                <a:lnTo>
                  <a:pt x="1263" y="1079"/>
                </a:lnTo>
                <a:lnTo>
                  <a:pt x="1263" y="1086"/>
                </a:lnTo>
                <a:lnTo>
                  <a:pt x="1263" y="1079"/>
                </a:lnTo>
                <a:lnTo>
                  <a:pt x="1263" y="1086"/>
                </a:lnTo>
                <a:lnTo>
                  <a:pt x="1269" y="1086"/>
                </a:lnTo>
                <a:lnTo>
                  <a:pt x="1269" y="1079"/>
                </a:lnTo>
                <a:lnTo>
                  <a:pt x="1269" y="1086"/>
                </a:lnTo>
                <a:lnTo>
                  <a:pt x="1269" y="1079"/>
                </a:lnTo>
                <a:lnTo>
                  <a:pt x="1269" y="1086"/>
                </a:lnTo>
                <a:lnTo>
                  <a:pt x="1276" y="1079"/>
                </a:lnTo>
                <a:lnTo>
                  <a:pt x="1276" y="1086"/>
                </a:lnTo>
                <a:lnTo>
                  <a:pt x="1276" y="1079"/>
                </a:lnTo>
                <a:lnTo>
                  <a:pt x="1276" y="1086"/>
                </a:lnTo>
                <a:lnTo>
                  <a:pt x="1276" y="1079"/>
                </a:lnTo>
                <a:lnTo>
                  <a:pt x="1276" y="1086"/>
                </a:lnTo>
                <a:lnTo>
                  <a:pt x="1276" y="1086"/>
                </a:lnTo>
                <a:lnTo>
                  <a:pt x="1276" y="1079"/>
                </a:lnTo>
                <a:lnTo>
                  <a:pt x="1276" y="1086"/>
                </a:lnTo>
                <a:lnTo>
                  <a:pt x="1276" y="1079"/>
                </a:lnTo>
                <a:lnTo>
                  <a:pt x="1276" y="1086"/>
                </a:lnTo>
                <a:lnTo>
                  <a:pt x="1276" y="1079"/>
                </a:lnTo>
                <a:lnTo>
                  <a:pt x="1276" y="1086"/>
                </a:lnTo>
                <a:lnTo>
                  <a:pt x="1276" y="1079"/>
                </a:lnTo>
                <a:lnTo>
                  <a:pt x="1276" y="1086"/>
                </a:lnTo>
                <a:lnTo>
                  <a:pt x="1282" y="1086"/>
                </a:lnTo>
                <a:lnTo>
                  <a:pt x="1289" y="1086"/>
                </a:lnTo>
                <a:lnTo>
                  <a:pt x="1289" y="1079"/>
                </a:lnTo>
                <a:lnTo>
                  <a:pt x="1289" y="1086"/>
                </a:lnTo>
                <a:lnTo>
                  <a:pt x="1289" y="1079"/>
                </a:lnTo>
                <a:lnTo>
                  <a:pt x="1289" y="1086"/>
                </a:lnTo>
                <a:lnTo>
                  <a:pt x="1289" y="1079"/>
                </a:lnTo>
                <a:lnTo>
                  <a:pt x="1289" y="1086"/>
                </a:lnTo>
                <a:lnTo>
                  <a:pt x="1296" y="1086"/>
                </a:lnTo>
                <a:lnTo>
                  <a:pt x="1296" y="1079"/>
                </a:lnTo>
                <a:lnTo>
                  <a:pt x="1296" y="1086"/>
                </a:lnTo>
                <a:lnTo>
                  <a:pt x="1296" y="1079"/>
                </a:lnTo>
                <a:lnTo>
                  <a:pt x="1296" y="1086"/>
                </a:lnTo>
                <a:lnTo>
                  <a:pt x="1302" y="1086"/>
                </a:lnTo>
                <a:lnTo>
                  <a:pt x="1302" y="1079"/>
                </a:lnTo>
                <a:lnTo>
                  <a:pt x="1302" y="1086"/>
                </a:lnTo>
                <a:lnTo>
                  <a:pt x="1302" y="1086"/>
                </a:lnTo>
                <a:lnTo>
                  <a:pt x="1302" y="1079"/>
                </a:lnTo>
                <a:lnTo>
                  <a:pt x="1302" y="1086"/>
                </a:lnTo>
                <a:lnTo>
                  <a:pt x="1302" y="1079"/>
                </a:lnTo>
                <a:lnTo>
                  <a:pt x="1302" y="1086"/>
                </a:lnTo>
                <a:lnTo>
                  <a:pt x="1302" y="1079"/>
                </a:lnTo>
                <a:lnTo>
                  <a:pt x="1302" y="1086"/>
                </a:lnTo>
                <a:lnTo>
                  <a:pt x="1302" y="1079"/>
                </a:lnTo>
                <a:lnTo>
                  <a:pt x="1309" y="1086"/>
                </a:lnTo>
                <a:lnTo>
                  <a:pt x="1309" y="1079"/>
                </a:lnTo>
                <a:lnTo>
                  <a:pt x="1309" y="1086"/>
                </a:lnTo>
                <a:lnTo>
                  <a:pt x="1309" y="1079"/>
                </a:lnTo>
                <a:lnTo>
                  <a:pt x="1309" y="1086"/>
                </a:lnTo>
                <a:lnTo>
                  <a:pt x="1309" y="1079"/>
                </a:lnTo>
                <a:lnTo>
                  <a:pt x="1315" y="1079"/>
                </a:lnTo>
                <a:lnTo>
                  <a:pt x="1315" y="1086"/>
                </a:lnTo>
                <a:lnTo>
                  <a:pt x="1315" y="1079"/>
                </a:lnTo>
                <a:lnTo>
                  <a:pt x="1315" y="1086"/>
                </a:lnTo>
                <a:lnTo>
                  <a:pt x="1322" y="1086"/>
                </a:lnTo>
                <a:lnTo>
                  <a:pt x="1322" y="1079"/>
                </a:lnTo>
                <a:lnTo>
                  <a:pt x="1322" y="1086"/>
                </a:lnTo>
                <a:lnTo>
                  <a:pt x="1322" y="1079"/>
                </a:lnTo>
                <a:lnTo>
                  <a:pt x="1322" y="1086"/>
                </a:lnTo>
                <a:lnTo>
                  <a:pt x="1322" y="1079"/>
                </a:lnTo>
                <a:lnTo>
                  <a:pt x="1322" y="1086"/>
                </a:lnTo>
                <a:lnTo>
                  <a:pt x="1322" y="1086"/>
                </a:lnTo>
                <a:lnTo>
                  <a:pt x="1322" y="1079"/>
                </a:lnTo>
                <a:lnTo>
                  <a:pt x="1322" y="1086"/>
                </a:lnTo>
                <a:lnTo>
                  <a:pt x="1328" y="1086"/>
                </a:lnTo>
                <a:lnTo>
                  <a:pt x="1328" y="1079"/>
                </a:lnTo>
                <a:lnTo>
                  <a:pt x="1328" y="1086"/>
                </a:lnTo>
                <a:lnTo>
                  <a:pt x="1328" y="1079"/>
                </a:lnTo>
                <a:lnTo>
                  <a:pt x="1328" y="1086"/>
                </a:lnTo>
                <a:lnTo>
                  <a:pt x="1328" y="1079"/>
                </a:lnTo>
                <a:lnTo>
                  <a:pt x="1335" y="1079"/>
                </a:lnTo>
                <a:lnTo>
                  <a:pt x="1335" y="1086"/>
                </a:lnTo>
                <a:lnTo>
                  <a:pt x="1335" y="1079"/>
                </a:lnTo>
                <a:lnTo>
                  <a:pt x="1341" y="1079"/>
                </a:lnTo>
                <a:lnTo>
                  <a:pt x="1341" y="1079"/>
                </a:lnTo>
                <a:lnTo>
                  <a:pt x="1341" y="1079"/>
                </a:lnTo>
                <a:lnTo>
                  <a:pt x="1341" y="1086"/>
                </a:lnTo>
                <a:lnTo>
                  <a:pt x="1341" y="1079"/>
                </a:lnTo>
                <a:lnTo>
                  <a:pt x="1341" y="1086"/>
                </a:lnTo>
                <a:lnTo>
                  <a:pt x="1341" y="1079"/>
                </a:lnTo>
                <a:lnTo>
                  <a:pt x="1348" y="1079"/>
                </a:lnTo>
                <a:lnTo>
                  <a:pt x="1348" y="1086"/>
                </a:lnTo>
                <a:lnTo>
                  <a:pt x="1348" y="1079"/>
                </a:lnTo>
                <a:lnTo>
                  <a:pt x="1348" y="1086"/>
                </a:lnTo>
                <a:lnTo>
                  <a:pt x="1348" y="1079"/>
                </a:lnTo>
                <a:lnTo>
                  <a:pt x="1348" y="1086"/>
                </a:lnTo>
                <a:lnTo>
                  <a:pt x="1348" y="1079"/>
                </a:lnTo>
                <a:lnTo>
                  <a:pt x="1348" y="1086"/>
                </a:lnTo>
                <a:lnTo>
                  <a:pt x="1348" y="1079"/>
                </a:lnTo>
                <a:lnTo>
                  <a:pt x="1348" y="1086"/>
                </a:lnTo>
                <a:lnTo>
                  <a:pt x="1348" y="1079"/>
                </a:lnTo>
                <a:lnTo>
                  <a:pt x="1348" y="1086"/>
                </a:lnTo>
                <a:lnTo>
                  <a:pt x="1354" y="1086"/>
                </a:lnTo>
                <a:lnTo>
                  <a:pt x="1354" y="1079"/>
                </a:lnTo>
                <a:lnTo>
                  <a:pt x="1354" y="1086"/>
                </a:lnTo>
                <a:lnTo>
                  <a:pt x="1354" y="1079"/>
                </a:lnTo>
                <a:lnTo>
                  <a:pt x="1354" y="1086"/>
                </a:lnTo>
                <a:lnTo>
                  <a:pt x="1361" y="1086"/>
                </a:lnTo>
                <a:lnTo>
                  <a:pt x="1368" y="1079"/>
                </a:lnTo>
                <a:lnTo>
                  <a:pt x="1368" y="1086"/>
                </a:lnTo>
                <a:lnTo>
                  <a:pt x="1368" y="1079"/>
                </a:lnTo>
                <a:lnTo>
                  <a:pt x="1368" y="1086"/>
                </a:lnTo>
                <a:lnTo>
                  <a:pt x="1368" y="1079"/>
                </a:lnTo>
                <a:lnTo>
                  <a:pt x="1368" y="1086"/>
                </a:lnTo>
                <a:lnTo>
                  <a:pt x="1374" y="1086"/>
                </a:lnTo>
                <a:lnTo>
                  <a:pt x="1374" y="1079"/>
                </a:lnTo>
                <a:lnTo>
                  <a:pt x="1374" y="1086"/>
                </a:lnTo>
                <a:lnTo>
                  <a:pt x="1374" y="1079"/>
                </a:lnTo>
                <a:lnTo>
                  <a:pt x="1374" y="1086"/>
                </a:lnTo>
                <a:lnTo>
                  <a:pt x="1374" y="1079"/>
                </a:lnTo>
                <a:lnTo>
                  <a:pt x="1374" y="1086"/>
                </a:lnTo>
                <a:lnTo>
                  <a:pt x="1381" y="1079"/>
                </a:lnTo>
                <a:lnTo>
                  <a:pt x="1381" y="1086"/>
                </a:lnTo>
                <a:lnTo>
                  <a:pt x="1381" y="1079"/>
                </a:lnTo>
                <a:lnTo>
                  <a:pt x="1381" y="1086"/>
                </a:lnTo>
                <a:lnTo>
                  <a:pt x="1381" y="1079"/>
                </a:lnTo>
                <a:lnTo>
                  <a:pt x="1381" y="1086"/>
                </a:lnTo>
                <a:lnTo>
                  <a:pt x="1381" y="1079"/>
                </a:lnTo>
                <a:lnTo>
                  <a:pt x="1381" y="1086"/>
                </a:lnTo>
                <a:lnTo>
                  <a:pt x="1387" y="1086"/>
                </a:lnTo>
                <a:lnTo>
                  <a:pt x="1387" y="1079"/>
                </a:lnTo>
                <a:lnTo>
                  <a:pt x="1387" y="1086"/>
                </a:lnTo>
                <a:lnTo>
                  <a:pt x="1387" y="1079"/>
                </a:lnTo>
                <a:lnTo>
                  <a:pt x="1387" y="1086"/>
                </a:lnTo>
                <a:lnTo>
                  <a:pt x="1387" y="1079"/>
                </a:lnTo>
                <a:lnTo>
                  <a:pt x="1394" y="1079"/>
                </a:lnTo>
                <a:lnTo>
                  <a:pt x="1394" y="1086"/>
                </a:lnTo>
                <a:lnTo>
                  <a:pt x="1394" y="1079"/>
                </a:lnTo>
                <a:lnTo>
                  <a:pt x="1394" y="1079"/>
                </a:lnTo>
                <a:lnTo>
                  <a:pt x="1394" y="1079"/>
                </a:lnTo>
                <a:lnTo>
                  <a:pt x="1394" y="1079"/>
                </a:lnTo>
                <a:lnTo>
                  <a:pt x="1394" y="1086"/>
                </a:lnTo>
                <a:lnTo>
                  <a:pt x="1394" y="1079"/>
                </a:lnTo>
                <a:lnTo>
                  <a:pt x="1394" y="1086"/>
                </a:lnTo>
                <a:lnTo>
                  <a:pt x="1400" y="1086"/>
                </a:lnTo>
                <a:lnTo>
                  <a:pt x="1400" y="1079"/>
                </a:lnTo>
                <a:lnTo>
                  <a:pt x="1400" y="1086"/>
                </a:lnTo>
                <a:lnTo>
                  <a:pt x="1400" y="1079"/>
                </a:lnTo>
                <a:lnTo>
                  <a:pt x="1400" y="1086"/>
                </a:lnTo>
                <a:lnTo>
                  <a:pt x="1400" y="1079"/>
                </a:lnTo>
                <a:lnTo>
                  <a:pt x="1400" y="1086"/>
                </a:lnTo>
                <a:lnTo>
                  <a:pt x="1407" y="1079"/>
                </a:lnTo>
                <a:lnTo>
                  <a:pt x="1407" y="1086"/>
                </a:lnTo>
                <a:lnTo>
                  <a:pt x="1407" y="1079"/>
                </a:lnTo>
                <a:lnTo>
                  <a:pt x="1407" y="1086"/>
                </a:lnTo>
                <a:lnTo>
                  <a:pt x="1413" y="1086"/>
                </a:lnTo>
                <a:lnTo>
                  <a:pt x="1413" y="1079"/>
                </a:lnTo>
                <a:lnTo>
                  <a:pt x="1413" y="1086"/>
                </a:lnTo>
                <a:lnTo>
                  <a:pt x="1420" y="1086"/>
                </a:lnTo>
                <a:lnTo>
                  <a:pt x="1420" y="1079"/>
                </a:lnTo>
                <a:lnTo>
                  <a:pt x="1420" y="1079"/>
                </a:lnTo>
                <a:lnTo>
                  <a:pt x="1420" y="1073"/>
                </a:lnTo>
                <a:lnTo>
                  <a:pt x="1420" y="1027"/>
                </a:lnTo>
                <a:lnTo>
                  <a:pt x="1420" y="988"/>
                </a:lnTo>
                <a:lnTo>
                  <a:pt x="1420" y="890"/>
                </a:lnTo>
                <a:lnTo>
                  <a:pt x="1420" y="922"/>
                </a:lnTo>
                <a:lnTo>
                  <a:pt x="1420" y="1053"/>
                </a:lnTo>
                <a:lnTo>
                  <a:pt x="1420" y="1060"/>
                </a:lnTo>
                <a:lnTo>
                  <a:pt x="1420" y="1034"/>
                </a:lnTo>
                <a:lnTo>
                  <a:pt x="1420" y="1021"/>
                </a:lnTo>
                <a:lnTo>
                  <a:pt x="1420" y="1060"/>
                </a:lnTo>
                <a:lnTo>
                  <a:pt x="1420" y="1073"/>
                </a:lnTo>
                <a:lnTo>
                  <a:pt x="1420" y="1079"/>
                </a:lnTo>
                <a:lnTo>
                  <a:pt x="1420" y="1066"/>
                </a:lnTo>
                <a:lnTo>
                  <a:pt x="1420" y="1073"/>
                </a:lnTo>
                <a:lnTo>
                  <a:pt x="1420" y="1079"/>
                </a:lnTo>
                <a:lnTo>
                  <a:pt x="1426" y="1086"/>
                </a:lnTo>
                <a:lnTo>
                  <a:pt x="1426" y="1079"/>
                </a:lnTo>
                <a:lnTo>
                  <a:pt x="1426" y="1086"/>
                </a:lnTo>
                <a:lnTo>
                  <a:pt x="1426" y="1079"/>
                </a:lnTo>
                <a:lnTo>
                  <a:pt x="1426" y="1086"/>
                </a:lnTo>
                <a:lnTo>
                  <a:pt x="1426" y="1079"/>
                </a:lnTo>
                <a:lnTo>
                  <a:pt x="1433" y="1079"/>
                </a:lnTo>
                <a:lnTo>
                  <a:pt x="1433" y="1086"/>
                </a:lnTo>
                <a:lnTo>
                  <a:pt x="1433" y="1079"/>
                </a:lnTo>
                <a:lnTo>
                  <a:pt x="1433" y="1086"/>
                </a:lnTo>
                <a:lnTo>
                  <a:pt x="1439" y="1086"/>
                </a:lnTo>
                <a:lnTo>
                  <a:pt x="1439" y="1079"/>
                </a:lnTo>
                <a:lnTo>
                  <a:pt x="1439" y="1086"/>
                </a:lnTo>
                <a:lnTo>
                  <a:pt x="1439" y="1079"/>
                </a:lnTo>
                <a:lnTo>
                  <a:pt x="1439" y="1086"/>
                </a:lnTo>
                <a:lnTo>
                  <a:pt x="1439" y="1079"/>
                </a:lnTo>
                <a:lnTo>
                  <a:pt x="1439" y="1086"/>
                </a:lnTo>
                <a:lnTo>
                  <a:pt x="1446" y="1086"/>
                </a:lnTo>
                <a:lnTo>
                  <a:pt x="1446" y="1079"/>
                </a:lnTo>
                <a:lnTo>
                  <a:pt x="1446" y="1086"/>
                </a:lnTo>
                <a:lnTo>
                  <a:pt x="1446" y="1086"/>
                </a:lnTo>
                <a:lnTo>
                  <a:pt x="1446" y="1079"/>
                </a:lnTo>
                <a:lnTo>
                  <a:pt x="1446" y="1086"/>
                </a:lnTo>
                <a:lnTo>
                  <a:pt x="1446" y="1079"/>
                </a:lnTo>
                <a:lnTo>
                  <a:pt x="1446" y="1086"/>
                </a:lnTo>
                <a:lnTo>
                  <a:pt x="1446" y="1079"/>
                </a:lnTo>
                <a:lnTo>
                  <a:pt x="1446" y="1053"/>
                </a:lnTo>
                <a:lnTo>
                  <a:pt x="1446" y="1040"/>
                </a:lnTo>
                <a:lnTo>
                  <a:pt x="1446" y="1066"/>
                </a:lnTo>
                <a:lnTo>
                  <a:pt x="1453" y="1079"/>
                </a:lnTo>
                <a:lnTo>
                  <a:pt x="1453" y="1079"/>
                </a:lnTo>
                <a:lnTo>
                  <a:pt x="1453" y="1079"/>
                </a:lnTo>
                <a:lnTo>
                  <a:pt x="1453" y="1066"/>
                </a:lnTo>
                <a:lnTo>
                  <a:pt x="1453" y="1079"/>
                </a:lnTo>
                <a:lnTo>
                  <a:pt x="1453" y="1079"/>
                </a:lnTo>
                <a:lnTo>
                  <a:pt x="1453" y="1086"/>
                </a:lnTo>
                <a:lnTo>
                  <a:pt x="1459" y="1086"/>
                </a:lnTo>
                <a:lnTo>
                  <a:pt x="1459" y="1079"/>
                </a:lnTo>
                <a:lnTo>
                  <a:pt x="1459" y="1086"/>
                </a:lnTo>
                <a:lnTo>
                  <a:pt x="1466" y="1086"/>
                </a:lnTo>
                <a:lnTo>
                  <a:pt x="1466" y="1079"/>
                </a:lnTo>
                <a:lnTo>
                  <a:pt x="1466" y="1086"/>
                </a:lnTo>
                <a:lnTo>
                  <a:pt x="1466" y="1079"/>
                </a:lnTo>
                <a:lnTo>
                  <a:pt x="1466" y="1086"/>
                </a:lnTo>
                <a:lnTo>
                  <a:pt x="1466" y="1079"/>
                </a:lnTo>
                <a:lnTo>
                  <a:pt x="1466" y="1086"/>
                </a:lnTo>
                <a:lnTo>
                  <a:pt x="1472" y="1086"/>
                </a:lnTo>
                <a:lnTo>
                  <a:pt x="1472" y="1079"/>
                </a:lnTo>
                <a:lnTo>
                  <a:pt x="1472" y="1086"/>
                </a:lnTo>
                <a:lnTo>
                  <a:pt x="1472" y="1079"/>
                </a:lnTo>
                <a:lnTo>
                  <a:pt x="1472" y="1079"/>
                </a:lnTo>
                <a:lnTo>
                  <a:pt x="1479" y="1079"/>
                </a:lnTo>
                <a:lnTo>
                  <a:pt x="1479" y="1079"/>
                </a:lnTo>
                <a:lnTo>
                  <a:pt x="1479" y="1073"/>
                </a:lnTo>
                <a:lnTo>
                  <a:pt x="1479" y="988"/>
                </a:lnTo>
                <a:lnTo>
                  <a:pt x="1479" y="968"/>
                </a:lnTo>
                <a:lnTo>
                  <a:pt x="1479" y="1027"/>
                </a:lnTo>
                <a:lnTo>
                  <a:pt x="1479" y="1053"/>
                </a:lnTo>
                <a:lnTo>
                  <a:pt x="1479" y="1079"/>
                </a:lnTo>
                <a:lnTo>
                  <a:pt x="1479" y="1053"/>
                </a:lnTo>
                <a:lnTo>
                  <a:pt x="1479" y="1040"/>
                </a:lnTo>
                <a:lnTo>
                  <a:pt x="1479" y="1060"/>
                </a:lnTo>
                <a:lnTo>
                  <a:pt x="1479" y="1079"/>
                </a:lnTo>
                <a:lnTo>
                  <a:pt x="1485" y="1079"/>
                </a:lnTo>
                <a:lnTo>
                  <a:pt x="1485" y="1079"/>
                </a:lnTo>
                <a:lnTo>
                  <a:pt x="1485" y="1079"/>
                </a:lnTo>
                <a:lnTo>
                  <a:pt x="1485" y="1086"/>
                </a:lnTo>
                <a:lnTo>
                  <a:pt x="1485" y="1079"/>
                </a:lnTo>
                <a:lnTo>
                  <a:pt x="1485" y="1086"/>
                </a:lnTo>
                <a:lnTo>
                  <a:pt x="1492" y="1079"/>
                </a:lnTo>
                <a:lnTo>
                  <a:pt x="1492" y="1086"/>
                </a:lnTo>
                <a:lnTo>
                  <a:pt x="1492" y="1079"/>
                </a:lnTo>
                <a:lnTo>
                  <a:pt x="1492" y="1086"/>
                </a:lnTo>
                <a:lnTo>
                  <a:pt x="1492" y="1086"/>
                </a:lnTo>
                <a:lnTo>
                  <a:pt x="1492" y="1079"/>
                </a:lnTo>
                <a:lnTo>
                  <a:pt x="1492" y="1086"/>
                </a:lnTo>
                <a:lnTo>
                  <a:pt x="1492" y="1079"/>
                </a:lnTo>
                <a:lnTo>
                  <a:pt x="1492" y="1086"/>
                </a:lnTo>
                <a:lnTo>
                  <a:pt x="1492" y="1079"/>
                </a:lnTo>
                <a:lnTo>
                  <a:pt x="1498" y="1086"/>
                </a:lnTo>
                <a:lnTo>
                  <a:pt x="1498" y="1079"/>
                </a:lnTo>
                <a:lnTo>
                  <a:pt x="1498" y="1086"/>
                </a:lnTo>
                <a:lnTo>
                  <a:pt x="1498" y="1079"/>
                </a:lnTo>
                <a:lnTo>
                  <a:pt x="1505" y="1079"/>
                </a:lnTo>
                <a:lnTo>
                  <a:pt x="1505" y="1079"/>
                </a:lnTo>
                <a:lnTo>
                  <a:pt x="1505" y="1079"/>
                </a:lnTo>
                <a:lnTo>
                  <a:pt x="1505" y="1086"/>
                </a:lnTo>
                <a:lnTo>
                  <a:pt x="1505" y="1079"/>
                </a:lnTo>
                <a:lnTo>
                  <a:pt x="1505" y="1086"/>
                </a:lnTo>
                <a:lnTo>
                  <a:pt x="1505" y="1079"/>
                </a:lnTo>
                <a:lnTo>
                  <a:pt x="1505" y="1086"/>
                </a:lnTo>
                <a:lnTo>
                  <a:pt x="1511" y="1086"/>
                </a:lnTo>
                <a:lnTo>
                  <a:pt x="1511" y="1079"/>
                </a:lnTo>
                <a:lnTo>
                  <a:pt x="1511" y="1086"/>
                </a:lnTo>
                <a:lnTo>
                  <a:pt x="1511" y="1079"/>
                </a:lnTo>
                <a:lnTo>
                  <a:pt x="1511" y="1086"/>
                </a:lnTo>
                <a:lnTo>
                  <a:pt x="1511" y="1079"/>
                </a:lnTo>
                <a:lnTo>
                  <a:pt x="1511" y="1086"/>
                </a:lnTo>
                <a:lnTo>
                  <a:pt x="1518" y="1086"/>
                </a:lnTo>
                <a:lnTo>
                  <a:pt x="1518" y="1079"/>
                </a:lnTo>
                <a:lnTo>
                  <a:pt x="1518" y="1086"/>
                </a:lnTo>
                <a:lnTo>
                  <a:pt x="1518" y="1079"/>
                </a:lnTo>
                <a:lnTo>
                  <a:pt x="1518" y="1086"/>
                </a:lnTo>
                <a:lnTo>
                  <a:pt x="1518" y="1086"/>
                </a:lnTo>
                <a:lnTo>
                  <a:pt x="1518" y="1079"/>
                </a:lnTo>
                <a:lnTo>
                  <a:pt x="1518" y="1086"/>
                </a:lnTo>
                <a:lnTo>
                  <a:pt x="1518" y="1079"/>
                </a:lnTo>
                <a:lnTo>
                  <a:pt x="1518" y="1086"/>
                </a:lnTo>
                <a:lnTo>
                  <a:pt x="1525" y="1086"/>
                </a:lnTo>
                <a:lnTo>
                  <a:pt x="1525" y="1079"/>
                </a:lnTo>
                <a:lnTo>
                  <a:pt x="1525" y="1079"/>
                </a:lnTo>
                <a:lnTo>
                  <a:pt x="1525" y="1079"/>
                </a:lnTo>
                <a:lnTo>
                  <a:pt x="1525" y="1079"/>
                </a:lnTo>
                <a:lnTo>
                  <a:pt x="1525" y="1079"/>
                </a:lnTo>
                <a:lnTo>
                  <a:pt x="1531" y="1079"/>
                </a:lnTo>
                <a:lnTo>
                  <a:pt x="1531" y="1079"/>
                </a:lnTo>
                <a:lnTo>
                  <a:pt x="1531" y="1079"/>
                </a:lnTo>
                <a:lnTo>
                  <a:pt x="1531" y="1086"/>
                </a:lnTo>
                <a:lnTo>
                  <a:pt x="1531" y="1079"/>
                </a:lnTo>
                <a:lnTo>
                  <a:pt x="1531" y="1086"/>
                </a:lnTo>
                <a:lnTo>
                  <a:pt x="1531" y="1079"/>
                </a:lnTo>
                <a:lnTo>
                  <a:pt x="1538" y="1079"/>
                </a:lnTo>
                <a:lnTo>
                  <a:pt x="1538" y="1086"/>
                </a:lnTo>
                <a:lnTo>
                  <a:pt x="1538" y="1079"/>
                </a:lnTo>
                <a:lnTo>
                  <a:pt x="1538" y="1086"/>
                </a:lnTo>
                <a:lnTo>
                  <a:pt x="1538" y="1079"/>
                </a:lnTo>
                <a:lnTo>
                  <a:pt x="1538" y="1086"/>
                </a:lnTo>
                <a:lnTo>
                  <a:pt x="1538" y="1086"/>
                </a:lnTo>
                <a:lnTo>
                  <a:pt x="1538" y="1079"/>
                </a:lnTo>
                <a:lnTo>
                  <a:pt x="1544" y="1086"/>
                </a:lnTo>
                <a:lnTo>
                  <a:pt x="1544" y="1079"/>
                </a:lnTo>
                <a:lnTo>
                  <a:pt x="1544" y="1086"/>
                </a:lnTo>
                <a:lnTo>
                  <a:pt x="1544" y="1079"/>
                </a:lnTo>
                <a:lnTo>
                  <a:pt x="1544" y="1086"/>
                </a:lnTo>
                <a:lnTo>
                  <a:pt x="1544" y="1079"/>
                </a:lnTo>
                <a:lnTo>
                  <a:pt x="1544" y="1086"/>
                </a:lnTo>
                <a:lnTo>
                  <a:pt x="1551" y="1086"/>
                </a:lnTo>
                <a:lnTo>
                  <a:pt x="1551" y="1079"/>
                </a:lnTo>
                <a:lnTo>
                  <a:pt x="1551" y="1086"/>
                </a:lnTo>
                <a:lnTo>
                  <a:pt x="1551" y="1079"/>
                </a:lnTo>
                <a:lnTo>
                  <a:pt x="1557" y="1079"/>
                </a:lnTo>
                <a:lnTo>
                  <a:pt x="1557" y="1086"/>
                </a:lnTo>
                <a:lnTo>
                  <a:pt x="1557" y="1079"/>
                </a:lnTo>
                <a:lnTo>
                  <a:pt x="1557" y="1086"/>
                </a:lnTo>
                <a:lnTo>
                  <a:pt x="1557" y="1079"/>
                </a:lnTo>
                <a:lnTo>
                  <a:pt x="1557" y="1086"/>
                </a:lnTo>
                <a:lnTo>
                  <a:pt x="1557" y="1079"/>
                </a:lnTo>
                <a:lnTo>
                  <a:pt x="1564" y="1086"/>
                </a:lnTo>
                <a:lnTo>
                  <a:pt x="1564" y="1079"/>
                </a:lnTo>
                <a:lnTo>
                  <a:pt x="1564" y="1086"/>
                </a:lnTo>
                <a:lnTo>
                  <a:pt x="1564" y="1079"/>
                </a:lnTo>
                <a:lnTo>
                  <a:pt x="1564" y="1086"/>
                </a:lnTo>
                <a:lnTo>
                  <a:pt x="1564" y="1079"/>
                </a:lnTo>
                <a:lnTo>
                  <a:pt x="1564" y="1086"/>
                </a:lnTo>
                <a:lnTo>
                  <a:pt x="1570" y="1086"/>
                </a:lnTo>
                <a:lnTo>
                  <a:pt x="1570" y="1079"/>
                </a:lnTo>
                <a:lnTo>
                  <a:pt x="1570" y="1086"/>
                </a:lnTo>
                <a:lnTo>
                  <a:pt x="1570" y="1079"/>
                </a:lnTo>
                <a:lnTo>
                  <a:pt x="1570" y="1086"/>
                </a:lnTo>
                <a:lnTo>
                  <a:pt x="1577" y="1079"/>
                </a:lnTo>
                <a:lnTo>
                  <a:pt x="1577" y="1086"/>
                </a:lnTo>
                <a:lnTo>
                  <a:pt x="1577" y="1079"/>
                </a:lnTo>
                <a:lnTo>
                  <a:pt x="1577" y="1086"/>
                </a:lnTo>
                <a:lnTo>
                  <a:pt x="1577" y="1079"/>
                </a:lnTo>
                <a:lnTo>
                  <a:pt x="1577" y="1086"/>
                </a:lnTo>
                <a:lnTo>
                  <a:pt x="1577" y="1079"/>
                </a:lnTo>
                <a:lnTo>
                  <a:pt x="1583" y="1079"/>
                </a:lnTo>
                <a:lnTo>
                  <a:pt x="1583" y="1079"/>
                </a:lnTo>
                <a:lnTo>
                  <a:pt x="1583" y="1021"/>
                </a:lnTo>
                <a:lnTo>
                  <a:pt x="1583" y="994"/>
                </a:lnTo>
                <a:lnTo>
                  <a:pt x="1583" y="975"/>
                </a:lnTo>
                <a:lnTo>
                  <a:pt x="1583" y="1007"/>
                </a:lnTo>
                <a:lnTo>
                  <a:pt x="1583" y="1073"/>
                </a:lnTo>
                <a:lnTo>
                  <a:pt x="1590" y="1066"/>
                </a:lnTo>
                <a:lnTo>
                  <a:pt x="1590" y="1040"/>
                </a:lnTo>
                <a:lnTo>
                  <a:pt x="1590" y="1034"/>
                </a:lnTo>
                <a:lnTo>
                  <a:pt x="1590" y="1073"/>
                </a:lnTo>
                <a:lnTo>
                  <a:pt x="1590" y="1079"/>
                </a:lnTo>
                <a:lnTo>
                  <a:pt x="1590" y="1073"/>
                </a:lnTo>
                <a:lnTo>
                  <a:pt x="1590" y="1079"/>
                </a:lnTo>
                <a:lnTo>
                  <a:pt x="1590" y="1079"/>
                </a:lnTo>
                <a:lnTo>
                  <a:pt x="1590" y="1086"/>
                </a:lnTo>
                <a:lnTo>
                  <a:pt x="1590" y="1079"/>
                </a:lnTo>
                <a:lnTo>
                  <a:pt x="1590" y="1086"/>
                </a:lnTo>
                <a:lnTo>
                  <a:pt x="1590" y="1086"/>
                </a:lnTo>
                <a:lnTo>
                  <a:pt x="1590" y="1079"/>
                </a:lnTo>
                <a:lnTo>
                  <a:pt x="1590" y="1086"/>
                </a:lnTo>
                <a:lnTo>
                  <a:pt x="1590" y="1079"/>
                </a:lnTo>
                <a:lnTo>
                  <a:pt x="1596" y="1079"/>
                </a:lnTo>
                <a:lnTo>
                  <a:pt x="1596" y="1086"/>
                </a:lnTo>
                <a:lnTo>
                  <a:pt x="1596" y="1079"/>
                </a:lnTo>
                <a:lnTo>
                  <a:pt x="1596" y="1086"/>
                </a:lnTo>
                <a:lnTo>
                  <a:pt x="1596" y="1079"/>
                </a:lnTo>
                <a:lnTo>
                  <a:pt x="1596" y="1086"/>
                </a:lnTo>
                <a:lnTo>
                  <a:pt x="1596" y="1079"/>
                </a:lnTo>
                <a:lnTo>
                  <a:pt x="1603" y="1086"/>
                </a:lnTo>
                <a:lnTo>
                  <a:pt x="1603" y="1079"/>
                </a:lnTo>
                <a:lnTo>
                  <a:pt x="1603" y="1086"/>
                </a:lnTo>
                <a:lnTo>
                  <a:pt x="1603" y="1079"/>
                </a:lnTo>
                <a:lnTo>
                  <a:pt x="1603" y="1086"/>
                </a:lnTo>
                <a:lnTo>
                  <a:pt x="1603" y="1079"/>
                </a:lnTo>
                <a:lnTo>
                  <a:pt x="1603" y="1086"/>
                </a:lnTo>
                <a:lnTo>
                  <a:pt x="1603" y="1079"/>
                </a:lnTo>
                <a:lnTo>
                  <a:pt x="1603" y="1086"/>
                </a:lnTo>
                <a:lnTo>
                  <a:pt x="1603" y="1079"/>
                </a:lnTo>
                <a:lnTo>
                  <a:pt x="1610" y="1079"/>
                </a:lnTo>
                <a:lnTo>
                  <a:pt x="1610" y="1079"/>
                </a:lnTo>
                <a:lnTo>
                  <a:pt x="1610" y="1079"/>
                </a:lnTo>
                <a:lnTo>
                  <a:pt x="1610" y="1079"/>
                </a:lnTo>
                <a:lnTo>
                  <a:pt x="1610" y="1079"/>
                </a:lnTo>
                <a:lnTo>
                  <a:pt x="1610" y="1079"/>
                </a:lnTo>
                <a:lnTo>
                  <a:pt x="1610" y="1079"/>
                </a:lnTo>
                <a:lnTo>
                  <a:pt x="1610" y="1073"/>
                </a:lnTo>
                <a:lnTo>
                  <a:pt x="1610" y="1034"/>
                </a:lnTo>
                <a:lnTo>
                  <a:pt x="1610" y="1021"/>
                </a:lnTo>
                <a:lnTo>
                  <a:pt x="1610" y="1073"/>
                </a:lnTo>
                <a:lnTo>
                  <a:pt x="1610" y="1079"/>
                </a:lnTo>
                <a:lnTo>
                  <a:pt x="1610" y="1060"/>
                </a:lnTo>
                <a:lnTo>
                  <a:pt x="1610" y="1047"/>
                </a:lnTo>
                <a:lnTo>
                  <a:pt x="1610" y="1053"/>
                </a:lnTo>
                <a:lnTo>
                  <a:pt x="1616" y="1060"/>
                </a:lnTo>
                <a:lnTo>
                  <a:pt x="1616" y="1073"/>
                </a:lnTo>
                <a:lnTo>
                  <a:pt x="1616" y="1066"/>
                </a:lnTo>
                <a:lnTo>
                  <a:pt x="1616" y="1060"/>
                </a:lnTo>
                <a:lnTo>
                  <a:pt x="1616" y="1066"/>
                </a:lnTo>
                <a:lnTo>
                  <a:pt x="1616" y="1079"/>
                </a:lnTo>
                <a:lnTo>
                  <a:pt x="1616" y="1079"/>
                </a:lnTo>
                <a:lnTo>
                  <a:pt x="1616" y="1086"/>
                </a:lnTo>
                <a:lnTo>
                  <a:pt x="1623" y="1086"/>
                </a:lnTo>
                <a:lnTo>
                  <a:pt x="1623" y="1079"/>
                </a:lnTo>
                <a:lnTo>
                  <a:pt x="1623" y="1086"/>
                </a:lnTo>
                <a:lnTo>
                  <a:pt x="1623" y="1079"/>
                </a:lnTo>
                <a:lnTo>
                  <a:pt x="1623" y="1086"/>
                </a:lnTo>
                <a:lnTo>
                  <a:pt x="1623" y="1079"/>
                </a:lnTo>
                <a:lnTo>
                  <a:pt x="1629" y="1086"/>
                </a:lnTo>
                <a:lnTo>
                  <a:pt x="1629" y="1079"/>
                </a:lnTo>
                <a:lnTo>
                  <a:pt x="1629" y="1086"/>
                </a:lnTo>
                <a:lnTo>
                  <a:pt x="1629" y="1079"/>
                </a:lnTo>
                <a:lnTo>
                  <a:pt x="1629" y="1086"/>
                </a:lnTo>
                <a:lnTo>
                  <a:pt x="1629" y="1079"/>
                </a:lnTo>
                <a:lnTo>
                  <a:pt x="1629" y="1086"/>
                </a:lnTo>
                <a:lnTo>
                  <a:pt x="1636" y="1086"/>
                </a:lnTo>
                <a:lnTo>
                  <a:pt x="1636" y="1079"/>
                </a:lnTo>
                <a:lnTo>
                  <a:pt x="1636" y="1086"/>
                </a:lnTo>
                <a:lnTo>
                  <a:pt x="1636" y="1079"/>
                </a:lnTo>
                <a:lnTo>
                  <a:pt x="1636" y="1086"/>
                </a:lnTo>
                <a:lnTo>
                  <a:pt x="1636" y="1086"/>
                </a:lnTo>
                <a:lnTo>
                  <a:pt x="1636" y="1079"/>
                </a:lnTo>
                <a:lnTo>
                  <a:pt x="1636" y="1086"/>
                </a:lnTo>
                <a:lnTo>
                  <a:pt x="1642" y="1086"/>
                </a:lnTo>
                <a:lnTo>
                  <a:pt x="1649" y="1086"/>
                </a:lnTo>
                <a:lnTo>
                  <a:pt x="1649" y="1079"/>
                </a:lnTo>
                <a:lnTo>
                  <a:pt x="1649" y="1086"/>
                </a:lnTo>
                <a:lnTo>
                  <a:pt x="1649" y="1079"/>
                </a:lnTo>
                <a:lnTo>
                  <a:pt x="1649" y="1086"/>
                </a:lnTo>
                <a:lnTo>
                  <a:pt x="1649" y="1079"/>
                </a:lnTo>
                <a:lnTo>
                  <a:pt x="1649" y="1086"/>
                </a:lnTo>
                <a:lnTo>
                  <a:pt x="1655" y="1086"/>
                </a:lnTo>
                <a:lnTo>
                  <a:pt x="1662" y="1079"/>
                </a:lnTo>
                <a:lnTo>
                  <a:pt x="1662" y="1086"/>
                </a:lnTo>
                <a:lnTo>
                  <a:pt x="1662" y="1079"/>
                </a:lnTo>
                <a:lnTo>
                  <a:pt x="1662" y="1086"/>
                </a:lnTo>
                <a:lnTo>
                  <a:pt x="1662" y="1086"/>
                </a:lnTo>
                <a:lnTo>
                  <a:pt x="1662" y="1079"/>
                </a:lnTo>
                <a:lnTo>
                  <a:pt x="1662" y="1086"/>
                </a:lnTo>
                <a:lnTo>
                  <a:pt x="1662" y="1079"/>
                </a:lnTo>
                <a:lnTo>
                  <a:pt x="1662" y="1086"/>
                </a:lnTo>
                <a:lnTo>
                  <a:pt x="1662" y="1079"/>
                </a:lnTo>
                <a:lnTo>
                  <a:pt x="1662" y="1086"/>
                </a:lnTo>
                <a:lnTo>
                  <a:pt x="1668" y="1079"/>
                </a:lnTo>
                <a:lnTo>
                  <a:pt x="1668" y="1086"/>
                </a:lnTo>
                <a:lnTo>
                  <a:pt x="1668" y="1079"/>
                </a:lnTo>
                <a:lnTo>
                  <a:pt x="1668" y="1086"/>
                </a:lnTo>
                <a:lnTo>
                  <a:pt x="1675" y="1086"/>
                </a:lnTo>
                <a:lnTo>
                  <a:pt x="1682" y="1086"/>
                </a:lnTo>
                <a:lnTo>
                  <a:pt x="1682" y="1079"/>
                </a:lnTo>
                <a:lnTo>
                  <a:pt x="1682" y="1079"/>
                </a:lnTo>
                <a:lnTo>
                  <a:pt x="1682" y="1086"/>
                </a:lnTo>
                <a:lnTo>
                  <a:pt x="1682" y="1079"/>
                </a:lnTo>
                <a:lnTo>
                  <a:pt x="1682" y="1086"/>
                </a:lnTo>
                <a:lnTo>
                  <a:pt x="1688" y="1079"/>
                </a:lnTo>
                <a:lnTo>
                  <a:pt x="1688" y="1086"/>
                </a:lnTo>
                <a:lnTo>
                  <a:pt x="1688" y="1079"/>
                </a:lnTo>
                <a:lnTo>
                  <a:pt x="1688" y="1086"/>
                </a:lnTo>
                <a:lnTo>
                  <a:pt x="1688" y="1079"/>
                </a:lnTo>
                <a:lnTo>
                  <a:pt x="1688" y="1086"/>
                </a:lnTo>
                <a:lnTo>
                  <a:pt x="1688" y="1079"/>
                </a:lnTo>
                <a:lnTo>
                  <a:pt x="1695" y="1086"/>
                </a:lnTo>
                <a:lnTo>
                  <a:pt x="1695" y="1079"/>
                </a:lnTo>
                <a:lnTo>
                  <a:pt x="1695" y="1086"/>
                </a:lnTo>
                <a:lnTo>
                  <a:pt x="1695" y="1079"/>
                </a:lnTo>
                <a:lnTo>
                  <a:pt x="1701" y="1079"/>
                </a:lnTo>
                <a:lnTo>
                  <a:pt x="1701" y="1086"/>
                </a:lnTo>
                <a:lnTo>
                  <a:pt x="1701" y="1079"/>
                </a:lnTo>
                <a:lnTo>
                  <a:pt x="1701" y="1086"/>
                </a:lnTo>
                <a:lnTo>
                  <a:pt x="1701" y="1079"/>
                </a:lnTo>
                <a:lnTo>
                  <a:pt x="1708" y="1086"/>
                </a:lnTo>
                <a:lnTo>
                  <a:pt x="1708" y="1079"/>
                </a:lnTo>
                <a:lnTo>
                  <a:pt x="1708" y="1086"/>
                </a:lnTo>
                <a:lnTo>
                  <a:pt x="1708" y="1079"/>
                </a:lnTo>
                <a:lnTo>
                  <a:pt x="1708" y="1086"/>
                </a:lnTo>
                <a:lnTo>
                  <a:pt x="1708" y="1079"/>
                </a:lnTo>
                <a:lnTo>
                  <a:pt x="1708" y="1079"/>
                </a:lnTo>
                <a:lnTo>
                  <a:pt x="1708" y="1086"/>
                </a:lnTo>
                <a:lnTo>
                  <a:pt x="1708" y="1079"/>
                </a:lnTo>
                <a:lnTo>
                  <a:pt x="1708" y="1086"/>
                </a:lnTo>
                <a:lnTo>
                  <a:pt x="1714" y="1086"/>
                </a:lnTo>
                <a:lnTo>
                  <a:pt x="1714" y="1079"/>
                </a:lnTo>
                <a:lnTo>
                  <a:pt x="1714" y="1073"/>
                </a:lnTo>
                <a:lnTo>
                  <a:pt x="1714" y="1053"/>
                </a:lnTo>
                <a:lnTo>
                  <a:pt x="1714" y="929"/>
                </a:lnTo>
                <a:lnTo>
                  <a:pt x="1714" y="909"/>
                </a:lnTo>
                <a:lnTo>
                  <a:pt x="1714" y="1034"/>
                </a:lnTo>
                <a:lnTo>
                  <a:pt x="1714" y="1066"/>
                </a:lnTo>
                <a:lnTo>
                  <a:pt x="1714" y="1047"/>
                </a:lnTo>
                <a:lnTo>
                  <a:pt x="1714" y="1007"/>
                </a:lnTo>
                <a:lnTo>
                  <a:pt x="1714" y="1034"/>
                </a:lnTo>
                <a:lnTo>
                  <a:pt x="1721" y="1053"/>
                </a:lnTo>
                <a:lnTo>
                  <a:pt x="1721" y="1079"/>
                </a:lnTo>
                <a:lnTo>
                  <a:pt x="1721" y="1079"/>
                </a:lnTo>
                <a:lnTo>
                  <a:pt x="1721" y="1060"/>
                </a:lnTo>
                <a:lnTo>
                  <a:pt x="1721" y="1079"/>
                </a:lnTo>
                <a:lnTo>
                  <a:pt x="1721" y="1086"/>
                </a:lnTo>
                <a:lnTo>
                  <a:pt x="1727" y="1086"/>
                </a:lnTo>
                <a:lnTo>
                  <a:pt x="1727" y="1079"/>
                </a:lnTo>
                <a:lnTo>
                  <a:pt x="1727" y="1086"/>
                </a:lnTo>
                <a:lnTo>
                  <a:pt x="1727" y="1079"/>
                </a:lnTo>
                <a:lnTo>
                  <a:pt x="1727" y="1086"/>
                </a:lnTo>
                <a:lnTo>
                  <a:pt x="1727" y="1079"/>
                </a:lnTo>
                <a:lnTo>
                  <a:pt x="1727" y="1086"/>
                </a:lnTo>
                <a:lnTo>
                  <a:pt x="1734" y="1079"/>
                </a:lnTo>
                <a:lnTo>
                  <a:pt x="1734" y="1086"/>
                </a:lnTo>
                <a:lnTo>
                  <a:pt x="1734" y="1079"/>
                </a:lnTo>
                <a:lnTo>
                  <a:pt x="1734" y="1086"/>
                </a:lnTo>
                <a:lnTo>
                  <a:pt x="1734" y="1079"/>
                </a:lnTo>
                <a:lnTo>
                  <a:pt x="1734" y="1086"/>
                </a:lnTo>
                <a:lnTo>
                  <a:pt x="1734" y="1086"/>
                </a:lnTo>
                <a:lnTo>
                  <a:pt x="1734" y="1079"/>
                </a:lnTo>
                <a:lnTo>
                  <a:pt x="1734" y="1086"/>
                </a:lnTo>
                <a:lnTo>
                  <a:pt x="1734" y="1079"/>
                </a:lnTo>
                <a:lnTo>
                  <a:pt x="1734" y="1086"/>
                </a:lnTo>
                <a:lnTo>
                  <a:pt x="1740" y="1086"/>
                </a:lnTo>
                <a:lnTo>
                  <a:pt x="1740" y="1079"/>
                </a:lnTo>
                <a:lnTo>
                  <a:pt x="1740" y="1086"/>
                </a:lnTo>
                <a:lnTo>
                  <a:pt x="1740" y="1079"/>
                </a:lnTo>
                <a:lnTo>
                  <a:pt x="1747" y="1079"/>
                </a:lnTo>
                <a:lnTo>
                  <a:pt x="1747" y="1060"/>
                </a:lnTo>
                <a:lnTo>
                  <a:pt x="1747" y="1053"/>
                </a:lnTo>
                <a:lnTo>
                  <a:pt x="1747" y="1034"/>
                </a:lnTo>
                <a:lnTo>
                  <a:pt x="1747" y="1053"/>
                </a:lnTo>
                <a:lnTo>
                  <a:pt x="1747" y="1079"/>
                </a:lnTo>
                <a:lnTo>
                  <a:pt x="1747" y="1079"/>
                </a:lnTo>
                <a:lnTo>
                  <a:pt x="1747" y="1060"/>
                </a:lnTo>
                <a:lnTo>
                  <a:pt x="1747" y="1079"/>
                </a:lnTo>
                <a:lnTo>
                  <a:pt x="1753" y="1079"/>
                </a:lnTo>
                <a:lnTo>
                  <a:pt x="1753" y="1079"/>
                </a:lnTo>
                <a:lnTo>
                  <a:pt x="1753" y="1086"/>
                </a:lnTo>
                <a:lnTo>
                  <a:pt x="1753" y="1079"/>
                </a:lnTo>
                <a:lnTo>
                  <a:pt x="1753" y="1086"/>
                </a:lnTo>
                <a:lnTo>
                  <a:pt x="1753" y="1079"/>
                </a:lnTo>
                <a:lnTo>
                  <a:pt x="1760" y="1079"/>
                </a:lnTo>
                <a:lnTo>
                  <a:pt x="1760" y="1086"/>
                </a:lnTo>
                <a:lnTo>
                  <a:pt x="1760" y="1079"/>
                </a:lnTo>
                <a:lnTo>
                  <a:pt x="1760" y="1086"/>
                </a:lnTo>
                <a:lnTo>
                  <a:pt x="1760" y="1079"/>
                </a:lnTo>
                <a:lnTo>
                  <a:pt x="1760" y="1086"/>
                </a:lnTo>
                <a:lnTo>
                  <a:pt x="1760" y="1079"/>
                </a:lnTo>
                <a:lnTo>
                  <a:pt x="1760" y="1086"/>
                </a:lnTo>
                <a:lnTo>
                  <a:pt x="1760" y="1079"/>
                </a:lnTo>
                <a:lnTo>
                  <a:pt x="1760" y="1086"/>
                </a:lnTo>
                <a:lnTo>
                  <a:pt x="1760" y="1086"/>
                </a:lnTo>
                <a:lnTo>
                  <a:pt x="1760" y="1079"/>
                </a:lnTo>
                <a:lnTo>
                  <a:pt x="1760" y="1086"/>
                </a:lnTo>
                <a:lnTo>
                  <a:pt x="1767" y="1086"/>
                </a:lnTo>
                <a:lnTo>
                  <a:pt x="1767" y="1079"/>
                </a:lnTo>
                <a:lnTo>
                  <a:pt x="1767" y="1086"/>
                </a:lnTo>
                <a:lnTo>
                  <a:pt x="1767" y="1079"/>
                </a:lnTo>
                <a:lnTo>
                  <a:pt x="1767" y="1086"/>
                </a:lnTo>
                <a:lnTo>
                  <a:pt x="1767" y="1079"/>
                </a:lnTo>
                <a:lnTo>
                  <a:pt x="1767" y="1086"/>
                </a:lnTo>
                <a:lnTo>
                  <a:pt x="1773" y="1086"/>
                </a:lnTo>
                <a:lnTo>
                  <a:pt x="1773" y="1079"/>
                </a:lnTo>
                <a:lnTo>
                  <a:pt x="1773" y="1086"/>
                </a:lnTo>
                <a:lnTo>
                  <a:pt x="1773" y="1079"/>
                </a:lnTo>
                <a:lnTo>
                  <a:pt x="1773" y="1086"/>
                </a:lnTo>
                <a:lnTo>
                  <a:pt x="1773" y="1079"/>
                </a:lnTo>
                <a:lnTo>
                  <a:pt x="1780" y="1086"/>
                </a:lnTo>
                <a:lnTo>
                  <a:pt x="1780" y="1086"/>
                </a:lnTo>
                <a:lnTo>
                  <a:pt x="1780" y="1079"/>
                </a:lnTo>
                <a:lnTo>
                  <a:pt x="1780" y="1086"/>
                </a:lnTo>
                <a:lnTo>
                  <a:pt x="1786" y="1079"/>
                </a:lnTo>
                <a:lnTo>
                  <a:pt x="1786" y="1086"/>
                </a:lnTo>
                <a:lnTo>
                  <a:pt x="1786" y="1079"/>
                </a:lnTo>
                <a:lnTo>
                  <a:pt x="1786" y="1086"/>
                </a:lnTo>
                <a:lnTo>
                  <a:pt x="1786" y="1079"/>
                </a:lnTo>
                <a:lnTo>
                  <a:pt x="1786" y="1086"/>
                </a:lnTo>
                <a:lnTo>
                  <a:pt x="1786" y="1079"/>
                </a:lnTo>
                <a:lnTo>
                  <a:pt x="1786" y="1014"/>
                </a:lnTo>
                <a:lnTo>
                  <a:pt x="1793" y="968"/>
                </a:lnTo>
                <a:lnTo>
                  <a:pt x="1793" y="785"/>
                </a:lnTo>
                <a:lnTo>
                  <a:pt x="1793" y="772"/>
                </a:lnTo>
                <a:lnTo>
                  <a:pt x="1793" y="1014"/>
                </a:lnTo>
                <a:lnTo>
                  <a:pt x="1793" y="1053"/>
                </a:lnTo>
                <a:lnTo>
                  <a:pt x="1793" y="968"/>
                </a:lnTo>
                <a:lnTo>
                  <a:pt x="1793" y="935"/>
                </a:lnTo>
                <a:lnTo>
                  <a:pt x="1793" y="994"/>
                </a:lnTo>
                <a:lnTo>
                  <a:pt x="1793" y="1034"/>
                </a:lnTo>
                <a:lnTo>
                  <a:pt x="1793" y="1073"/>
                </a:lnTo>
                <a:lnTo>
                  <a:pt x="1793" y="1053"/>
                </a:lnTo>
                <a:lnTo>
                  <a:pt x="1793" y="1034"/>
                </a:lnTo>
                <a:lnTo>
                  <a:pt x="1793" y="1047"/>
                </a:lnTo>
                <a:lnTo>
                  <a:pt x="1793" y="1079"/>
                </a:lnTo>
                <a:lnTo>
                  <a:pt x="1799" y="1086"/>
                </a:lnTo>
                <a:lnTo>
                  <a:pt x="1799" y="1079"/>
                </a:lnTo>
                <a:lnTo>
                  <a:pt x="1799" y="1079"/>
                </a:lnTo>
                <a:lnTo>
                  <a:pt x="1799" y="1079"/>
                </a:lnTo>
                <a:lnTo>
                  <a:pt x="1799" y="1086"/>
                </a:lnTo>
                <a:lnTo>
                  <a:pt x="1799" y="1079"/>
                </a:lnTo>
                <a:lnTo>
                  <a:pt x="1806" y="1079"/>
                </a:lnTo>
                <a:lnTo>
                  <a:pt x="1806" y="1086"/>
                </a:lnTo>
                <a:lnTo>
                  <a:pt x="1806" y="1079"/>
                </a:lnTo>
                <a:lnTo>
                  <a:pt x="1806" y="1086"/>
                </a:lnTo>
                <a:lnTo>
                  <a:pt x="1806" y="1079"/>
                </a:lnTo>
                <a:lnTo>
                  <a:pt x="1806" y="1086"/>
                </a:lnTo>
                <a:lnTo>
                  <a:pt x="1806" y="1086"/>
                </a:lnTo>
                <a:lnTo>
                  <a:pt x="1812" y="1086"/>
                </a:lnTo>
                <a:lnTo>
                  <a:pt x="1812" y="1079"/>
                </a:lnTo>
                <a:lnTo>
                  <a:pt x="1812" y="1086"/>
                </a:lnTo>
                <a:lnTo>
                  <a:pt x="1812" y="1079"/>
                </a:lnTo>
                <a:lnTo>
                  <a:pt x="1812" y="1086"/>
                </a:lnTo>
                <a:lnTo>
                  <a:pt x="1812" y="1079"/>
                </a:lnTo>
                <a:lnTo>
                  <a:pt x="1812" y="1086"/>
                </a:lnTo>
                <a:lnTo>
                  <a:pt x="1819" y="1086"/>
                </a:lnTo>
                <a:lnTo>
                  <a:pt x="1819" y="1079"/>
                </a:lnTo>
                <a:lnTo>
                  <a:pt x="1819" y="1086"/>
                </a:lnTo>
                <a:lnTo>
                  <a:pt x="1825" y="1086"/>
                </a:lnTo>
                <a:lnTo>
                  <a:pt x="1832" y="1086"/>
                </a:lnTo>
                <a:lnTo>
                  <a:pt x="1832" y="1079"/>
                </a:lnTo>
                <a:lnTo>
                  <a:pt x="1832" y="1086"/>
                </a:lnTo>
                <a:lnTo>
                  <a:pt x="1832" y="1079"/>
                </a:lnTo>
                <a:lnTo>
                  <a:pt x="1832" y="1086"/>
                </a:lnTo>
                <a:lnTo>
                  <a:pt x="1832" y="1086"/>
                </a:lnTo>
                <a:lnTo>
                  <a:pt x="1832" y="1079"/>
                </a:lnTo>
                <a:lnTo>
                  <a:pt x="1839" y="1079"/>
                </a:lnTo>
                <a:lnTo>
                  <a:pt x="1839" y="1086"/>
                </a:lnTo>
                <a:lnTo>
                  <a:pt x="1839" y="1079"/>
                </a:lnTo>
                <a:lnTo>
                  <a:pt x="1839" y="1086"/>
                </a:lnTo>
                <a:lnTo>
                  <a:pt x="1845" y="1086"/>
                </a:lnTo>
                <a:lnTo>
                  <a:pt x="1845" y="1079"/>
                </a:lnTo>
                <a:lnTo>
                  <a:pt x="1845" y="1086"/>
                </a:lnTo>
                <a:lnTo>
                  <a:pt x="1845" y="1079"/>
                </a:lnTo>
                <a:lnTo>
                  <a:pt x="1852" y="1079"/>
                </a:lnTo>
                <a:lnTo>
                  <a:pt x="1852" y="1086"/>
                </a:lnTo>
                <a:lnTo>
                  <a:pt x="1852" y="1079"/>
                </a:lnTo>
                <a:lnTo>
                  <a:pt x="1852" y="1079"/>
                </a:lnTo>
                <a:lnTo>
                  <a:pt x="1852" y="1079"/>
                </a:lnTo>
                <a:lnTo>
                  <a:pt x="1852" y="1086"/>
                </a:lnTo>
                <a:lnTo>
                  <a:pt x="1852" y="1079"/>
                </a:lnTo>
                <a:lnTo>
                  <a:pt x="1852" y="1086"/>
                </a:lnTo>
                <a:lnTo>
                  <a:pt x="1852" y="1079"/>
                </a:lnTo>
                <a:lnTo>
                  <a:pt x="1852" y="1086"/>
                </a:lnTo>
                <a:lnTo>
                  <a:pt x="1852" y="1079"/>
                </a:lnTo>
                <a:lnTo>
                  <a:pt x="1852" y="1086"/>
                </a:lnTo>
                <a:lnTo>
                  <a:pt x="1858" y="1079"/>
                </a:lnTo>
                <a:lnTo>
                  <a:pt x="1858" y="1086"/>
                </a:lnTo>
                <a:lnTo>
                  <a:pt x="1858" y="1079"/>
                </a:lnTo>
                <a:lnTo>
                  <a:pt x="1858" y="1086"/>
                </a:lnTo>
                <a:lnTo>
                  <a:pt x="1865" y="1086"/>
                </a:lnTo>
                <a:lnTo>
                  <a:pt x="1871" y="1086"/>
                </a:lnTo>
                <a:lnTo>
                  <a:pt x="1878" y="1086"/>
                </a:lnTo>
                <a:lnTo>
                  <a:pt x="1878" y="1079"/>
                </a:lnTo>
                <a:lnTo>
                  <a:pt x="1878" y="1086"/>
                </a:lnTo>
                <a:lnTo>
                  <a:pt x="1878" y="1079"/>
                </a:lnTo>
                <a:lnTo>
                  <a:pt x="1878" y="1086"/>
                </a:lnTo>
                <a:lnTo>
                  <a:pt x="1878" y="1079"/>
                </a:lnTo>
                <a:lnTo>
                  <a:pt x="1878" y="1079"/>
                </a:lnTo>
                <a:lnTo>
                  <a:pt x="1878" y="1073"/>
                </a:lnTo>
                <a:lnTo>
                  <a:pt x="1878" y="1040"/>
                </a:lnTo>
                <a:lnTo>
                  <a:pt x="1878" y="1021"/>
                </a:lnTo>
                <a:lnTo>
                  <a:pt x="1878" y="935"/>
                </a:lnTo>
                <a:lnTo>
                  <a:pt x="1878" y="955"/>
                </a:lnTo>
                <a:lnTo>
                  <a:pt x="1878" y="1047"/>
                </a:lnTo>
                <a:lnTo>
                  <a:pt x="1878" y="1053"/>
                </a:lnTo>
                <a:lnTo>
                  <a:pt x="1878" y="1021"/>
                </a:lnTo>
                <a:lnTo>
                  <a:pt x="1878" y="1007"/>
                </a:lnTo>
                <a:lnTo>
                  <a:pt x="1878" y="1027"/>
                </a:lnTo>
                <a:lnTo>
                  <a:pt x="1878" y="1047"/>
                </a:lnTo>
                <a:lnTo>
                  <a:pt x="1878" y="1079"/>
                </a:lnTo>
                <a:lnTo>
                  <a:pt x="1878" y="1073"/>
                </a:lnTo>
                <a:lnTo>
                  <a:pt x="1878" y="1053"/>
                </a:lnTo>
                <a:lnTo>
                  <a:pt x="1884" y="1066"/>
                </a:lnTo>
                <a:lnTo>
                  <a:pt x="1884" y="1079"/>
                </a:lnTo>
                <a:lnTo>
                  <a:pt x="1884" y="1086"/>
                </a:lnTo>
                <a:lnTo>
                  <a:pt x="1884" y="1079"/>
                </a:lnTo>
                <a:lnTo>
                  <a:pt x="1884" y="1086"/>
                </a:lnTo>
                <a:lnTo>
                  <a:pt x="1884" y="1079"/>
                </a:lnTo>
                <a:lnTo>
                  <a:pt x="1884" y="1086"/>
                </a:lnTo>
                <a:lnTo>
                  <a:pt x="1891" y="1086"/>
                </a:lnTo>
                <a:lnTo>
                  <a:pt x="1897" y="1086"/>
                </a:lnTo>
                <a:lnTo>
                  <a:pt x="1904" y="1086"/>
                </a:lnTo>
                <a:lnTo>
                  <a:pt x="1904" y="1079"/>
                </a:lnTo>
                <a:lnTo>
                  <a:pt x="1904" y="1086"/>
                </a:lnTo>
                <a:lnTo>
                  <a:pt x="1904" y="1086"/>
                </a:lnTo>
                <a:lnTo>
                  <a:pt x="1904" y="1079"/>
                </a:lnTo>
                <a:lnTo>
                  <a:pt x="1904" y="1079"/>
                </a:lnTo>
                <a:lnTo>
                  <a:pt x="1904" y="1027"/>
                </a:lnTo>
                <a:lnTo>
                  <a:pt x="1911" y="981"/>
                </a:lnTo>
                <a:lnTo>
                  <a:pt x="1911" y="1021"/>
                </a:lnTo>
                <a:lnTo>
                  <a:pt x="1911" y="1047"/>
                </a:lnTo>
                <a:lnTo>
                  <a:pt x="1911" y="1079"/>
                </a:lnTo>
                <a:lnTo>
                  <a:pt x="1911" y="1066"/>
                </a:lnTo>
                <a:lnTo>
                  <a:pt x="1911" y="1040"/>
                </a:lnTo>
                <a:lnTo>
                  <a:pt x="1911" y="1079"/>
                </a:lnTo>
                <a:lnTo>
                  <a:pt x="1911" y="1079"/>
                </a:lnTo>
                <a:lnTo>
                  <a:pt x="1911" y="1079"/>
                </a:lnTo>
                <a:lnTo>
                  <a:pt x="1911" y="1086"/>
                </a:lnTo>
                <a:lnTo>
                  <a:pt x="1911" y="1079"/>
                </a:lnTo>
                <a:lnTo>
                  <a:pt x="1917" y="1086"/>
                </a:lnTo>
                <a:lnTo>
                  <a:pt x="1917" y="1079"/>
                </a:lnTo>
                <a:lnTo>
                  <a:pt x="1917" y="1086"/>
                </a:lnTo>
                <a:lnTo>
                  <a:pt x="1917" y="1079"/>
                </a:lnTo>
                <a:lnTo>
                  <a:pt x="1917" y="1086"/>
                </a:lnTo>
                <a:lnTo>
                  <a:pt x="1917" y="1079"/>
                </a:lnTo>
                <a:lnTo>
                  <a:pt x="1917" y="1086"/>
                </a:lnTo>
                <a:lnTo>
                  <a:pt x="1924" y="1086"/>
                </a:lnTo>
                <a:lnTo>
                  <a:pt x="1924" y="1079"/>
                </a:lnTo>
                <a:lnTo>
                  <a:pt x="1924" y="1086"/>
                </a:lnTo>
                <a:lnTo>
                  <a:pt x="1924" y="1079"/>
                </a:lnTo>
                <a:lnTo>
                  <a:pt x="1924" y="1086"/>
                </a:lnTo>
                <a:lnTo>
                  <a:pt x="1924" y="1079"/>
                </a:lnTo>
                <a:lnTo>
                  <a:pt x="1924" y="1079"/>
                </a:lnTo>
                <a:lnTo>
                  <a:pt x="1924" y="1086"/>
                </a:lnTo>
                <a:lnTo>
                  <a:pt x="1924" y="1079"/>
                </a:lnTo>
                <a:lnTo>
                  <a:pt x="1924" y="1086"/>
                </a:lnTo>
                <a:lnTo>
                  <a:pt x="1930" y="1086"/>
                </a:lnTo>
                <a:lnTo>
                  <a:pt x="1930" y="1079"/>
                </a:lnTo>
                <a:lnTo>
                  <a:pt x="1930" y="1086"/>
                </a:lnTo>
                <a:lnTo>
                  <a:pt x="1930" y="1079"/>
                </a:lnTo>
                <a:lnTo>
                  <a:pt x="1930" y="1086"/>
                </a:lnTo>
                <a:lnTo>
                  <a:pt x="1937" y="1086"/>
                </a:lnTo>
                <a:lnTo>
                  <a:pt x="1937" y="1079"/>
                </a:lnTo>
                <a:lnTo>
                  <a:pt x="1943" y="1086"/>
                </a:lnTo>
                <a:lnTo>
                  <a:pt x="1943" y="1079"/>
                </a:lnTo>
                <a:lnTo>
                  <a:pt x="1943" y="1086"/>
                </a:lnTo>
                <a:lnTo>
                  <a:pt x="1950" y="1086"/>
                </a:lnTo>
                <a:lnTo>
                  <a:pt x="1950" y="1079"/>
                </a:lnTo>
                <a:lnTo>
                  <a:pt x="1950" y="1086"/>
                </a:lnTo>
                <a:lnTo>
                  <a:pt x="1950" y="1079"/>
                </a:lnTo>
                <a:lnTo>
                  <a:pt x="1950" y="1079"/>
                </a:lnTo>
                <a:lnTo>
                  <a:pt x="1950" y="1079"/>
                </a:lnTo>
                <a:lnTo>
                  <a:pt x="1950" y="1079"/>
                </a:lnTo>
                <a:lnTo>
                  <a:pt x="1950" y="1086"/>
                </a:lnTo>
                <a:lnTo>
                  <a:pt x="1950" y="1079"/>
                </a:lnTo>
                <a:lnTo>
                  <a:pt x="1950" y="1086"/>
                </a:lnTo>
                <a:lnTo>
                  <a:pt x="1956" y="1086"/>
                </a:lnTo>
                <a:lnTo>
                  <a:pt x="1956" y="1079"/>
                </a:lnTo>
                <a:lnTo>
                  <a:pt x="1956" y="1086"/>
                </a:lnTo>
                <a:lnTo>
                  <a:pt x="1956" y="1079"/>
                </a:lnTo>
                <a:lnTo>
                  <a:pt x="1963" y="1086"/>
                </a:lnTo>
                <a:lnTo>
                  <a:pt x="1963" y="1079"/>
                </a:lnTo>
                <a:lnTo>
                  <a:pt x="1963" y="1086"/>
                </a:lnTo>
                <a:lnTo>
                  <a:pt x="1969" y="1086"/>
                </a:lnTo>
                <a:lnTo>
                  <a:pt x="1976" y="1086"/>
                </a:lnTo>
                <a:lnTo>
                  <a:pt x="1976" y="1086"/>
                </a:lnTo>
                <a:lnTo>
                  <a:pt x="1976" y="1079"/>
                </a:lnTo>
                <a:lnTo>
                  <a:pt x="1976" y="1086"/>
                </a:lnTo>
                <a:lnTo>
                  <a:pt x="1976" y="1079"/>
                </a:lnTo>
                <a:lnTo>
                  <a:pt x="1976" y="1086"/>
                </a:lnTo>
                <a:lnTo>
                  <a:pt x="1982" y="1086"/>
                </a:lnTo>
                <a:lnTo>
                  <a:pt x="1989" y="1086"/>
                </a:lnTo>
                <a:lnTo>
                  <a:pt x="1989" y="1079"/>
                </a:lnTo>
                <a:lnTo>
                  <a:pt x="1989" y="1086"/>
                </a:lnTo>
                <a:lnTo>
                  <a:pt x="1989" y="1079"/>
                </a:lnTo>
                <a:lnTo>
                  <a:pt x="1989" y="1086"/>
                </a:lnTo>
                <a:lnTo>
                  <a:pt x="1996" y="1086"/>
                </a:lnTo>
                <a:lnTo>
                  <a:pt x="1996" y="1079"/>
                </a:lnTo>
                <a:lnTo>
                  <a:pt x="1996" y="1086"/>
                </a:lnTo>
                <a:lnTo>
                  <a:pt x="1996" y="1079"/>
                </a:lnTo>
                <a:lnTo>
                  <a:pt x="1996" y="1086"/>
                </a:lnTo>
                <a:lnTo>
                  <a:pt x="1996" y="1079"/>
                </a:lnTo>
                <a:lnTo>
                  <a:pt x="1996" y="1086"/>
                </a:lnTo>
                <a:lnTo>
                  <a:pt x="1996" y="1079"/>
                </a:lnTo>
                <a:lnTo>
                  <a:pt x="2002" y="1086"/>
                </a:lnTo>
                <a:lnTo>
                  <a:pt x="2002" y="1079"/>
                </a:lnTo>
                <a:lnTo>
                  <a:pt x="2002" y="1086"/>
                </a:lnTo>
                <a:lnTo>
                  <a:pt x="2002" y="1079"/>
                </a:lnTo>
                <a:lnTo>
                  <a:pt x="2002" y="1086"/>
                </a:lnTo>
                <a:lnTo>
                  <a:pt x="2002" y="1079"/>
                </a:lnTo>
                <a:lnTo>
                  <a:pt x="2009" y="1079"/>
                </a:lnTo>
                <a:lnTo>
                  <a:pt x="2009" y="1086"/>
                </a:lnTo>
                <a:lnTo>
                  <a:pt x="2009" y="1079"/>
                </a:lnTo>
                <a:lnTo>
                  <a:pt x="2009" y="1086"/>
                </a:lnTo>
                <a:lnTo>
                  <a:pt x="2009" y="1079"/>
                </a:lnTo>
                <a:lnTo>
                  <a:pt x="2009" y="1086"/>
                </a:lnTo>
                <a:lnTo>
                  <a:pt x="2009" y="1079"/>
                </a:lnTo>
                <a:lnTo>
                  <a:pt x="2009" y="1086"/>
                </a:lnTo>
                <a:lnTo>
                  <a:pt x="2015" y="1079"/>
                </a:lnTo>
                <a:lnTo>
                  <a:pt x="2015" y="1086"/>
                </a:lnTo>
                <a:lnTo>
                  <a:pt x="2015" y="1079"/>
                </a:lnTo>
                <a:lnTo>
                  <a:pt x="2015" y="1086"/>
                </a:lnTo>
                <a:lnTo>
                  <a:pt x="2022" y="1086"/>
                </a:lnTo>
                <a:lnTo>
                  <a:pt x="2022" y="1079"/>
                </a:lnTo>
                <a:lnTo>
                  <a:pt x="2022" y="1086"/>
                </a:lnTo>
                <a:lnTo>
                  <a:pt x="2022" y="1079"/>
                </a:lnTo>
                <a:lnTo>
                  <a:pt x="2022" y="1086"/>
                </a:lnTo>
                <a:lnTo>
                  <a:pt x="2022" y="1079"/>
                </a:lnTo>
                <a:lnTo>
                  <a:pt x="2022" y="1086"/>
                </a:lnTo>
                <a:lnTo>
                  <a:pt x="2028" y="1086"/>
                </a:lnTo>
                <a:lnTo>
                  <a:pt x="2028" y="1079"/>
                </a:lnTo>
                <a:lnTo>
                  <a:pt x="2028" y="1086"/>
                </a:lnTo>
                <a:lnTo>
                  <a:pt x="2028" y="1079"/>
                </a:lnTo>
                <a:lnTo>
                  <a:pt x="2028" y="1021"/>
                </a:lnTo>
                <a:lnTo>
                  <a:pt x="2028" y="981"/>
                </a:lnTo>
                <a:lnTo>
                  <a:pt x="2028" y="890"/>
                </a:lnTo>
                <a:lnTo>
                  <a:pt x="2028" y="909"/>
                </a:lnTo>
                <a:lnTo>
                  <a:pt x="2028" y="1053"/>
                </a:lnTo>
                <a:lnTo>
                  <a:pt x="2028" y="1060"/>
                </a:lnTo>
                <a:lnTo>
                  <a:pt x="2028" y="981"/>
                </a:lnTo>
                <a:lnTo>
                  <a:pt x="2035" y="988"/>
                </a:lnTo>
                <a:lnTo>
                  <a:pt x="2035" y="1047"/>
                </a:lnTo>
                <a:lnTo>
                  <a:pt x="2035" y="1073"/>
                </a:lnTo>
                <a:lnTo>
                  <a:pt x="2035" y="1060"/>
                </a:lnTo>
                <a:lnTo>
                  <a:pt x="2035" y="1053"/>
                </a:lnTo>
                <a:lnTo>
                  <a:pt x="2035" y="1066"/>
                </a:lnTo>
                <a:lnTo>
                  <a:pt x="2035" y="1079"/>
                </a:lnTo>
                <a:lnTo>
                  <a:pt x="2035" y="1079"/>
                </a:lnTo>
                <a:lnTo>
                  <a:pt x="2035" y="1086"/>
                </a:lnTo>
                <a:lnTo>
                  <a:pt x="2041" y="1079"/>
                </a:lnTo>
                <a:lnTo>
                  <a:pt x="2041" y="1086"/>
                </a:lnTo>
                <a:lnTo>
                  <a:pt x="2041" y="1079"/>
                </a:lnTo>
                <a:lnTo>
                  <a:pt x="2041" y="1086"/>
                </a:lnTo>
                <a:lnTo>
                  <a:pt x="2041" y="1079"/>
                </a:lnTo>
                <a:lnTo>
                  <a:pt x="2048" y="1086"/>
                </a:lnTo>
                <a:lnTo>
                  <a:pt x="2048" y="1079"/>
                </a:lnTo>
                <a:lnTo>
                  <a:pt x="2048" y="1086"/>
                </a:lnTo>
                <a:lnTo>
                  <a:pt x="2048" y="1079"/>
                </a:lnTo>
                <a:lnTo>
                  <a:pt x="2048" y="1086"/>
                </a:lnTo>
                <a:lnTo>
                  <a:pt x="2048" y="1079"/>
                </a:lnTo>
                <a:lnTo>
                  <a:pt x="2048" y="1086"/>
                </a:lnTo>
                <a:lnTo>
                  <a:pt x="2054" y="1086"/>
                </a:lnTo>
                <a:lnTo>
                  <a:pt x="2054" y="1079"/>
                </a:lnTo>
                <a:lnTo>
                  <a:pt x="2061" y="1079"/>
                </a:lnTo>
                <a:lnTo>
                  <a:pt x="2061" y="1086"/>
                </a:lnTo>
                <a:lnTo>
                  <a:pt x="2061" y="1079"/>
                </a:lnTo>
                <a:lnTo>
                  <a:pt x="2061" y="1079"/>
                </a:lnTo>
                <a:lnTo>
                  <a:pt x="2061" y="1079"/>
                </a:lnTo>
                <a:lnTo>
                  <a:pt x="2061" y="1086"/>
                </a:lnTo>
                <a:lnTo>
                  <a:pt x="2061" y="1079"/>
                </a:lnTo>
                <a:lnTo>
                  <a:pt x="2068" y="1079"/>
                </a:lnTo>
                <a:lnTo>
                  <a:pt x="2068" y="1086"/>
                </a:lnTo>
                <a:lnTo>
                  <a:pt x="2068" y="1079"/>
                </a:lnTo>
                <a:lnTo>
                  <a:pt x="2068" y="1086"/>
                </a:lnTo>
                <a:lnTo>
                  <a:pt x="2068" y="1079"/>
                </a:lnTo>
                <a:lnTo>
                  <a:pt x="2068" y="1086"/>
                </a:lnTo>
                <a:lnTo>
                  <a:pt x="2068" y="1086"/>
                </a:lnTo>
                <a:lnTo>
                  <a:pt x="2068" y="1079"/>
                </a:lnTo>
                <a:lnTo>
                  <a:pt x="2068" y="1086"/>
                </a:lnTo>
                <a:lnTo>
                  <a:pt x="2074" y="1086"/>
                </a:lnTo>
                <a:lnTo>
                  <a:pt x="2074" y="1079"/>
                </a:lnTo>
                <a:lnTo>
                  <a:pt x="2081" y="1079"/>
                </a:lnTo>
                <a:lnTo>
                  <a:pt x="2081" y="1086"/>
                </a:lnTo>
                <a:lnTo>
                  <a:pt x="2081" y="1079"/>
                </a:lnTo>
                <a:lnTo>
                  <a:pt x="2081" y="1086"/>
                </a:lnTo>
                <a:lnTo>
                  <a:pt x="2081" y="1079"/>
                </a:lnTo>
                <a:lnTo>
                  <a:pt x="2081" y="1086"/>
                </a:lnTo>
                <a:lnTo>
                  <a:pt x="2087" y="1086"/>
                </a:lnTo>
                <a:lnTo>
                  <a:pt x="2087" y="1079"/>
                </a:lnTo>
                <a:lnTo>
                  <a:pt x="2087" y="1086"/>
                </a:lnTo>
                <a:lnTo>
                  <a:pt x="2087" y="1079"/>
                </a:lnTo>
                <a:lnTo>
                  <a:pt x="2094" y="1079"/>
                </a:lnTo>
                <a:lnTo>
                  <a:pt x="2094" y="1040"/>
                </a:lnTo>
                <a:lnTo>
                  <a:pt x="2094" y="1027"/>
                </a:lnTo>
                <a:lnTo>
                  <a:pt x="2094" y="981"/>
                </a:lnTo>
                <a:lnTo>
                  <a:pt x="2094" y="1001"/>
                </a:lnTo>
                <a:lnTo>
                  <a:pt x="2094" y="1060"/>
                </a:lnTo>
                <a:lnTo>
                  <a:pt x="2094" y="1027"/>
                </a:lnTo>
                <a:lnTo>
                  <a:pt x="2094" y="1007"/>
                </a:lnTo>
                <a:lnTo>
                  <a:pt x="2094" y="1053"/>
                </a:lnTo>
                <a:lnTo>
                  <a:pt x="2094" y="1066"/>
                </a:lnTo>
                <a:lnTo>
                  <a:pt x="2094" y="1073"/>
                </a:lnTo>
                <a:lnTo>
                  <a:pt x="2094" y="1066"/>
                </a:lnTo>
                <a:lnTo>
                  <a:pt x="2094" y="1060"/>
                </a:lnTo>
                <a:lnTo>
                  <a:pt x="2094" y="1066"/>
                </a:lnTo>
                <a:lnTo>
                  <a:pt x="2094" y="1079"/>
                </a:lnTo>
                <a:lnTo>
                  <a:pt x="2094" y="1079"/>
                </a:lnTo>
                <a:lnTo>
                  <a:pt x="2094" y="1086"/>
                </a:lnTo>
                <a:lnTo>
                  <a:pt x="2100" y="1086"/>
                </a:lnTo>
                <a:lnTo>
                  <a:pt x="2100" y="1079"/>
                </a:lnTo>
                <a:lnTo>
                  <a:pt x="2100" y="1079"/>
                </a:lnTo>
                <a:lnTo>
                  <a:pt x="2100" y="1060"/>
                </a:lnTo>
                <a:lnTo>
                  <a:pt x="2100" y="1066"/>
                </a:lnTo>
                <a:lnTo>
                  <a:pt x="2100" y="1079"/>
                </a:lnTo>
                <a:lnTo>
                  <a:pt x="2107" y="1079"/>
                </a:lnTo>
                <a:lnTo>
                  <a:pt x="2107" y="1073"/>
                </a:lnTo>
                <a:lnTo>
                  <a:pt x="2107" y="1079"/>
                </a:lnTo>
                <a:lnTo>
                  <a:pt x="2107" y="1086"/>
                </a:lnTo>
                <a:lnTo>
                  <a:pt x="2113" y="1086"/>
                </a:lnTo>
                <a:lnTo>
                  <a:pt x="2113" y="1079"/>
                </a:lnTo>
                <a:lnTo>
                  <a:pt x="2113" y="1086"/>
                </a:lnTo>
                <a:lnTo>
                  <a:pt x="2120" y="1086"/>
                </a:lnTo>
                <a:lnTo>
                  <a:pt x="2120" y="1079"/>
                </a:lnTo>
                <a:lnTo>
                  <a:pt x="2120" y="1086"/>
                </a:lnTo>
                <a:lnTo>
                  <a:pt x="2120" y="1079"/>
                </a:lnTo>
                <a:lnTo>
                  <a:pt x="2120" y="1086"/>
                </a:lnTo>
                <a:lnTo>
                  <a:pt x="2120" y="1079"/>
                </a:lnTo>
                <a:lnTo>
                  <a:pt x="2120" y="1079"/>
                </a:lnTo>
                <a:lnTo>
                  <a:pt x="2120" y="1079"/>
                </a:lnTo>
                <a:lnTo>
                  <a:pt x="2120" y="1086"/>
                </a:lnTo>
                <a:lnTo>
                  <a:pt x="2120" y="1079"/>
                </a:lnTo>
                <a:lnTo>
                  <a:pt x="2120" y="1079"/>
                </a:lnTo>
                <a:lnTo>
                  <a:pt x="2120" y="1079"/>
                </a:lnTo>
                <a:lnTo>
                  <a:pt x="2120" y="1086"/>
                </a:lnTo>
                <a:lnTo>
                  <a:pt x="2126" y="1086"/>
                </a:lnTo>
                <a:lnTo>
                  <a:pt x="2133" y="1086"/>
                </a:lnTo>
                <a:lnTo>
                  <a:pt x="2133" y="1079"/>
                </a:lnTo>
                <a:lnTo>
                  <a:pt x="2139" y="1086"/>
                </a:lnTo>
                <a:lnTo>
                  <a:pt x="2139" y="1079"/>
                </a:lnTo>
                <a:lnTo>
                  <a:pt x="2139" y="1086"/>
                </a:lnTo>
                <a:lnTo>
                  <a:pt x="2139" y="1079"/>
                </a:lnTo>
                <a:lnTo>
                  <a:pt x="2139" y="1086"/>
                </a:lnTo>
                <a:lnTo>
                  <a:pt x="2139" y="1079"/>
                </a:lnTo>
                <a:lnTo>
                  <a:pt x="2139" y="1086"/>
                </a:lnTo>
                <a:lnTo>
                  <a:pt x="2139" y="1079"/>
                </a:lnTo>
                <a:lnTo>
                  <a:pt x="2139" y="1079"/>
                </a:lnTo>
                <a:lnTo>
                  <a:pt x="2139" y="1086"/>
                </a:lnTo>
                <a:lnTo>
                  <a:pt x="2139" y="1079"/>
                </a:lnTo>
                <a:lnTo>
                  <a:pt x="2139" y="1086"/>
                </a:lnTo>
                <a:lnTo>
                  <a:pt x="2139" y="1079"/>
                </a:lnTo>
                <a:lnTo>
                  <a:pt x="2139" y="1086"/>
                </a:lnTo>
                <a:lnTo>
                  <a:pt x="2139" y="1079"/>
                </a:lnTo>
                <a:lnTo>
                  <a:pt x="2146" y="1086"/>
                </a:lnTo>
                <a:lnTo>
                  <a:pt x="2153" y="1086"/>
                </a:lnTo>
                <a:lnTo>
                  <a:pt x="2153" y="1079"/>
                </a:lnTo>
                <a:lnTo>
                  <a:pt x="2153" y="1086"/>
                </a:lnTo>
                <a:lnTo>
                  <a:pt x="2153" y="1079"/>
                </a:lnTo>
                <a:lnTo>
                  <a:pt x="2153" y="1086"/>
                </a:lnTo>
                <a:lnTo>
                  <a:pt x="2159" y="1086"/>
                </a:lnTo>
                <a:lnTo>
                  <a:pt x="2159" y="1079"/>
                </a:lnTo>
                <a:lnTo>
                  <a:pt x="2159" y="1086"/>
                </a:lnTo>
                <a:lnTo>
                  <a:pt x="2159" y="1079"/>
                </a:lnTo>
                <a:lnTo>
                  <a:pt x="2159" y="1086"/>
                </a:lnTo>
                <a:lnTo>
                  <a:pt x="2166" y="1086"/>
                </a:lnTo>
                <a:lnTo>
                  <a:pt x="2166" y="1079"/>
                </a:lnTo>
                <a:lnTo>
                  <a:pt x="2166" y="1086"/>
                </a:lnTo>
                <a:lnTo>
                  <a:pt x="2166" y="1079"/>
                </a:lnTo>
                <a:lnTo>
                  <a:pt x="2166" y="1086"/>
                </a:lnTo>
                <a:lnTo>
                  <a:pt x="2166" y="1079"/>
                </a:lnTo>
                <a:lnTo>
                  <a:pt x="2166" y="1086"/>
                </a:lnTo>
                <a:lnTo>
                  <a:pt x="2166" y="1079"/>
                </a:lnTo>
                <a:lnTo>
                  <a:pt x="2166" y="1086"/>
                </a:lnTo>
                <a:lnTo>
                  <a:pt x="2166" y="1079"/>
                </a:lnTo>
                <a:lnTo>
                  <a:pt x="2166" y="1086"/>
                </a:lnTo>
                <a:lnTo>
                  <a:pt x="2166" y="1086"/>
                </a:lnTo>
                <a:lnTo>
                  <a:pt x="2166" y="1079"/>
                </a:lnTo>
                <a:lnTo>
                  <a:pt x="2166" y="1086"/>
                </a:lnTo>
                <a:lnTo>
                  <a:pt x="2166" y="1079"/>
                </a:lnTo>
                <a:lnTo>
                  <a:pt x="2166" y="1086"/>
                </a:lnTo>
                <a:lnTo>
                  <a:pt x="2172" y="1086"/>
                </a:lnTo>
                <a:lnTo>
                  <a:pt x="2172" y="1079"/>
                </a:lnTo>
                <a:lnTo>
                  <a:pt x="2172" y="1086"/>
                </a:lnTo>
                <a:lnTo>
                  <a:pt x="2172" y="1079"/>
                </a:lnTo>
                <a:lnTo>
                  <a:pt x="2172" y="1086"/>
                </a:lnTo>
                <a:lnTo>
                  <a:pt x="2172" y="1079"/>
                </a:lnTo>
                <a:lnTo>
                  <a:pt x="2172" y="1086"/>
                </a:lnTo>
                <a:lnTo>
                  <a:pt x="2179" y="1086"/>
                </a:lnTo>
                <a:lnTo>
                  <a:pt x="2179" y="1079"/>
                </a:lnTo>
                <a:lnTo>
                  <a:pt x="2179" y="1086"/>
                </a:lnTo>
                <a:lnTo>
                  <a:pt x="2185" y="1086"/>
                </a:lnTo>
                <a:lnTo>
                  <a:pt x="2185" y="1079"/>
                </a:lnTo>
                <a:lnTo>
                  <a:pt x="2185" y="1086"/>
                </a:lnTo>
                <a:lnTo>
                  <a:pt x="2185" y="1079"/>
                </a:lnTo>
                <a:lnTo>
                  <a:pt x="2185" y="1086"/>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2" y="1086"/>
                </a:lnTo>
                <a:lnTo>
                  <a:pt x="2192" y="1079"/>
                </a:lnTo>
                <a:lnTo>
                  <a:pt x="2198" y="1086"/>
                </a:lnTo>
                <a:lnTo>
                  <a:pt x="2198" y="1079"/>
                </a:lnTo>
                <a:lnTo>
                  <a:pt x="2205" y="1086"/>
                </a:lnTo>
                <a:lnTo>
                  <a:pt x="2211" y="1079"/>
                </a:lnTo>
                <a:lnTo>
                  <a:pt x="2211" y="1086"/>
                </a:lnTo>
                <a:lnTo>
                  <a:pt x="2211" y="1079"/>
                </a:lnTo>
                <a:lnTo>
                  <a:pt x="2211" y="1086"/>
                </a:lnTo>
                <a:lnTo>
                  <a:pt x="2211" y="1079"/>
                </a:lnTo>
                <a:lnTo>
                  <a:pt x="2211" y="1086"/>
                </a:lnTo>
                <a:lnTo>
                  <a:pt x="2218" y="1086"/>
                </a:lnTo>
                <a:lnTo>
                  <a:pt x="2218" y="1079"/>
                </a:lnTo>
                <a:lnTo>
                  <a:pt x="2218" y="1079"/>
                </a:lnTo>
                <a:lnTo>
                  <a:pt x="2218" y="1027"/>
                </a:lnTo>
                <a:lnTo>
                  <a:pt x="2218" y="962"/>
                </a:lnTo>
                <a:lnTo>
                  <a:pt x="2218" y="647"/>
                </a:lnTo>
                <a:lnTo>
                  <a:pt x="2218" y="661"/>
                </a:lnTo>
                <a:lnTo>
                  <a:pt x="2218" y="1014"/>
                </a:lnTo>
                <a:lnTo>
                  <a:pt x="2218" y="1021"/>
                </a:lnTo>
                <a:lnTo>
                  <a:pt x="2218" y="903"/>
                </a:lnTo>
                <a:lnTo>
                  <a:pt x="2218" y="818"/>
                </a:lnTo>
                <a:lnTo>
                  <a:pt x="2218" y="955"/>
                </a:lnTo>
                <a:lnTo>
                  <a:pt x="2218" y="1007"/>
                </a:lnTo>
                <a:lnTo>
                  <a:pt x="2218" y="1053"/>
                </a:lnTo>
                <a:lnTo>
                  <a:pt x="2225" y="1034"/>
                </a:lnTo>
                <a:lnTo>
                  <a:pt x="2225" y="988"/>
                </a:lnTo>
                <a:lnTo>
                  <a:pt x="2225" y="1014"/>
                </a:lnTo>
                <a:lnTo>
                  <a:pt x="2225" y="1079"/>
                </a:lnTo>
                <a:lnTo>
                  <a:pt x="2225" y="1079"/>
                </a:lnTo>
                <a:lnTo>
                  <a:pt x="2225" y="1079"/>
                </a:lnTo>
                <a:lnTo>
                  <a:pt x="2225" y="1086"/>
                </a:lnTo>
                <a:lnTo>
                  <a:pt x="2231" y="1086"/>
                </a:lnTo>
                <a:lnTo>
                  <a:pt x="2231" y="1079"/>
                </a:lnTo>
                <a:lnTo>
                  <a:pt x="2231" y="1086"/>
                </a:lnTo>
                <a:lnTo>
                  <a:pt x="2238" y="1079"/>
                </a:lnTo>
                <a:lnTo>
                  <a:pt x="2238" y="1086"/>
                </a:lnTo>
                <a:lnTo>
                  <a:pt x="2238" y="1079"/>
                </a:lnTo>
                <a:lnTo>
                  <a:pt x="2238" y="1086"/>
                </a:lnTo>
                <a:lnTo>
                  <a:pt x="2238" y="1079"/>
                </a:lnTo>
                <a:lnTo>
                  <a:pt x="2238" y="1086"/>
                </a:lnTo>
                <a:lnTo>
                  <a:pt x="2244" y="1086"/>
                </a:lnTo>
                <a:lnTo>
                  <a:pt x="2244" y="1079"/>
                </a:lnTo>
                <a:lnTo>
                  <a:pt x="2244" y="1086"/>
                </a:lnTo>
                <a:lnTo>
                  <a:pt x="2244" y="1079"/>
                </a:lnTo>
                <a:lnTo>
                  <a:pt x="2244" y="1086"/>
                </a:lnTo>
                <a:lnTo>
                  <a:pt x="2244" y="1079"/>
                </a:lnTo>
                <a:lnTo>
                  <a:pt x="2251" y="1079"/>
                </a:lnTo>
                <a:lnTo>
                  <a:pt x="2251" y="1086"/>
                </a:lnTo>
                <a:lnTo>
                  <a:pt x="2251" y="1079"/>
                </a:lnTo>
                <a:lnTo>
                  <a:pt x="2251" y="1086"/>
                </a:lnTo>
                <a:lnTo>
                  <a:pt x="2257" y="1086"/>
                </a:lnTo>
                <a:lnTo>
                  <a:pt x="2257" y="1079"/>
                </a:lnTo>
                <a:lnTo>
                  <a:pt x="2257" y="1086"/>
                </a:lnTo>
                <a:lnTo>
                  <a:pt x="2257" y="1079"/>
                </a:lnTo>
                <a:lnTo>
                  <a:pt x="2257" y="1086"/>
                </a:lnTo>
                <a:lnTo>
                  <a:pt x="2264" y="1086"/>
                </a:lnTo>
                <a:lnTo>
                  <a:pt x="2264" y="1086"/>
                </a:lnTo>
                <a:lnTo>
                  <a:pt x="2264" y="1079"/>
                </a:lnTo>
                <a:lnTo>
                  <a:pt x="2264" y="1086"/>
                </a:lnTo>
                <a:lnTo>
                  <a:pt x="2264" y="1079"/>
                </a:lnTo>
                <a:lnTo>
                  <a:pt x="2264" y="1086"/>
                </a:lnTo>
                <a:lnTo>
                  <a:pt x="2264" y="1079"/>
                </a:lnTo>
                <a:lnTo>
                  <a:pt x="2270" y="1079"/>
                </a:lnTo>
                <a:lnTo>
                  <a:pt x="2270" y="1086"/>
                </a:lnTo>
                <a:lnTo>
                  <a:pt x="2270" y="1079"/>
                </a:lnTo>
                <a:lnTo>
                  <a:pt x="2270" y="1086"/>
                </a:lnTo>
                <a:lnTo>
                  <a:pt x="2277" y="1086"/>
                </a:lnTo>
                <a:lnTo>
                  <a:pt x="2277" y="1079"/>
                </a:lnTo>
                <a:lnTo>
                  <a:pt x="2277" y="1086"/>
                </a:lnTo>
                <a:lnTo>
                  <a:pt x="2277" y="1079"/>
                </a:lnTo>
                <a:lnTo>
                  <a:pt x="2283" y="1079"/>
                </a:lnTo>
                <a:lnTo>
                  <a:pt x="2283" y="1086"/>
                </a:lnTo>
                <a:lnTo>
                  <a:pt x="2283" y="1079"/>
                </a:lnTo>
                <a:lnTo>
                  <a:pt x="2283" y="1079"/>
                </a:lnTo>
                <a:lnTo>
                  <a:pt x="2283" y="1073"/>
                </a:lnTo>
                <a:lnTo>
                  <a:pt x="2283" y="1079"/>
                </a:lnTo>
                <a:lnTo>
                  <a:pt x="2283" y="1086"/>
                </a:lnTo>
                <a:lnTo>
                  <a:pt x="2283" y="1079"/>
                </a:lnTo>
                <a:lnTo>
                  <a:pt x="2290" y="1079"/>
                </a:lnTo>
                <a:lnTo>
                  <a:pt x="2290" y="1086"/>
                </a:lnTo>
                <a:lnTo>
                  <a:pt x="2290" y="1079"/>
                </a:lnTo>
                <a:lnTo>
                  <a:pt x="2290" y="1086"/>
                </a:lnTo>
                <a:lnTo>
                  <a:pt x="2290" y="1086"/>
                </a:lnTo>
                <a:lnTo>
                  <a:pt x="2290" y="1079"/>
                </a:lnTo>
                <a:lnTo>
                  <a:pt x="2290" y="1086"/>
                </a:lnTo>
                <a:lnTo>
                  <a:pt x="2290" y="1079"/>
                </a:lnTo>
                <a:lnTo>
                  <a:pt x="2290" y="1086"/>
                </a:lnTo>
                <a:lnTo>
                  <a:pt x="2296" y="1086"/>
                </a:lnTo>
                <a:lnTo>
                  <a:pt x="2296" y="1079"/>
                </a:lnTo>
                <a:lnTo>
                  <a:pt x="2296" y="1086"/>
                </a:lnTo>
                <a:lnTo>
                  <a:pt x="2296" y="1079"/>
                </a:lnTo>
                <a:lnTo>
                  <a:pt x="2296" y="1086"/>
                </a:lnTo>
                <a:lnTo>
                  <a:pt x="2296" y="1079"/>
                </a:lnTo>
                <a:lnTo>
                  <a:pt x="2303" y="1079"/>
                </a:lnTo>
                <a:lnTo>
                  <a:pt x="2303" y="1073"/>
                </a:lnTo>
                <a:lnTo>
                  <a:pt x="2303" y="1079"/>
                </a:lnTo>
                <a:lnTo>
                  <a:pt x="2303" y="1079"/>
                </a:lnTo>
                <a:lnTo>
                  <a:pt x="2303" y="1079"/>
                </a:lnTo>
                <a:lnTo>
                  <a:pt x="2303" y="1079"/>
                </a:lnTo>
                <a:lnTo>
                  <a:pt x="2303" y="1086"/>
                </a:lnTo>
                <a:lnTo>
                  <a:pt x="2310" y="1079"/>
                </a:lnTo>
                <a:lnTo>
                  <a:pt x="2310" y="1086"/>
                </a:lnTo>
                <a:lnTo>
                  <a:pt x="2310" y="1086"/>
                </a:lnTo>
                <a:lnTo>
                  <a:pt x="2316" y="1079"/>
                </a:lnTo>
                <a:lnTo>
                  <a:pt x="2316" y="1086"/>
                </a:lnTo>
                <a:lnTo>
                  <a:pt x="2323" y="1086"/>
                </a:lnTo>
                <a:lnTo>
                  <a:pt x="2323" y="1079"/>
                </a:lnTo>
                <a:lnTo>
                  <a:pt x="2323" y="1086"/>
                </a:lnTo>
                <a:lnTo>
                  <a:pt x="2323" y="1079"/>
                </a:lnTo>
                <a:lnTo>
                  <a:pt x="2323" y="1086"/>
                </a:lnTo>
                <a:lnTo>
                  <a:pt x="2323" y="1079"/>
                </a:lnTo>
                <a:lnTo>
                  <a:pt x="2329" y="1073"/>
                </a:lnTo>
                <a:lnTo>
                  <a:pt x="2329" y="1066"/>
                </a:lnTo>
                <a:lnTo>
                  <a:pt x="2329" y="1073"/>
                </a:lnTo>
                <a:lnTo>
                  <a:pt x="2329" y="1079"/>
                </a:lnTo>
                <a:lnTo>
                  <a:pt x="2329" y="1079"/>
                </a:lnTo>
                <a:lnTo>
                  <a:pt x="2329" y="1073"/>
                </a:lnTo>
                <a:lnTo>
                  <a:pt x="2329" y="1079"/>
                </a:lnTo>
                <a:lnTo>
                  <a:pt x="2329" y="1079"/>
                </a:lnTo>
                <a:lnTo>
                  <a:pt x="2329" y="1079"/>
                </a:lnTo>
                <a:lnTo>
                  <a:pt x="2329" y="1079"/>
                </a:lnTo>
                <a:lnTo>
                  <a:pt x="2336" y="1079"/>
                </a:lnTo>
                <a:lnTo>
                  <a:pt x="2336" y="1079"/>
                </a:lnTo>
                <a:lnTo>
                  <a:pt x="2336" y="1079"/>
                </a:lnTo>
                <a:lnTo>
                  <a:pt x="2336" y="1079"/>
                </a:lnTo>
                <a:lnTo>
                  <a:pt x="2336" y="1079"/>
                </a:lnTo>
                <a:lnTo>
                  <a:pt x="2336" y="1079"/>
                </a:lnTo>
                <a:lnTo>
                  <a:pt x="2336" y="1086"/>
                </a:lnTo>
                <a:lnTo>
                  <a:pt x="2336" y="1079"/>
                </a:lnTo>
                <a:lnTo>
                  <a:pt x="2336" y="1086"/>
                </a:lnTo>
                <a:lnTo>
                  <a:pt x="2342" y="1086"/>
                </a:lnTo>
                <a:lnTo>
                  <a:pt x="2349" y="1086"/>
                </a:lnTo>
                <a:lnTo>
                  <a:pt x="2349" y="1079"/>
                </a:lnTo>
                <a:lnTo>
                  <a:pt x="2349" y="1086"/>
                </a:lnTo>
                <a:lnTo>
                  <a:pt x="2349" y="1079"/>
                </a:lnTo>
                <a:lnTo>
                  <a:pt x="2355" y="1079"/>
                </a:lnTo>
                <a:lnTo>
                  <a:pt x="2355" y="1086"/>
                </a:lnTo>
                <a:lnTo>
                  <a:pt x="2355" y="1079"/>
                </a:lnTo>
                <a:lnTo>
                  <a:pt x="2355" y="1086"/>
                </a:lnTo>
                <a:lnTo>
                  <a:pt x="2355" y="1079"/>
                </a:lnTo>
                <a:lnTo>
                  <a:pt x="2355" y="1086"/>
                </a:lnTo>
                <a:lnTo>
                  <a:pt x="2355" y="1079"/>
                </a:lnTo>
                <a:lnTo>
                  <a:pt x="2355" y="1086"/>
                </a:lnTo>
                <a:lnTo>
                  <a:pt x="2355" y="1079"/>
                </a:lnTo>
                <a:lnTo>
                  <a:pt x="2362" y="1079"/>
                </a:lnTo>
                <a:lnTo>
                  <a:pt x="2362" y="1086"/>
                </a:lnTo>
                <a:lnTo>
                  <a:pt x="2362" y="1079"/>
                </a:lnTo>
                <a:lnTo>
                  <a:pt x="2362" y="1073"/>
                </a:lnTo>
                <a:lnTo>
                  <a:pt x="2362" y="1079"/>
                </a:lnTo>
                <a:lnTo>
                  <a:pt x="2362" y="1079"/>
                </a:lnTo>
                <a:lnTo>
                  <a:pt x="2362" y="1079"/>
                </a:lnTo>
                <a:lnTo>
                  <a:pt x="2362" y="1079"/>
                </a:lnTo>
                <a:lnTo>
                  <a:pt x="2362" y="1079"/>
                </a:lnTo>
                <a:lnTo>
                  <a:pt x="2362" y="1079"/>
                </a:lnTo>
                <a:lnTo>
                  <a:pt x="2362" y="1086"/>
                </a:lnTo>
                <a:lnTo>
                  <a:pt x="2362" y="1079"/>
                </a:lnTo>
                <a:lnTo>
                  <a:pt x="2368" y="1079"/>
                </a:lnTo>
                <a:lnTo>
                  <a:pt x="2368" y="1086"/>
                </a:lnTo>
                <a:lnTo>
                  <a:pt x="2368" y="1079"/>
                </a:lnTo>
                <a:lnTo>
                  <a:pt x="2368" y="1086"/>
                </a:lnTo>
                <a:lnTo>
                  <a:pt x="2368" y="1079"/>
                </a:lnTo>
                <a:lnTo>
                  <a:pt x="2368" y="1079"/>
                </a:lnTo>
                <a:lnTo>
                  <a:pt x="2368" y="1079"/>
                </a:lnTo>
                <a:lnTo>
                  <a:pt x="2375" y="1079"/>
                </a:lnTo>
                <a:lnTo>
                  <a:pt x="2375" y="1086"/>
                </a:lnTo>
                <a:lnTo>
                  <a:pt x="2375" y="1079"/>
                </a:lnTo>
                <a:lnTo>
                  <a:pt x="2382" y="1079"/>
                </a:lnTo>
                <a:lnTo>
                  <a:pt x="2382" y="1086"/>
                </a:lnTo>
                <a:lnTo>
                  <a:pt x="2382" y="1079"/>
                </a:lnTo>
                <a:lnTo>
                  <a:pt x="2382" y="1086"/>
                </a:lnTo>
                <a:lnTo>
                  <a:pt x="2382" y="1079"/>
                </a:lnTo>
                <a:lnTo>
                  <a:pt x="2382" y="1079"/>
                </a:lnTo>
                <a:lnTo>
                  <a:pt x="2382" y="1086"/>
                </a:lnTo>
                <a:lnTo>
                  <a:pt x="2382" y="1079"/>
                </a:lnTo>
                <a:lnTo>
                  <a:pt x="2382" y="1086"/>
                </a:lnTo>
                <a:lnTo>
                  <a:pt x="2382" y="1079"/>
                </a:lnTo>
                <a:lnTo>
                  <a:pt x="2388" y="1079"/>
                </a:lnTo>
                <a:lnTo>
                  <a:pt x="2388" y="1086"/>
                </a:lnTo>
                <a:lnTo>
                  <a:pt x="2395" y="1086"/>
                </a:lnTo>
                <a:lnTo>
                  <a:pt x="2395" y="1079"/>
                </a:lnTo>
                <a:lnTo>
                  <a:pt x="2395" y="1086"/>
                </a:lnTo>
                <a:lnTo>
                  <a:pt x="2395" y="1079"/>
                </a:lnTo>
                <a:lnTo>
                  <a:pt x="2395" y="1086"/>
                </a:lnTo>
                <a:lnTo>
                  <a:pt x="2395" y="1079"/>
                </a:lnTo>
                <a:lnTo>
                  <a:pt x="2401" y="1079"/>
                </a:lnTo>
                <a:lnTo>
                  <a:pt x="2401" y="1086"/>
                </a:lnTo>
                <a:lnTo>
                  <a:pt x="2401" y="1079"/>
                </a:lnTo>
                <a:lnTo>
                  <a:pt x="2401" y="1079"/>
                </a:lnTo>
                <a:lnTo>
                  <a:pt x="2401" y="1079"/>
                </a:lnTo>
                <a:lnTo>
                  <a:pt x="2401" y="1079"/>
                </a:lnTo>
                <a:lnTo>
                  <a:pt x="2401" y="1079"/>
                </a:lnTo>
                <a:lnTo>
                  <a:pt x="2401" y="1079"/>
                </a:lnTo>
                <a:lnTo>
                  <a:pt x="2408" y="1073"/>
                </a:lnTo>
                <a:lnTo>
                  <a:pt x="2408" y="1066"/>
                </a:lnTo>
                <a:lnTo>
                  <a:pt x="2408" y="1034"/>
                </a:lnTo>
                <a:lnTo>
                  <a:pt x="2408" y="1066"/>
                </a:lnTo>
                <a:lnTo>
                  <a:pt x="2408" y="1073"/>
                </a:lnTo>
                <a:lnTo>
                  <a:pt x="2408" y="1060"/>
                </a:lnTo>
                <a:lnTo>
                  <a:pt x="2408" y="1053"/>
                </a:lnTo>
                <a:lnTo>
                  <a:pt x="2408" y="1047"/>
                </a:lnTo>
                <a:lnTo>
                  <a:pt x="2408" y="1053"/>
                </a:lnTo>
                <a:lnTo>
                  <a:pt x="2408" y="1079"/>
                </a:lnTo>
                <a:lnTo>
                  <a:pt x="2408" y="1079"/>
                </a:lnTo>
                <a:lnTo>
                  <a:pt x="2408" y="1066"/>
                </a:lnTo>
                <a:lnTo>
                  <a:pt x="2408" y="1073"/>
                </a:lnTo>
                <a:lnTo>
                  <a:pt x="2408" y="1079"/>
                </a:lnTo>
                <a:lnTo>
                  <a:pt x="2408" y="1079"/>
                </a:lnTo>
                <a:lnTo>
                  <a:pt x="2408" y="1086"/>
                </a:lnTo>
                <a:lnTo>
                  <a:pt x="2414" y="1079"/>
                </a:lnTo>
                <a:lnTo>
                  <a:pt x="2414" y="1086"/>
                </a:lnTo>
                <a:lnTo>
                  <a:pt x="2414" y="1079"/>
                </a:lnTo>
                <a:lnTo>
                  <a:pt x="2414" y="1086"/>
                </a:lnTo>
                <a:lnTo>
                  <a:pt x="2414" y="1079"/>
                </a:lnTo>
                <a:lnTo>
                  <a:pt x="2421" y="1086"/>
                </a:lnTo>
                <a:lnTo>
                  <a:pt x="2421" y="1079"/>
                </a:lnTo>
                <a:lnTo>
                  <a:pt x="2421" y="1086"/>
                </a:lnTo>
                <a:lnTo>
                  <a:pt x="2421" y="1079"/>
                </a:lnTo>
                <a:lnTo>
                  <a:pt x="2421" y="1086"/>
                </a:lnTo>
                <a:lnTo>
                  <a:pt x="2421" y="1079"/>
                </a:lnTo>
                <a:lnTo>
                  <a:pt x="2427" y="1079"/>
                </a:lnTo>
                <a:lnTo>
                  <a:pt x="2427" y="1086"/>
                </a:lnTo>
                <a:lnTo>
                  <a:pt x="2427" y="1079"/>
                </a:lnTo>
                <a:lnTo>
                  <a:pt x="2427" y="1079"/>
                </a:lnTo>
                <a:lnTo>
                  <a:pt x="2434" y="1079"/>
                </a:lnTo>
                <a:lnTo>
                  <a:pt x="2434" y="1079"/>
                </a:lnTo>
                <a:lnTo>
                  <a:pt x="2434" y="1079"/>
                </a:lnTo>
                <a:lnTo>
                  <a:pt x="2434" y="1073"/>
                </a:lnTo>
                <a:lnTo>
                  <a:pt x="2434" y="1066"/>
                </a:lnTo>
                <a:lnTo>
                  <a:pt x="2434" y="1073"/>
                </a:lnTo>
                <a:lnTo>
                  <a:pt x="2434" y="1066"/>
                </a:lnTo>
                <a:lnTo>
                  <a:pt x="2434" y="1060"/>
                </a:lnTo>
                <a:lnTo>
                  <a:pt x="2434" y="1066"/>
                </a:lnTo>
                <a:lnTo>
                  <a:pt x="2434" y="1073"/>
                </a:lnTo>
                <a:lnTo>
                  <a:pt x="2434" y="1047"/>
                </a:lnTo>
                <a:lnTo>
                  <a:pt x="2434" y="1034"/>
                </a:lnTo>
                <a:lnTo>
                  <a:pt x="2434" y="1021"/>
                </a:lnTo>
                <a:lnTo>
                  <a:pt x="2434" y="1034"/>
                </a:lnTo>
                <a:lnTo>
                  <a:pt x="2434" y="1053"/>
                </a:lnTo>
                <a:lnTo>
                  <a:pt x="2434" y="1047"/>
                </a:lnTo>
                <a:lnTo>
                  <a:pt x="2434" y="1014"/>
                </a:lnTo>
                <a:lnTo>
                  <a:pt x="2434" y="1053"/>
                </a:lnTo>
                <a:lnTo>
                  <a:pt x="2434" y="1060"/>
                </a:lnTo>
                <a:lnTo>
                  <a:pt x="2434" y="1053"/>
                </a:lnTo>
                <a:lnTo>
                  <a:pt x="2434" y="1066"/>
                </a:lnTo>
                <a:lnTo>
                  <a:pt x="2440" y="1073"/>
                </a:lnTo>
                <a:lnTo>
                  <a:pt x="2440" y="1079"/>
                </a:lnTo>
                <a:lnTo>
                  <a:pt x="2440" y="1073"/>
                </a:lnTo>
                <a:lnTo>
                  <a:pt x="2440" y="1079"/>
                </a:lnTo>
                <a:lnTo>
                  <a:pt x="2440" y="1079"/>
                </a:lnTo>
                <a:lnTo>
                  <a:pt x="2440" y="1086"/>
                </a:lnTo>
                <a:lnTo>
                  <a:pt x="2447" y="1079"/>
                </a:lnTo>
                <a:lnTo>
                  <a:pt x="2447" y="1086"/>
                </a:lnTo>
                <a:lnTo>
                  <a:pt x="2447" y="1079"/>
                </a:lnTo>
                <a:lnTo>
                  <a:pt x="2447" y="1086"/>
                </a:lnTo>
                <a:lnTo>
                  <a:pt x="2447" y="1079"/>
                </a:lnTo>
                <a:lnTo>
                  <a:pt x="2447" y="1086"/>
                </a:lnTo>
                <a:lnTo>
                  <a:pt x="2447" y="1079"/>
                </a:lnTo>
                <a:lnTo>
                  <a:pt x="2453" y="1079"/>
                </a:lnTo>
                <a:lnTo>
                  <a:pt x="2453" y="1079"/>
                </a:lnTo>
                <a:lnTo>
                  <a:pt x="2453" y="1073"/>
                </a:lnTo>
                <a:lnTo>
                  <a:pt x="2453" y="1079"/>
                </a:lnTo>
                <a:lnTo>
                  <a:pt x="2453" y="1047"/>
                </a:lnTo>
                <a:lnTo>
                  <a:pt x="2453" y="1034"/>
                </a:lnTo>
                <a:lnTo>
                  <a:pt x="2453" y="1047"/>
                </a:lnTo>
                <a:lnTo>
                  <a:pt x="2453" y="1060"/>
                </a:lnTo>
                <a:lnTo>
                  <a:pt x="2453" y="1079"/>
                </a:lnTo>
                <a:lnTo>
                  <a:pt x="2453" y="1073"/>
                </a:lnTo>
                <a:lnTo>
                  <a:pt x="2453" y="1053"/>
                </a:lnTo>
                <a:lnTo>
                  <a:pt x="2453" y="1053"/>
                </a:lnTo>
                <a:lnTo>
                  <a:pt x="2453" y="1079"/>
                </a:lnTo>
                <a:lnTo>
                  <a:pt x="2453" y="1079"/>
                </a:lnTo>
                <a:lnTo>
                  <a:pt x="2453" y="1079"/>
                </a:lnTo>
                <a:lnTo>
                  <a:pt x="2460" y="1079"/>
                </a:lnTo>
                <a:lnTo>
                  <a:pt x="2460" y="1079"/>
                </a:lnTo>
                <a:lnTo>
                  <a:pt x="2460" y="1073"/>
                </a:lnTo>
                <a:lnTo>
                  <a:pt x="2460" y="1066"/>
                </a:lnTo>
                <a:lnTo>
                  <a:pt x="2460" y="1073"/>
                </a:lnTo>
                <a:lnTo>
                  <a:pt x="2460" y="1066"/>
                </a:lnTo>
                <a:lnTo>
                  <a:pt x="2460" y="1073"/>
                </a:lnTo>
                <a:lnTo>
                  <a:pt x="2460" y="1066"/>
                </a:lnTo>
                <a:lnTo>
                  <a:pt x="2460" y="1073"/>
                </a:lnTo>
                <a:lnTo>
                  <a:pt x="2467" y="1073"/>
                </a:lnTo>
                <a:lnTo>
                  <a:pt x="2467" y="1079"/>
                </a:lnTo>
                <a:lnTo>
                  <a:pt x="2467" y="1079"/>
                </a:lnTo>
                <a:lnTo>
                  <a:pt x="2467" y="1086"/>
                </a:lnTo>
                <a:lnTo>
                  <a:pt x="2467" y="1079"/>
                </a:lnTo>
                <a:lnTo>
                  <a:pt x="2467" y="1086"/>
                </a:lnTo>
                <a:lnTo>
                  <a:pt x="2473" y="1086"/>
                </a:lnTo>
                <a:lnTo>
                  <a:pt x="2473" y="1079"/>
                </a:lnTo>
                <a:lnTo>
                  <a:pt x="2473" y="1086"/>
                </a:lnTo>
                <a:lnTo>
                  <a:pt x="2473" y="1079"/>
                </a:lnTo>
                <a:lnTo>
                  <a:pt x="2480" y="1086"/>
                </a:lnTo>
                <a:lnTo>
                  <a:pt x="2480" y="1079"/>
                </a:lnTo>
                <a:lnTo>
                  <a:pt x="2480" y="1086"/>
                </a:lnTo>
                <a:lnTo>
                  <a:pt x="2480" y="1079"/>
                </a:lnTo>
                <a:lnTo>
                  <a:pt x="2480" y="1079"/>
                </a:lnTo>
                <a:lnTo>
                  <a:pt x="2480" y="1073"/>
                </a:lnTo>
                <a:lnTo>
                  <a:pt x="2480" y="1040"/>
                </a:lnTo>
                <a:lnTo>
                  <a:pt x="2480" y="1034"/>
                </a:lnTo>
                <a:lnTo>
                  <a:pt x="2480" y="942"/>
                </a:lnTo>
                <a:lnTo>
                  <a:pt x="2480" y="896"/>
                </a:lnTo>
                <a:lnTo>
                  <a:pt x="2480" y="955"/>
                </a:lnTo>
                <a:lnTo>
                  <a:pt x="2480" y="1001"/>
                </a:lnTo>
                <a:lnTo>
                  <a:pt x="2480" y="909"/>
                </a:lnTo>
                <a:lnTo>
                  <a:pt x="2480" y="837"/>
                </a:lnTo>
                <a:lnTo>
                  <a:pt x="2480" y="602"/>
                </a:lnTo>
                <a:lnTo>
                  <a:pt x="2486" y="589"/>
                </a:lnTo>
                <a:lnTo>
                  <a:pt x="2486" y="935"/>
                </a:lnTo>
                <a:lnTo>
                  <a:pt x="2486" y="981"/>
                </a:lnTo>
                <a:lnTo>
                  <a:pt x="2486" y="883"/>
                </a:lnTo>
                <a:lnTo>
                  <a:pt x="2486" y="739"/>
                </a:lnTo>
                <a:lnTo>
                  <a:pt x="2486" y="863"/>
                </a:lnTo>
                <a:lnTo>
                  <a:pt x="2486" y="935"/>
                </a:lnTo>
                <a:lnTo>
                  <a:pt x="2486" y="1047"/>
                </a:lnTo>
                <a:lnTo>
                  <a:pt x="2486" y="1027"/>
                </a:lnTo>
                <a:lnTo>
                  <a:pt x="2486" y="981"/>
                </a:lnTo>
                <a:lnTo>
                  <a:pt x="2486" y="994"/>
                </a:lnTo>
                <a:lnTo>
                  <a:pt x="2486" y="1073"/>
                </a:lnTo>
                <a:lnTo>
                  <a:pt x="2493" y="1079"/>
                </a:lnTo>
                <a:lnTo>
                  <a:pt x="2493" y="1079"/>
                </a:lnTo>
                <a:lnTo>
                  <a:pt x="2493" y="1079"/>
                </a:lnTo>
                <a:lnTo>
                  <a:pt x="2493" y="1079"/>
                </a:lnTo>
                <a:lnTo>
                  <a:pt x="2493" y="1086"/>
                </a:lnTo>
                <a:lnTo>
                  <a:pt x="2493" y="1079"/>
                </a:lnTo>
                <a:lnTo>
                  <a:pt x="2493" y="1086"/>
                </a:lnTo>
                <a:lnTo>
                  <a:pt x="2499" y="1086"/>
                </a:lnTo>
                <a:lnTo>
                  <a:pt x="2499" y="1079"/>
                </a:lnTo>
                <a:lnTo>
                  <a:pt x="2499" y="1086"/>
                </a:lnTo>
                <a:lnTo>
                  <a:pt x="2499" y="1079"/>
                </a:lnTo>
                <a:lnTo>
                  <a:pt x="2506" y="1079"/>
                </a:lnTo>
                <a:lnTo>
                  <a:pt x="2506" y="1079"/>
                </a:lnTo>
                <a:lnTo>
                  <a:pt x="2506" y="1079"/>
                </a:lnTo>
                <a:lnTo>
                  <a:pt x="2506" y="1079"/>
                </a:lnTo>
                <a:lnTo>
                  <a:pt x="2506" y="1079"/>
                </a:lnTo>
                <a:lnTo>
                  <a:pt x="2506" y="1079"/>
                </a:lnTo>
                <a:lnTo>
                  <a:pt x="2506" y="1079"/>
                </a:lnTo>
                <a:lnTo>
                  <a:pt x="2512" y="1079"/>
                </a:lnTo>
                <a:lnTo>
                  <a:pt x="2512" y="1079"/>
                </a:lnTo>
                <a:lnTo>
                  <a:pt x="2512" y="1047"/>
                </a:lnTo>
                <a:lnTo>
                  <a:pt x="2512" y="1027"/>
                </a:lnTo>
                <a:lnTo>
                  <a:pt x="2512" y="896"/>
                </a:lnTo>
                <a:lnTo>
                  <a:pt x="2512" y="890"/>
                </a:lnTo>
                <a:lnTo>
                  <a:pt x="2512" y="922"/>
                </a:lnTo>
                <a:lnTo>
                  <a:pt x="2512" y="870"/>
                </a:lnTo>
                <a:lnTo>
                  <a:pt x="2512" y="765"/>
                </a:lnTo>
                <a:lnTo>
                  <a:pt x="2512" y="719"/>
                </a:lnTo>
                <a:lnTo>
                  <a:pt x="2512" y="850"/>
                </a:lnTo>
                <a:lnTo>
                  <a:pt x="2519" y="883"/>
                </a:lnTo>
                <a:lnTo>
                  <a:pt x="2519" y="785"/>
                </a:lnTo>
                <a:lnTo>
                  <a:pt x="2519" y="693"/>
                </a:lnTo>
                <a:lnTo>
                  <a:pt x="2519" y="562"/>
                </a:lnTo>
                <a:lnTo>
                  <a:pt x="2519" y="700"/>
                </a:lnTo>
                <a:lnTo>
                  <a:pt x="2519" y="955"/>
                </a:lnTo>
                <a:lnTo>
                  <a:pt x="2519" y="935"/>
                </a:lnTo>
                <a:lnTo>
                  <a:pt x="2519" y="791"/>
                </a:lnTo>
                <a:lnTo>
                  <a:pt x="2519" y="765"/>
                </a:lnTo>
                <a:lnTo>
                  <a:pt x="2519" y="988"/>
                </a:lnTo>
                <a:lnTo>
                  <a:pt x="2519" y="1034"/>
                </a:lnTo>
                <a:lnTo>
                  <a:pt x="2519" y="1047"/>
                </a:lnTo>
                <a:lnTo>
                  <a:pt x="2519" y="994"/>
                </a:lnTo>
                <a:lnTo>
                  <a:pt x="2519" y="1014"/>
                </a:lnTo>
                <a:lnTo>
                  <a:pt x="2525" y="1034"/>
                </a:lnTo>
                <a:lnTo>
                  <a:pt x="2525" y="1079"/>
                </a:lnTo>
                <a:lnTo>
                  <a:pt x="2525" y="1079"/>
                </a:lnTo>
                <a:lnTo>
                  <a:pt x="2525" y="1079"/>
                </a:lnTo>
                <a:lnTo>
                  <a:pt x="2525" y="1086"/>
                </a:lnTo>
                <a:lnTo>
                  <a:pt x="2525" y="1086"/>
                </a:lnTo>
                <a:lnTo>
                  <a:pt x="2532" y="1086"/>
                </a:lnTo>
                <a:lnTo>
                  <a:pt x="2539" y="1086"/>
                </a:lnTo>
                <a:lnTo>
                  <a:pt x="2539" y="1079"/>
                </a:lnTo>
                <a:lnTo>
                  <a:pt x="2545" y="1086"/>
                </a:lnTo>
                <a:lnTo>
                  <a:pt x="2545" y="1079"/>
                </a:lnTo>
                <a:lnTo>
                  <a:pt x="2545" y="1086"/>
                </a:lnTo>
                <a:lnTo>
                  <a:pt x="2552" y="1086"/>
                </a:lnTo>
                <a:lnTo>
                  <a:pt x="2552" y="1086"/>
                </a:lnTo>
                <a:lnTo>
                  <a:pt x="2558" y="1086"/>
                </a:lnTo>
                <a:lnTo>
                  <a:pt x="2565" y="1086"/>
                </a:lnTo>
                <a:lnTo>
                  <a:pt x="2565" y="1079"/>
                </a:lnTo>
                <a:lnTo>
                  <a:pt x="2565" y="1086"/>
                </a:lnTo>
                <a:lnTo>
                  <a:pt x="2565" y="1079"/>
                </a:lnTo>
                <a:lnTo>
                  <a:pt x="2565" y="1086"/>
                </a:lnTo>
                <a:lnTo>
                  <a:pt x="2571" y="1086"/>
                </a:lnTo>
                <a:lnTo>
                  <a:pt x="2578" y="1086"/>
                </a:lnTo>
                <a:lnTo>
                  <a:pt x="2578" y="1086"/>
                </a:lnTo>
                <a:lnTo>
                  <a:pt x="2584" y="1086"/>
                </a:lnTo>
                <a:lnTo>
                  <a:pt x="2591" y="1086"/>
                </a:lnTo>
                <a:lnTo>
                  <a:pt x="2597" y="1086"/>
                </a:lnTo>
                <a:lnTo>
                  <a:pt x="2597" y="1086"/>
                </a:lnTo>
                <a:lnTo>
                  <a:pt x="2604" y="1086"/>
                </a:lnTo>
                <a:lnTo>
                  <a:pt x="2610" y="1086"/>
                </a:lnTo>
                <a:lnTo>
                  <a:pt x="2617" y="1086"/>
                </a:lnTo>
              </a:path>
            </a:pathLst>
          </a:custGeom>
          <a:noFill/>
          <a:ln w="16510" cap="flat">
            <a:solidFill>
              <a:srgbClr val="FFFF00"/>
            </a:solidFill>
            <a:prstDash val="solid"/>
            <a:round/>
            <a:headEnd/>
            <a:tailEnd/>
          </a:ln>
        </p:spPr>
        <p:txBody>
          <a:bodyPr/>
          <a:lstStyle/>
          <a:p>
            <a:endParaRPr lang="en-US"/>
          </a:p>
        </p:txBody>
      </p:sp>
      <p:sp>
        <p:nvSpPr>
          <p:cNvPr id="580656" name="Line 48"/>
          <p:cNvSpPr>
            <a:spLocks noChangeShapeType="1"/>
          </p:cNvSpPr>
          <p:nvPr/>
        </p:nvSpPr>
        <p:spPr bwMode="auto">
          <a:xfrm flipV="1">
            <a:off x="3790950" y="4491038"/>
            <a:ext cx="11113" cy="1724025"/>
          </a:xfrm>
          <a:prstGeom prst="line">
            <a:avLst/>
          </a:prstGeom>
          <a:noFill/>
          <a:ln w="16510">
            <a:solidFill>
              <a:srgbClr val="FFFF00"/>
            </a:solidFill>
            <a:round/>
            <a:headEnd/>
            <a:tailEnd/>
          </a:ln>
        </p:spPr>
        <p:txBody>
          <a:bodyPr/>
          <a:lstStyle/>
          <a:p>
            <a:endParaRPr lang="en-US"/>
          </a:p>
        </p:txBody>
      </p:sp>
      <p:sp>
        <p:nvSpPr>
          <p:cNvPr id="580657" name="Line 49"/>
          <p:cNvSpPr>
            <a:spLocks noChangeShapeType="1"/>
          </p:cNvSpPr>
          <p:nvPr/>
        </p:nvSpPr>
        <p:spPr bwMode="auto">
          <a:xfrm flipH="1">
            <a:off x="3729038" y="6215063"/>
            <a:ext cx="61912" cy="1587"/>
          </a:xfrm>
          <a:prstGeom prst="line">
            <a:avLst/>
          </a:prstGeom>
          <a:noFill/>
          <a:ln w="16510" cap="rnd">
            <a:solidFill>
              <a:srgbClr val="FFFF00"/>
            </a:solidFill>
            <a:round/>
            <a:headEnd/>
            <a:tailEnd/>
          </a:ln>
        </p:spPr>
        <p:txBody>
          <a:bodyPr/>
          <a:lstStyle/>
          <a:p>
            <a:endParaRPr lang="en-US"/>
          </a:p>
        </p:txBody>
      </p:sp>
      <p:sp>
        <p:nvSpPr>
          <p:cNvPr id="580658" name="Line 50"/>
          <p:cNvSpPr>
            <a:spLocks noChangeShapeType="1"/>
          </p:cNvSpPr>
          <p:nvPr/>
        </p:nvSpPr>
        <p:spPr bwMode="auto">
          <a:xfrm flipH="1">
            <a:off x="3729038" y="5343525"/>
            <a:ext cx="61912" cy="9525"/>
          </a:xfrm>
          <a:prstGeom prst="line">
            <a:avLst/>
          </a:prstGeom>
          <a:noFill/>
          <a:ln w="16510" cap="rnd">
            <a:solidFill>
              <a:srgbClr val="FFFF00"/>
            </a:solidFill>
            <a:round/>
            <a:headEnd/>
            <a:tailEnd/>
          </a:ln>
        </p:spPr>
        <p:txBody>
          <a:bodyPr/>
          <a:lstStyle/>
          <a:p>
            <a:endParaRPr lang="en-US"/>
          </a:p>
        </p:txBody>
      </p:sp>
      <p:sp>
        <p:nvSpPr>
          <p:cNvPr id="580659" name="Line 51"/>
          <p:cNvSpPr>
            <a:spLocks noChangeShapeType="1"/>
          </p:cNvSpPr>
          <p:nvPr/>
        </p:nvSpPr>
        <p:spPr bwMode="auto">
          <a:xfrm flipH="1">
            <a:off x="3729038" y="4491038"/>
            <a:ext cx="61912" cy="1587"/>
          </a:xfrm>
          <a:prstGeom prst="line">
            <a:avLst/>
          </a:prstGeom>
          <a:noFill/>
          <a:ln w="16510" cap="rnd">
            <a:solidFill>
              <a:srgbClr val="FFFF00"/>
            </a:solidFill>
            <a:round/>
            <a:headEnd/>
            <a:tailEnd/>
          </a:ln>
        </p:spPr>
        <p:txBody>
          <a:bodyPr/>
          <a:lstStyle/>
          <a:p>
            <a:endParaRPr lang="en-US"/>
          </a:p>
        </p:txBody>
      </p:sp>
      <p:sp>
        <p:nvSpPr>
          <p:cNvPr id="580660" name="Line 52"/>
          <p:cNvSpPr>
            <a:spLocks noChangeShapeType="1"/>
          </p:cNvSpPr>
          <p:nvPr/>
        </p:nvSpPr>
        <p:spPr bwMode="auto">
          <a:xfrm>
            <a:off x="3790950" y="6215063"/>
            <a:ext cx="4175125" cy="1587"/>
          </a:xfrm>
          <a:prstGeom prst="line">
            <a:avLst/>
          </a:prstGeom>
          <a:noFill/>
          <a:ln w="16510" cap="rnd">
            <a:solidFill>
              <a:srgbClr val="FFFF00"/>
            </a:solidFill>
            <a:round/>
            <a:headEnd/>
            <a:tailEnd/>
          </a:ln>
        </p:spPr>
        <p:txBody>
          <a:bodyPr/>
          <a:lstStyle/>
          <a:p>
            <a:endParaRPr lang="en-US"/>
          </a:p>
        </p:txBody>
      </p:sp>
      <p:sp>
        <p:nvSpPr>
          <p:cNvPr id="580661" name="Freeform 53"/>
          <p:cNvSpPr>
            <a:spLocks/>
          </p:cNvSpPr>
          <p:nvPr/>
        </p:nvSpPr>
        <p:spPr bwMode="auto">
          <a:xfrm>
            <a:off x="3875088" y="4491038"/>
            <a:ext cx="4070350" cy="1724025"/>
          </a:xfrm>
          <a:custGeom>
            <a:avLst/>
            <a:gdLst/>
            <a:ahLst/>
            <a:cxnLst>
              <a:cxn ang="0">
                <a:pos x="52" y="1086"/>
              </a:cxn>
              <a:cxn ang="0">
                <a:pos x="111" y="1086"/>
              </a:cxn>
              <a:cxn ang="0">
                <a:pos x="170" y="1086"/>
              </a:cxn>
              <a:cxn ang="0">
                <a:pos x="222" y="1086"/>
              </a:cxn>
              <a:cxn ang="0">
                <a:pos x="281" y="1086"/>
              </a:cxn>
              <a:cxn ang="0">
                <a:pos x="333" y="1086"/>
              </a:cxn>
              <a:cxn ang="0">
                <a:pos x="392" y="1086"/>
              </a:cxn>
              <a:cxn ang="0">
                <a:pos x="438" y="1086"/>
              </a:cxn>
              <a:cxn ang="0">
                <a:pos x="497" y="1086"/>
              </a:cxn>
              <a:cxn ang="0">
                <a:pos x="556" y="1086"/>
              </a:cxn>
              <a:cxn ang="0">
                <a:pos x="608" y="1086"/>
              </a:cxn>
              <a:cxn ang="0">
                <a:pos x="660" y="1080"/>
              </a:cxn>
              <a:cxn ang="0">
                <a:pos x="667" y="825"/>
              </a:cxn>
              <a:cxn ang="0">
                <a:pos x="674" y="1086"/>
              </a:cxn>
              <a:cxn ang="0">
                <a:pos x="700" y="1073"/>
              </a:cxn>
              <a:cxn ang="0">
                <a:pos x="726" y="1086"/>
              </a:cxn>
              <a:cxn ang="0">
                <a:pos x="772" y="1086"/>
              </a:cxn>
              <a:cxn ang="0">
                <a:pos x="804" y="1086"/>
              </a:cxn>
              <a:cxn ang="0">
                <a:pos x="863" y="1086"/>
              </a:cxn>
              <a:cxn ang="0">
                <a:pos x="896" y="1086"/>
              </a:cxn>
              <a:cxn ang="0">
                <a:pos x="955" y="1086"/>
              </a:cxn>
              <a:cxn ang="0">
                <a:pos x="968" y="1086"/>
              </a:cxn>
              <a:cxn ang="0">
                <a:pos x="1027" y="1086"/>
              </a:cxn>
              <a:cxn ang="0">
                <a:pos x="1086" y="1086"/>
              </a:cxn>
              <a:cxn ang="0">
                <a:pos x="1112" y="1073"/>
              </a:cxn>
              <a:cxn ang="0">
                <a:pos x="1112" y="779"/>
              </a:cxn>
              <a:cxn ang="0">
                <a:pos x="1118" y="1086"/>
              </a:cxn>
              <a:cxn ang="0">
                <a:pos x="1151" y="1080"/>
              </a:cxn>
              <a:cxn ang="0">
                <a:pos x="1190" y="1086"/>
              </a:cxn>
              <a:cxn ang="0">
                <a:pos x="1249" y="1086"/>
              </a:cxn>
              <a:cxn ang="0">
                <a:pos x="1302" y="1086"/>
              </a:cxn>
              <a:cxn ang="0">
                <a:pos x="1360" y="1086"/>
              </a:cxn>
              <a:cxn ang="0">
                <a:pos x="1419" y="1086"/>
              </a:cxn>
              <a:cxn ang="0">
                <a:pos x="1472" y="1086"/>
              </a:cxn>
              <a:cxn ang="0">
                <a:pos x="1531" y="1086"/>
              </a:cxn>
              <a:cxn ang="0">
                <a:pos x="1563" y="1080"/>
              </a:cxn>
              <a:cxn ang="0">
                <a:pos x="1570" y="1086"/>
              </a:cxn>
              <a:cxn ang="0">
                <a:pos x="1602" y="1080"/>
              </a:cxn>
              <a:cxn ang="0">
                <a:pos x="1616" y="1086"/>
              </a:cxn>
              <a:cxn ang="0">
                <a:pos x="1674" y="1086"/>
              </a:cxn>
              <a:cxn ang="0">
                <a:pos x="1733" y="1086"/>
              </a:cxn>
              <a:cxn ang="0">
                <a:pos x="1786" y="1086"/>
              </a:cxn>
              <a:cxn ang="0">
                <a:pos x="1845" y="1086"/>
              </a:cxn>
              <a:cxn ang="0">
                <a:pos x="1903" y="1086"/>
              </a:cxn>
              <a:cxn ang="0">
                <a:pos x="1956" y="1086"/>
              </a:cxn>
              <a:cxn ang="0">
                <a:pos x="2015" y="1086"/>
              </a:cxn>
              <a:cxn ang="0">
                <a:pos x="2074" y="1086"/>
              </a:cxn>
              <a:cxn ang="0">
                <a:pos x="2126" y="1086"/>
              </a:cxn>
              <a:cxn ang="0">
                <a:pos x="2185" y="1086"/>
              </a:cxn>
              <a:cxn ang="0">
                <a:pos x="2244" y="1086"/>
              </a:cxn>
              <a:cxn ang="0">
                <a:pos x="2296" y="1086"/>
              </a:cxn>
              <a:cxn ang="0">
                <a:pos x="2355" y="1086"/>
              </a:cxn>
              <a:cxn ang="0">
                <a:pos x="2414" y="1086"/>
              </a:cxn>
              <a:cxn ang="0">
                <a:pos x="2459" y="1086"/>
              </a:cxn>
              <a:cxn ang="0">
                <a:pos x="2466" y="910"/>
              </a:cxn>
              <a:cxn ang="0">
                <a:pos x="2466" y="1067"/>
              </a:cxn>
              <a:cxn ang="0">
                <a:pos x="2479" y="1086"/>
              </a:cxn>
              <a:cxn ang="0">
                <a:pos x="2538" y="1086"/>
              </a:cxn>
            </a:cxnLst>
            <a:rect l="0" t="0" r="r" b="b"/>
            <a:pathLst>
              <a:path w="2564" h="1086">
                <a:moveTo>
                  <a:pt x="0" y="1086"/>
                </a:moveTo>
                <a:lnTo>
                  <a:pt x="6" y="1086"/>
                </a:lnTo>
                <a:lnTo>
                  <a:pt x="13" y="1086"/>
                </a:lnTo>
                <a:lnTo>
                  <a:pt x="19" y="1086"/>
                </a:lnTo>
                <a:lnTo>
                  <a:pt x="19" y="1086"/>
                </a:lnTo>
                <a:lnTo>
                  <a:pt x="26" y="1086"/>
                </a:lnTo>
                <a:lnTo>
                  <a:pt x="32" y="1086"/>
                </a:lnTo>
                <a:lnTo>
                  <a:pt x="39" y="1086"/>
                </a:lnTo>
                <a:lnTo>
                  <a:pt x="46" y="1086"/>
                </a:lnTo>
                <a:lnTo>
                  <a:pt x="46" y="1086"/>
                </a:lnTo>
                <a:lnTo>
                  <a:pt x="52" y="1086"/>
                </a:lnTo>
                <a:lnTo>
                  <a:pt x="59" y="1086"/>
                </a:lnTo>
                <a:lnTo>
                  <a:pt x="65" y="1086"/>
                </a:lnTo>
                <a:lnTo>
                  <a:pt x="72" y="1086"/>
                </a:lnTo>
                <a:lnTo>
                  <a:pt x="72" y="1086"/>
                </a:lnTo>
                <a:lnTo>
                  <a:pt x="78" y="1086"/>
                </a:lnTo>
                <a:lnTo>
                  <a:pt x="85" y="1086"/>
                </a:lnTo>
                <a:lnTo>
                  <a:pt x="91" y="1086"/>
                </a:lnTo>
                <a:lnTo>
                  <a:pt x="98" y="1086"/>
                </a:lnTo>
                <a:lnTo>
                  <a:pt x="98" y="1086"/>
                </a:lnTo>
                <a:lnTo>
                  <a:pt x="104" y="1086"/>
                </a:lnTo>
                <a:lnTo>
                  <a:pt x="111" y="1086"/>
                </a:lnTo>
                <a:lnTo>
                  <a:pt x="117" y="1086"/>
                </a:lnTo>
                <a:lnTo>
                  <a:pt x="117" y="1086"/>
                </a:lnTo>
                <a:lnTo>
                  <a:pt x="124" y="1086"/>
                </a:lnTo>
                <a:lnTo>
                  <a:pt x="131" y="1086"/>
                </a:lnTo>
                <a:lnTo>
                  <a:pt x="137" y="1086"/>
                </a:lnTo>
                <a:lnTo>
                  <a:pt x="144" y="1086"/>
                </a:lnTo>
                <a:lnTo>
                  <a:pt x="144" y="1086"/>
                </a:lnTo>
                <a:lnTo>
                  <a:pt x="150" y="1086"/>
                </a:lnTo>
                <a:lnTo>
                  <a:pt x="157" y="1086"/>
                </a:lnTo>
                <a:lnTo>
                  <a:pt x="163" y="1086"/>
                </a:lnTo>
                <a:lnTo>
                  <a:pt x="170" y="1086"/>
                </a:lnTo>
                <a:lnTo>
                  <a:pt x="170" y="1086"/>
                </a:lnTo>
                <a:lnTo>
                  <a:pt x="176" y="1086"/>
                </a:lnTo>
                <a:lnTo>
                  <a:pt x="183" y="1086"/>
                </a:lnTo>
                <a:lnTo>
                  <a:pt x="189" y="1086"/>
                </a:lnTo>
                <a:lnTo>
                  <a:pt x="189" y="1086"/>
                </a:lnTo>
                <a:lnTo>
                  <a:pt x="196" y="1086"/>
                </a:lnTo>
                <a:lnTo>
                  <a:pt x="203" y="1086"/>
                </a:lnTo>
                <a:lnTo>
                  <a:pt x="209" y="1086"/>
                </a:lnTo>
                <a:lnTo>
                  <a:pt x="216" y="1086"/>
                </a:lnTo>
                <a:lnTo>
                  <a:pt x="216" y="1086"/>
                </a:lnTo>
                <a:lnTo>
                  <a:pt x="222" y="1086"/>
                </a:lnTo>
                <a:lnTo>
                  <a:pt x="229" y="1086"/>
                </a:lnTo>
                <a:lnTo>
                  <a:pt x="235" y="1086"/>
                </a:lnTo>
                <a:lnTo>
                  <a:pt x="242" y="1086"/>
                </a:lnTo>
                <a:lnTo>
                  <a:pt x="242" y="1086"/>
                </a:lnTo>
                <a:lnTo>
                  <a:pt x="248" y="1086"/>
                </a:lnTo>
                <a:lnTo>
                  <a:pt x="255" y="1086"/>
                </a:lnTo>
                <a:lnTo>
                  <a:pt x="261" y="1086"/>
                </a:lnTo>
                <a:lnTo>
                  <a:pt x="261" y="1086"/>
                </a:lnTo>
                <a:lnTo>
                  <a:pt x="268" y="1086"/>
                </a:lnTo>
                <a:lnTo>
                  <a:pt x="274" y="1086"/>
                </a:lnTo>
                <a:lnTo>
                  <a:pt x="281" y="1086"/>
                </a:lnTo>
                <a:lnTo>
                  <a:pt x="288" y="1086"/>
                </a:lnTo>
                <a:lnTo>
                  <a:pt x="288" y="1086"/>
                </a:lnTo>
                <a:lnTo>
                  <a:pt x="294" y="1086"/>
                </a:lnTo>
                <a:lnTo>
                  <a:pt x="301" y="1086"/>
                </a:lnTo>
                <a:lnTo>
                  <a:pt x="307" y="1086"/>
                </a:lnTo>
                <a:lnTo>
                  <a:pt x="314" y="1086"/>
                </a:lnTo>
                <a:lnTo>
                  <a:pt x="314" y="1086"/>
                </a:lnTo>
                <a:lnTo>
                  <a:pt x="320" y="1086"/>
                </a:lnTo>
                <a:lnTo>
                  <a:pt x="327" y="1086"/>
                </a:lnTo>
                <a:lnTo>
                  <a:pt x="333" y="1086"/>
                </a:lnTo>
                <a:lnTo>
                  <a:pt x="333" y="1086"/>
                </a:lnTo>
                <a:lnTo>
                  <a:pt x="340" y="1086"/>
                </a:lnTo>
                <a:lnTo>
                  <a:pt x="346" y="1086"/>
                </a:lnTo>
                <a:lnTo>
                  <a:pt x="353" y="1086"/>
                </a:lnTo>
                <a:lnTo>
                  <a:pt x="360" y="1086"/>
                </a:lnTo>
                <a:lnTo>
                  <a:pt x="360" y="1086"/>
                </a:lnTo>
                <a:lnTo>
                  <a:pt x="366" y="1086"/>
                </a:lnTo>
                <a:lnTo>
                  <a:pt x="373" y="1086"/>
                </a:lnTo>
                <a:lnTo>
                  <a:pt x="379" y="1086"/>
                </a:lnTo>
                <a:lnTo>
                  <a:pt x="386" y="1086"/>
                </a:lnTo>
                <a:lnTo>
                  <a:pt x="386" y="1086"/>
                </a:lnTo>
                <a:lnTo>
                  <a:pt x="392" y="1086"/>
                </a:lnTo>
                <a:lnTo>
                  <a:pt x="399" y="1086"/>
                </a:lnTo>
                <a:lnTo>
                  <a:pt x="405" y="1086"/>
                </a:lnTo>
                <a:lnTo>
                  <a:pt x="412" y="1086"/>
                </a:lnTo>
                <a:lnTo>
                  <a:pt x="412" y="1080"/>
                </a:lnTo>
                <a:lnTo>
                  <a:pt x="412" y="1086"/>
                </a:lnTo>
                <a:lnTo>
                  <a:pt x="412" y="1086"/>
                </a:lnTo>
                <a:lnTo>
                  <a:pt x="418" y="1086"/>
                </a:lnTo>
                <a:lnTo>
                  <a:pt x="425" y="1086"/>
                </a:lnTo>
                <a:lnTo>
                  <a:pt x="431" y="1086"/>
                </a:lnTo>
                <a:lnTo>
                  <a:pt x="431" y="1086"/>
                </a:lnTo>
                <a:lnTo>
                  <a:pt x="438" y="1086"/>
                </a:lnTo>
                <a:lnTo>
                  <a:pt x="445" y="1086"/>
                </a:lnTo>
                <a:lnTo>
                  <a:pt x="451" y="1086"/>
                </a:lnTo>
                <a:lnTo>
                  <a:pt x="458" y="1086"/>
                </a:lnTo>
                <a:lnTo>
                  <a:pt x="458" y="1086"/>
                </a:lnTo>
                <a:lnTo>
                  <a:pt x="464" y="1086"/>
                </a:lnTo>
                <a:lnTo>
                  <a:pt x="471" y="1086"/>
                </a:lnTo>
                <a:lnTo>
                  <a:pt x="477" y="1086"/>
                </a:lnTo>
                <a:lnTo>
                  <a:pt x="484" y="1086"/>
                </a:lnTo>
                <a:lnTo>
                  <a:pt x="484" y="1086"/>
                </a:lnTo>
                <a:lnTo>
                  <a:pt x="490" y="1086"/>
                </a:lnTo>
                <a:lnTo>
                  <a:pt x="497" y="1086"/>
                </a:lnTo>
                <a:lnTo>
                  <a:pt x="503" y="1086"/>
                </a:lnTo>
                <a:lnTo>
                  <a:pt x="503" y="1086"/>
                </a:lnTo>
                <a:lnTo>
                  <a:pt x="510" y="1086"/>
                </a:lnTo>
                <a:lnTo>
                  <a:pt x="517" y="1086"/>
                </a:lnTo>
                <a:lnTo>
                  <a:pt x="523" y="1086"/>
                </a:lnTo>
                <a:lnTo>
                  <a:pt x="530" y="1086"/>
                </a:lnTo>
                <a:lnTo>
                  <a:pt x="530" y="1086"/>
                </a:lnTo>
                <a:lnTo>
                  <a:pt x="536" y="1086"/>
                </a:lnTo>
                <a:lnTo>
                  <a:pt x="543" y="1086"/>
                </a:lnTo>
                <a:lnTo>
                  <a:pt x="549" y="1086"/>
                </a:lnTo>
                <a:lnTo>
                  <a:pt x="556" y="1086"/>
                </a:lnTo>
                <a:lnTo>
                  <a:pt x="556" y="1086"/>
                </a:lnTo>
                <a:lnTo>
                  <a:pt x="562" y="1086"/>
                </a:lnTo>
                <a:lnTo>
                  <a:pt x="569" y="1086"/>
                </a:lnTo>
                <a:lnTo>
                  <a:pt x="575" y="1086"/>
                </a:lnTo>
                <a:lnTo>
                  <a:pt x="575" y="1086"/>
                </a:lnTo>
                <a:lnTo>
                  <a:pt x="582" y="1086"/>
                </a:lnTo>
                <a:lnTo>
                  <a:pt x="588" y="1086"/>
                </a:lnTo>
                <a:lnTo>
                  <a:pt x="595" y="1086"/>
                </a:lnTo>
                <a:lnTo>
                  <a:pt x="602" y="1086"/>
                </a:lnTo>
                <a:lnTo>
                  <a:pt x="602" y="1086"/>
                </a:lnTo>
                <a:lnTo>
                  <a:pt x="608" y="1086"/>
                </a:lnTo>
                <a:lnTo>
                  <a:pt x="615" y="1086"/>
                </a:lnTo>
                <a:lnTo>
                  <a:pt x="621" y="1086"/>
                </a:lnTo>
                <a:lnTo>
                  <a:pt x="628" y="1086"/>
                </a:lnTo>
                <a:lnTo>
                  <a:pt x="628" y="1086"/>
                </a:lnTo>
                <a:lnTo>
                  <a:pt x="634" y="1086"/>
                </a:lnTo>
                <a:lnTo>
                  <a:pt x="641" y="1086"/>
                </a:lnTo>
                <a:lnTo>
                  <a:pt x="647" y="1086"/>
                </a:lnTo>
                <a:lnTo>
                  <a:pt x="654" y="1086"/>
                </a:lnTo>
                <a:lnTo>
                  <a:pt x="654" y="1086"/>
                </a:lnTo>
                <a:lnTo>
                  <a:pt x="660" y="1086"/>
                </a:lnTo>
                <a:lnTo>
                  <a:pt x="660" y="1080"/>
                </a:lnTo>
                <a:lnTo>
                  <a:pt x="660" y="1073"/>
                </a:lnTo>
                <a:lnTo>
                  <a:pt x="660" y="1060"/>
                </a:lnTo>
                <a:lnTo>
                  <a:pt x="660" y="956"/>
                </a:lnTo>
                <a:lnTo>
                  <a:pt x="660" y="916"/>
                </a:lnTo>
                <a:lnTo>
                  <a:pt x="660" y="942"/>
                </a:lnTo>
                <a:lnTo>
                  <a:pt x="660" y="995"/>
                </a:lnTo>
                <a:lnTo>
                  <a:pt x="660" y="857"/>
                </a:lnTo>
                <a:lnTo>
                  <a:pt x="667" y="759"/>
                </a:lnTo>
                <a:lnTo>
                  <a:pt x="667" y="687"/>
                </a:lnTo>
                <a:lnTo>
                  <a:pt x="667" y="713"/>
                </a:lnTo>
                <a:lnTo>
                  <a:pt x="667" y="825"/>
                </a:lnTo>
                <a:lnTo>
                  <a:pt x="667" y="844"/>
                </a:lnTo>
                <a:lnTo>
                  <a:pt x="667" y="831"/>
                </a:lnTo>
                <a:lnTo>
                  <a:pt x="667" y="956"/>
                </a:lnTo>
                <a:lnTo>
                  <a:pt x="667" y="988"/>
                </a:lnTo>
                <a:lnTo>
                  <a:pt x="667" y="1028"/>
                </a:lnTo>
                <a:lnTo>
                  <a:pt x="667" y="1041"/>
                </a:lnTo>
                <a:lnTo>
                  <a:pt x="667" y="1047"/>
                </a:lnTo>
                <a:lnTo>
                  <a:pt x="667" y="1067"/>
                </a:lnTo>
                <a:lnTo>
                  <a:pt x="667" y="1080"/>
                </a:lnTo>
                <a:lnTo>
                  <a:pt x="674" y="1080"/>
                </a:lnTo>
                <a:lnTo>
                  <a:pt x="674" y="1086"/>
                </a:lnTo>
                <a:lnTo>
                  <a:pt x="674" y="1086"/>
                </a:lnTo>
                <a:lnTo>
                  <a:pt x="680" y="1086"/>
                </a:lnTo>
                <a:lnTo>
                  <a:pt x="687" y="1086"/>
                </a:lnTo>
                <a:lnTo>
                  <a:pt x="693" y="1086"/>
                </a:lnTo>
                <a:lnTo>
                  <a:pt x="693" y="1080"/>
                </a:lnTo>
                <a:lnTo>
                  <a:pt x="693" y="1073"/>
                </a:lnTo>
                <a:lnTo>
                  <a:pt x="693" y="1073"/>
                </a:lnTo>
                <a:lnTo>
                  <a:pt x="693" y="1067"/>
                </a:lnTo>
                <a:lnTo>
                  <a:pt x="693" y="1073"/>
                </a:lnTo>
                <a:lnTo>
                  <a:pt x="700" y="1073"/>
                </a:lnTo>
                <a:lnTo>
                  <a:pt x="700" y="1073"/>
                </a:lnTo>
                <a:lnTo>
                  <a:pt x="700" y="1073"/>
                </a:lnTo>
                <a:lnTo>
                  <a:pt x="700" y="1067"/>
                </a:lnTo>
                <a:lnTo>
                  <a:pt x="700" y="1073"/>
                </a:lnTo>
                <a:lnTo>
                  <a:pt x="700" y="1073"/>
                </a:lnTo>
                <a:lnTo>
                  <a:pt x="700" y="1080"/>
                </a:lnTo>
                <a:lnTo>
                  <a:pt x="700" y="1080"/>
                </a:lnTo>
                <a:lnTo>
                  <a:pt x="700" y="1086"/>
                </a:lnTo>
                <a:lnTo>
                  <a:pt x="706" y="1086"/>
                </a:lnTo>
                <a:lnTo>
                  <a:pt x="713" y="1086"/>
                </a:lnTo>
                <a:lnTo>
                  <a:pt x="719" y="1086"/>
                </a:lnTo>
                <a:lnTo>
                  <a:pt x="726" y="1086"/>
                </a:lnTo>
                <a:lnTo>
                  <a:pt x="726" y="1086"/>
                </a:lnTo>
                <a:lnTo>
                  <a:pt x="732" y="1086"/>
                </a:lnTo>
                <a:lnTo>
                  <a:pt x="739" y="1086"/>
                </a:lnTo>
                <a:lnTo>
                  <a:pt x="745" y="1086"/>
                </a:lnTo>
                <a:lnTo>
                  <a:pt x="745" y="1086"/>
                </a:lnTo>
                <a:lnTo>
                  <a:pt x="752" y="1086"/>
                </a:lnTo>
                <a:lnTo>
                  <a:pt x="759" y="1086"/>
                </a:lnTo>
                <a:lnTo>
                  <a:pt x="765" y="1086"/>
                </a:lnTo>
                <a:lnTo>
                  <a:pt x="772" y="1086"/>
                </a:lnTo>
                <a:lnTo>
                  <a:pt x="772" y="1080"/>
                </a:lnTo>
                <a:lnTo>
                  <a:pt x="772" y="1086"/>
                </a:lnTo>
                <a:lnTo>
                  <a:pt x="772" y="1080"/>
                </a:lnTo>
                <a:lnTo>
                  <a:pt x="772" y="1080"/>
                </a:lnTo>
                <a:lnTo>
                  <a:pt x="772" y="1086"/>
                </a:lnTo>
                <a:lnTo>
                  <a:pt x="772" y="1080"/>
                </a:lnTo>
                <a:lnTo>
                  <a:pt x="772" y="1086"/>
                </a:lnTo>
                <a:lnTo>
                  <a:pt x="778" y="1086"/>
                </a:lnTo>
                <a:lnTo>
                  <a:pt x="785" y="1086"/>
                </a:lnTo>
                <a:lnTo>
                  <a:pt x="791" y="1086"/>
                </a:lnTo>
                <a:lnTo>
                  <a:pt x="798" y="1086"/>
                </a:lnTo>
                <a:lnTo>
                  <a:pt x="798" y="1086"/>
                </a:lnTo>
                <a:lnTo>
                  <a:pt x="804" y="1086"/>
                </a:lnTo>
                <a:lnTo>
                  <a:pt x="811" y="1086"/>
                </a:lnTo>
                <a:lnTo>
                  <a:pt x="817" y="1086"/>
                </a:lnTo>
                <a:lnTo>
                  <a:pt x="817" y="1086"/>
                </a:lnTo>
                <a:lnTo>
                  <a:pt x="824" y="1086"/>
                </a:lnTo>
                <a:lnTo>
                  <a:pt x="831" y="1086"/>
                </a:lnTo>
                <a:lnTo>
                  <a:pt x="837" y="1086"/>
                </a:lnTo>
                <a:lnTo>
                  <a:pt x="844" y="1086"/>
                </a:lnTo>
                <a:lnTo>
                  <a:pt x="844" y="1086"/>
                </a:lnTo>
                <a:lnTo>
                  <a:pt x="850" y="1086"/>
                </a:lnTo>
                <a:lnTo>
                  <a:pt x="857" y="1086"/>
                </a:lnTo>
                <a:lnTo>
                  <a:pt x="863" y="1086"/>
                </a:lnTo>
                <a:lnTo>
                  <a:pt x="870" y="1086"/>
                </a:lnTo>
                <a:lnTo>
                  <a:pt x="870" y="1086"/>
                </a:lnTo>
                <a:lnTo>
                  <a:pt x="876" y="1086"/>
                </a:lnTo>
                <a:lnTo>
                  <a:pt x="883" y="1086"/>
                </a:lnTo>
                <a:lnTo>
                  <a:pt x="889" y="1086"/>
                </a:lnTo>
                <a:lnTo>
                  <a:pt x="889" y="1080"/>
                </a:lnTo>
                <a:lnTo>
                  <a:pt x="889" y="1086"/>
                </a:lnTo>
                <a:lnTo>
                  <a:pt x="889" y="1080"/>
                </a:lnTo>
                <a:lnTo>
                  <a:pt x="889" y="1086"/>
                </a:lnTo>
                <a:lnTo>
                  <a:pt x="896" y="1086"/>
                </a:lnTo>
                <a:lnTo>
                  <a:pt x="896" y="1086"/>
                </a:lnTo>
                <a:lnTo>
                  <a:pt x="903" y="1086"/>
                </a:lnTo>
                <a:lnTo>
                  <a:pt x="909" y="1086"/>
                </a:lnTo>
                <a:lnTo>
                  <a:pt x="916" y="1086"/>
                </a:lnTo>
                <a:lnTo>
                  <a:pt x="916" y="1086"/>
                </a:lnTo>
                <a:lnTo>
                  <a:pt x="922" y="1086"/>
                </a:lnTo>
                <a:lnTo>
                  <a:pt x="929" y="1086"/>
                </a:lnTo>
                <a:lnTo>
                  <a:pt x="935" y="1086"/>
                </a:lnTo>
                <a:lnTo>
                  <a:pt x="942" y="1086"/>
                </a:lnTo>
                <a:lnTo>
                  <a:pt x="942" y="1086"/>
                </a:lnTo>
                <a:lnTo>
                  <a:pt x="948" y="1086"/>
                </a:lnTo>
                <a:lnTo>
                  <a:pt x="955" y="1086"/>
                </a:lnTo>
                <a:lnTo>
                  <a:pt x="961" y="1086"/>
                </a:lnTo>
                <a:lnTo>
                  <a:pt x="961" y="1080"/>
                </a:lnTo>
                <a:lnTo>
                  <a:pt x="961" y="1073"/>
                </a:lnTo>
                <a:lnTo>
                  <a:pt x="968" y="1073"/>
                </a:lnTo>
                <a:lnTo>
                  <a:pt x="968" y="1073"/>
                </a:lnTo>
                <a:lnTo>
                  <a:pt x="968" y="1073"/>
                </a:lnTo>
                <a:lnTo>
                  <a:pt x="968" y="1073"/>
                </a:lnTo>
                <a:lnTo>
                  <a:pt x="968" y="1073"/>
                </a:lnTo>
                <a:lnTo>
                  <a:pt x="968" y="1073"/>
                </a:lnTo>
                <a:lnTo>
                  <a:pt x="968" y="1080"/>
                </a:lnTo>
                <a:lnTo>
                  <a:pt x="968" y="1086"/>
                </a:lnTo>
                <a:lnTo>
                  <a:pt x="974" y="1086"/>
                </a:lnTo>
                <a:lnTo>
                  <a:pt x="981" y="1086"/>
                </a:lnTo>
                <a:lnTo>
                  <a:pt x="988" y="1086"/>
                </a:lnTo>
                <a:lnTo>
                  <a:pt x="988" y="1086"/>
                </a:lnTo>
                <a:lnTo>
                  <a:pt x="994" y="1086"/>
                </a:lnTo>
                <a:lnTo>
                  <a:pt x="1001" y="1086"/>
                </a:lnTo>
                <a:lnTo>
                  <a:pt x="1007" y="1086"/>
                </a:lnTo>
                <a:lnTo>
                  <a:pt x="1014" y="1086"/>
                </a:lnTo>
                <a:lnTo>
                  <a:pt x="1014" y="1086"/>
                </a:lnTo>
                <a:lnTo>
                  <a:pt x="1020" y="1086"/>
                </a:lnTo>
                <a:lnTo>
                  <a:pt x="1027" y="1086"/>
                </a:lnTo>
                <a:lnTo>
                  <a:pt x="1033" y="1086"/>
                </a:lnTo>
                <a:lnTo>
                  <a:pt x="1040" y="1086"/>
                </a:lnTo>
                <a:lnTo>
                  <a:pt x="1040" y="1086"/>
                </a:lnTo>
                <a:lnTo>
                  <a:pt x="1046" y="1086"/>
                </a:lnTo>
                <a:lnTo>
                  <a:pt x="1053" y="1086"/>
                </a:lnTo>
                <a:lnTo>
                  <a:pt x="1060" y="1086"/>
                </a:lnTo>
                <a:lnTo>
                  <a:pt x="1060" y="1086"/>
                </a:lnTo>
                <a:lnTo>
                  <a:pt x="1066" y="1086"/>
                </a:lnTo>
                <a:lnTo>
                  <a:pt x="1073" y="1086"/>
                </a:lnTo>
                <a:lnTo>
                  <a:pt x="1079" y="1086"/>
                </a:lnTo>
                <a:lnTo>
                  <a:pt x="1086" y="1086"/>
                </a:lnTo>
                <a:lnTo>
                  <a:pt x="1086" y="1086"/>
                </a:lnTo>
                <a:lnTo>
                  <a:pt x="1092" y="1086"/>
                </a:lnTo>
                <a:lnTo>
                  <a:pt x="1099" y="1086"/>
                </a:lnTo>
                <a:lnTo>
                  <a:pt x="1099" y="1080"/>
                </a:lnTo>
                <a:lnTo>
                  <a:pt x="1099" y="1086"/>
                </a:lnTo>
                <a:lnTo>
                  <a:pt x="1099" y="1080"/>
                </a:lnTo>
                <a:lnTo>
                  <a:pt x="1099" y="1086"/>
                </a:lnTo>
                <a:lnTo>
                  <a:pt x="1105" y="1086"/>
                </a:lnTo>
                <a:lnTo>
                  <a:pt x="1112" y="1086"/>
                </a:lnTo>
                <a:lnTo>
                  <a:pt x="1112" y="1080"/>
                </a:lnTo>
                <a:lnTo>
                  <a:pt x="1112" y="1073"/>
                </a:lnTo>
                <a:lnTo>
                  <a:pt x="1112" y="1067"/>
                </a:lnTo>
                <a:lnTo>
                  <a:pt x="1112" y="1073"/>
                </a:lnTo>
                <a:lnTo>
                  <a:pt x="1112" y="1060"/>
                </a:lnTo>
                <a:lnTo>
                  <a:pt x="1112" y="1047"/>
                </a:lnTo>
                <a:lnTo>
                  <a:pt x="1112" y="249"/>
                </a:lnTo>
                <a:lnTo>
                  <a:pt x="1112" y="0"/>
                </a:lnTo>
                <a:lnTo>
                  <a:pt x="1112" y="511"/>
                </a:lnTo>
                <a:lnTo>
                  <a:pt x="1112" y="321"/>
                </a:lnTo>
                <a:lnTo>
                  <a:pt x="1112" y="694"/>
                </a:lnTo>
                <a:lnTo>
                  <a:pt x="1112" y="583"/>
                </a:lnTo>
                <a:lnTo>
                  <a:pt x="1112" y="779"/>
                </a:lnTo>
                <a:lnTo>
                  <a:pt x="1112" y="897"/>
                </a:lnTo>
                <a:lnTo>
                  <a:pt x="1112" y="838"/>
                </a:lnTo>
                <a:lnTo>
                  <a:pt x="1118" y="890"/>
                </a:lnTo>
                <a:lnTo>
                  <a:pt x="1118" y="1001"/>
                </a:lnTo>
                <a:lnTo>
                  <a:pt x="1118" y="982"/>
                </a:lnTo>
                <a:lnTo>
                  <a:pt x="1118" y="1034"/>
                </a:lnTo>
                <a:lnTo>
                  <a:pt x="1118" y="1028"/>
                </a:lnTo>
                <a:lnTo>
                  <a:pt x="1118" y="1054"/>
                </a:lnTo>
                <a:lnTo>
                  <a:pt x="1118" y="1073"/>
                </a:lnTo>
                <a:lnTo>
                  <a:pt x="1118" y="1080"/>
                </a:lnTo>
                <a:lnTo>
                  <a:pt x="1118" y="1086"/>
                </a:lnTo>
                <a:lnTo>
                  <a:pt x="1125" y="1086"/>
                </a:lnTo>
                <a:lnTo>
                  <a:pt x="1131" y="1086"/>
                </a:lnTo>
                <a:lnTo>
                  <a:pt x="1138" y="1086"/>
                </a:lnTo>
                <a:lnTo>
                  <a:pt x="1138" y="1080"/>
                </a:lnTo>
                <a:lnTo>
                  <a:pt x="1138" y="1086"/>
                </a:lnTo>
                <a:lnTo>
                  <a:pt x="1138" y="1086"/>
                </a:lnTo>
                <a:lnTo>
                  <a:pt x="1145" y="1086"/>
                </a:lnTo>
                <a:lnTo>
                  <a:pt x="1151" y="1086"/>
                </a:lnTo>
                <a:lnTo>
                  <a:pt x="1151" y="1080"/>
                </a:lnTo>
                <a:lnTo>
                  <a:pt x="1151" y="1086"/>
                </a:lnTo>
                <a:lnTo>
                  <a:pt x="1151" y="1080"/>
                </a:lnTo>
                <a:lnTo>
                  <a:pt x="1151" y="1086"/>
                </a:lnTo>
                <a:lnTo>
                  <a:pt x="1151" y="1080"/>
                </a:lnTo>
                <a:lnTo>
                  <a:pt x="1151" y="1086"/>
                </a:lnTo>
                <a:lnTo>
                  <a:pt x="1158" y="1086"/>
                </a:lnTo>
                <a:lnTo>
                  <a:pt x="1158" y="1086"/>
                </a:lnTo>
                <a:lnTo>
                  <a:pt x="1164" y="1086"/>
                </a:lnTo>
                <a:lnTo>
                  <a:pt x="1171" y="1086"/>
                </a:lnTo>
                <a:lnTo>
                  <a:pt x="1177" y="1086"/>
                </a:lnTo>
                <a:lnTo>
                  <a:pt x="1184" y="1086"/>
                </a:lnTo>
                <a:lnTo>
                  <a:pt x="1184" y="1086"/>
                </a:lnTo>
                <a:lnTo>
                  <a:pt x="1190" y="1086"/>
                </a:lnTo>
                <a:lnTo>
                  <a:pt x="1197" y="1086"/>
                </a:lnTo>
                <a:lnTo>
                  <a:pt x="1203" y="1086"/>
                </a:lnTo>
                <a:lnTo>
                  <a:pt x="1210" y="1086"/>
                </a:lnTo>
                <a:lnTo>
                  <a:pt x="1210" y="1086"/>
                </a:lnTo>
                <a:lnTo>
                  <a:pt x="1217" y="1086"/>
                </a:lnTo>
                <a:lnTo>
                  <a:pt x="1223" y="1086"/>
                </a:lnTo>
                <a:lnTo>
                  <a:pt x="1230" y="1086"/>
                </a:lnTo>
                <a:lnTo>
                  <a:pt x="1230" y="1086"/>
                </a:lnTo>
                <a:lnTo>
                  <a:pt x="1236" y="1086"/>
                </a:lnTo>
                <a:lnTo>
                  <a:pt x="1243" y="1086"/>
                </a:lnTo>
                <a:lnTo>
                  <a:pt x="1249" y="1086"/>
                </a:lnTo>
                <a:lnTo>
                  <a:pt x="1256" y="1086"/>
                </a:lnTo>
                <a:lnTo>
                  <a:pt x="1256" y="1086"/>
                </a:lnTo>
                <a:lnTo>
                  <a:pt x="1262" y="1086"/>
                </a:lnTo>
                <a:lnTo>
                  <a:pt x="1269" y="1086"/>
                </a:lnTo>
                <a:lnTo>
                  <a:pt x="1275" y="1086"/>
                </a:lnTo>
                <a:lnTo>
                  <a:pt x="1282" y="1086"/>
                </a:lnTo>
                <a:lnTo>
                  <a:pt x="1282" y="1086"/>
                </a:lnTo>
                <a:lnTo>
                  <a:pt x="1288" y="1086"/>
                </a:lnTo>
                <a:lnTo>
                  <a:pt x="1295" y="1086"/>
                </a:lnTo>
                <a:lnTo>
                  <a:pt x="1302" y="1086"/>
                </a:lnTo>
                <a:lnTo>
                  <a:pt x="1302" y="1086"/>
                </a:lnTo>
                <a:lnTo>
                  <a:pt x="1308" y="1086"/>
                </a:lnTo>
                <a:lnTo>
                  <a:pt x="1315" y="1086"/>
                </a:lnTo>
                <a:lnTo>
                  <a:pt x="1321" y="1086"/>
                </a:lnTo>
                <a:lnTo>
                  <a:pt x="1328" y="1086"/>
                </a:lnTo>
                <a:lnTo>
                  <a:pt x="1328" y="1086"/>
                </a:lnTo>
                <a:lnTo>
                  <a:pt x="1334" y="1086"/>
                </a:lnTo>
                <a:lnTo>
                  <a:pt x="1341" y="1086"/>
                </a:lnTo>
                <a:lnTo>
                  <a:pt x="1347" y="1086"/>
                </a:lnTo>
                <a:lnTo>
                  <a:pt x="1354" y="1086"/>
                </a:lnTo>
                <a:lnTo>
                  <a:pt x="1354" y="1086"/>
                </a:lnTo>
                <a:lnTo>
                  <a:pt x="1360" y="1086"/>
                </a:lnTo>
                <a:lnTo>
                  <a:pt x="1367" y="1086"/>
                </a:lnTo>
                <a:lnTo>
                  <a:pt x="1374" y="1086"/>
                </a:lnTo>
                <a:lnTo>
                  <a:pt x="1380" y="1086"/>
                </a:lnTo>
                <a:lnTo>
                  <a:pt x="1380" y="1086"/>
                </a:lnTo>
                <a:lnTo>
                  <a:pt x="1387" y="1086"/>
                </a:lnTo>
                <a:lnTo>
                  <a:pt x="1393" y="1086"/>
                </a:lnTo>
                <a:lnTo>
                  <a:pt x="1400" y="1086"/>
                </a:lnTo>
                <a:lnTo>
                  <a:pt x="1400" y="1086"/>
                </a:lnTo>
                <a:lnTo>
                  <a:pt x="1406" y="1086"/>
                </a:lnTo>
                <a:lnTo>
                  <a:pt x="1413" y="1086"/>
                </a:lnTo>
                <a:lnTo>
                  <a:pt x="1419" y="1086"/>
                </a:lnTo>
                <a:lnTo>
                  <a:pt x="1426" y="1086"/>
                </a:lnTo>
                <a:lnTo>
                  <a:pt x="1426" y="1086"/>
                </a:lnTo>
                <a:lnTo>
                  <a:pt x="1432" y="1086"/>
                </a:lnTo>
                <a:lnTo>
                  <a:pt x="1439" y="1086"/>
                </a:lnTo>
                <a:lnTo>
                  <a:pt x="1445" y="1086"/>
                </a:lnTo>
                <a:lnTo>
                  <a:pt x="1452" y="1086"/>
                </a:lnTo>
                <a:lnTo>
                  <a:pt x="1452" y="1086"/>
                </a:lnTo>
                <a:lnTo>
                  <a:pt x="1459" y="1086"/>
                </a:lnTo>
                <a:lnTo>
                  <a:pt x="1465" y="1086"/>
                </a:lnTo>
                <a:lnTo>
                  <a:pt x="1472" y="1086"/>
                </a:lnTo>
                <a:lnTo>
                  <a:pt x="1472" y="1086"/>
                </a:lnTo>
                <a:lnTo>
                  <a:pt x="1478" y="1086"/>
                </a:lnTo>
                <a:lnTo>
                  <a:pt x="1485" y="1086"/>
                </a:lnTo>
                <a:lnTo>
                  <a:pt x="1491" y="1086"/>
                </a:lnTo>
                <a:lnTo>
                  <a:pt x="1498" y="1086"/>
                </a:lnTo>
                <a:lnTo>
                  <a:pt x="1498" y="1086"/>
                </a:lnTo>
                <a:lnTo>
                  <a:pt x="1504" y="1086"/>
                </a:lnTo>
                <a:lnTo>
                  <a:pt x="1511" y="1086"/>
                </a:lnTo>
                <a:lnTo>
                  <a:pt x="1517" y="1086"/>
                </a:lnTo>
                <a:lnTo>
                  <a:pt x="1524" y="1086"/>
                </a:lnTo>
                <a:lnTo>
                  <a:pt x="1524" y="1086"/>
                </a:lnTo>
                <a:lnTo>
                  <a:pt x="1531" y="1086"/>
                </a:lnTo>
                <a:lnTo>
                  <a:pt x="1537" y="1086"/>
                </a:lnTo>
                <a:lnTo>
                  <a:pt x="1544" y="1086"/>
                </a:lnTo>
                <a:lnTo>
                  <a:pt x="1544" y="1086"/>
                </a:lnTo>
                <a:lnTo>
                  <a:pt x="1550" y="1086"/>
                </a:lnTo>
                <a:lnTo>
                  <a:pt x="1557" y="1086"/>
                </a:lnTo>
                <a:lnTo>
                  <a:pt x="1557" y="1080"/>
                </a:lnTo>
                <a:lnTo>
                  <a:pt x="1563" y="1080"/>
                </a:lnTo>
                <a:lnTo>
                  <a:pt x="1563" y="1073"/>
                </a:lnTo>
                <a:lnTo>
                  <a:pt x="1563" y="1080"/>
                </a:lnTo>
                <a:lnTo>
                  <a:pt x="1563" y="1073"/>
                </a:lnTo>
                <a:lnTo>
                  <a:pt x="1563" y="1080"/>
                </a:lnTo>
                <a:lnTo>
                  <a:pt x="1563" y="1073"/>
                </a:lnTo>
                <a:lnTo>
                  <a:pt x="1563" y="1073"/>
                </a:lnTo>
                <a:lnTo>
                  <a:pt x="1570" y="1073"/>
                </a:lnTo>
                <a:lnTo>
                  <a:pt x="1570" y="1073"/>
                </a:lnTo>
                <a:lnTo>
                  <a:pt x="1570" y="1073"/>
                </a:lnTo>
                <a:lnTo>
                  <a:pt x="1570" y="1073"/>
                </a:lnTo>
                <a:lnTo>
                  <a:pt x="1570" y="1073"/>
                </a:lnTo>
                <a:lnTo>
                  <a:pt x="1570" y="1073"/>
                </a:lnTo>
                <a:lnTo>
                  <a:pt x="1570" y="1073"/>
                </a:lnTo>
                <a:lnTo>
                  <a:pt x="1570" y="1080"/>
                </a:lnTo>
                <a:lnTo>
                  <a:pt x="1570" y="1086"/>
                </a:lnTo>
                <a:lnTo>
                  <a:pt x="1576" y="1086"/>
                </a:lnTo>
                <a:lnTo>
                  <a:pt x="1583" y="1086"/>
                </a:lnTo>
                <a:lnTo>
                  <a:pt x="1589" y="1086"/>
                </a:lnTo>
                <a:lnTo>
                  <a:pt x="1596" y="1086"/>
                </a:lnTo>
                <a:lnTo>
                  <a:pt x="1596" y="1086"/>
                </a:lnTo>
                <a:lnTo>
                  <a:pt x="1596" y="1080"/>
                </a:lnTo>
                <a:lnTo>
                  <a:pt x="1596" y="1086"/>
                </a:lnTo>
                <a:lnTo>
                  <a:pt x="1602" y="1086"/>
                </a:lnTo>
                <a:lnTo>
                  <a:pt x="1602" y="1080"/>
                </a:lnTo>
                <a:lnTo>
                  <a:pt x="1602" y="1086"/>
                </a:lnTo>
                <a:lnTo>
                  <a:pt x="1602" y="1080"/>
                </a:lnTo>
                <a:lnTo>
                  <a:pt x="1602" y="1073"/>
                </a:lnTo>
                <a:lnTo>
                  <a:pt x="1609" y="1067"/>
                </a:lnTo>
                <a:lnTo>
                  <a:pt x="1609" y="1073"/>
                </a:lnTo>
                <a:lnTo>
                  <a:pt x="1609" y="1080"/>
                </a:lnTo>
                <a:lnTo>
                  <a:pt x="1609" y="1073"/>
                </a:lnTo>
                <a:lnTo>
                  <a:pt x="1609" y="1080"/>
                </a:lnTo>
                <a:lnTo>
                  <a:pt x="1609" y="1086"/>
                </a:lnTo>
                <a:lnTo>
                  <a:pt x="1609" y="1080"/>
                </a:lnTo>
                <a:lnTo>
                  <a:pt x="1609" y="1086"/>
                </a:lnTo>
                <a:lnTo>
                  <a:pt x="1616" y="1086"/>
                </a:lnTo>
                <a:lnTo>
                  <a:pt x="1616" y="1086"/>
                </a:lnTo>
                <a:lnTo>
                  <a:pt x="1622" y="1086"/>
                </a:lnTo>
                <a:lnTo>
                  <a:pt x="1629" y="1086"/>
                </a:lnTo>
                <a:lnTo>
                  <a:pt x="1635" y="1086"/>
                </a:lnTo>
                <a:lnTo>
                  <a:pt x="1642" y="1086"/>
                </a:lnTo>
                <a:lnTo>
                  <a:pt x="1642" y="1086"/>
                </a:lnTo>
                <a:lnTo>
                  <a:pt x="1648" y="1086"/>
                </a:lnTo>
                <a:lnTo>
                  <a:pt x="1655" y="1086"/>
                </a:lnTo>
                <a:lnTo>
                  <a:pt x="1661" y="1086"/>
                </a:lnTo>
                <a:lnTo>
                  <a:pt x="1668" y="1086"/>
                </a:lnTo>
                <a:lnTo>
                  <a:pt x="1668" y="1086"/>
                </a:lnTo>
                <a:lnTo>
                  <a:pt x="1674" y="1086"/>
                </a:lnTo>
                <a:lnTo>
                  <a:pt x="1681" y="1086"/>
                </a:lnTo>
                <a:lnTo>
                  <a:pt x="1688" y="1086"/>
                </a:lnTo>
                <a:lnTo>
                  <a:pt x="1694" y="1086"/>
                </a:lnTo>
                <a:lnTo>
                  <a:pt x="1694" y="1086"/>
                </a:lnTo>
                <a:lnTo>
                  <a:pt x="1701" y="1086"/>
                </a:lnTo>
                <a:lnTo>
                  <a:pt x="1707" y="1086"/>
                </a:lnTo>
                <a:lnTo>
                  <a:pt x="1714" y="1086"/>
                </a:lnTo>
                <a:lnTo>
                  <a:pt x="1714" y="1086"/>
                </a:lnTo>
                <a:lnTo>
                  <a:pt x="1720" y="1086"/>
                </a:lnTo>
                <a:lnTo>
                  <a:pt x="1727" y="1086"/>
                </a:lnTo>
                <a:lnTo>
                  <a:pt x="1733" y="1086"/>
                </a:lnTo>
                <a:lnTo>
                  <a:pt x="1740" y="1086"/>
                </a:lnTo>
                <a:lnTo>
                  <a:pt x="1740" y="1086"/>
                </a:lnTo>
                <a:lnTo>
                  <a:pt x="1746" y="1086"/>
                </a:lnTo>
                <a:lnTo>
                  <a:pt x="1753" y="1086"/>
                </a:lnTo>
                <a:lnTo>
                  <a:pt x="1759" y="1086"/>
                </a:lnTo>
                <a:lnTo>
                  <a:pt x="1766" y="1086"/>
                </a:lnTo>
                <a:lnTo>
                  <a:pt x="1766" y="1086"/>
                </a:lnTo>
                <a:lnTo>
                  <a:pt x="1773" y="1086"/>
                </a:lnTo>
                <a:lnTo>
                  <a:pt x="1779" y="1086"/>
                </a:lnTo>
                <a:lnTo>
                  <a:pt x="1786" y="1086"/>
                </a:lnTo>
                <a:lnTo>
                  <a:pt x="1786" y="1086"/>
                </a:lnTo>
                <a:lnTo>
                  <a:pt x="1792" y="1086"/>
                </a:lnTo>
                <a:lnTo>
                  <a:pt x="1799" y="1086"/>
                </a:lnTo>
                <a:lnTo>
                  <a:pt x="1805" y="1086"/>
                </a:lnTo>
                <a:lnTo>
                  <a:pt x="1812" y="1086"/>
                </a:lnTo>
                <a:lnTo>
                  <a:pt x="1812" y="1086"/>
                </a:lnTo>
                <a:lnTo>
                  <a:pt x="1818" y="1086"/>
                </a:lnTo>
                <a:lnTo>
                  <a:pt x="1825" y="1086"/>
                </a:lnTo>
                <a:lnTo>
                  <a:pt x="1831" y="1086"/>
                </a:lnTo>
                <a:lnTo>
                  <a:pt x="1838" y="1086"/>
                </a:lnTo>
                <a:lnTo>
                  <a:pt x="1838" y="1086"/>
                </a:lnTo>
                <a:lnTo>
                  <a:pt x="1845" y="1086"/>
                </a:lnTo>
                <a:lnTo>
                  <a:pt x="1851" y="1086"/>
                </a:lnTo>
                <a:lnTo>
                  <a:pt x="1858" y="1086"/>
                </a:lnTo>
                <a:lnTo>
                  <a:pt x="1858" y="1086"/>
                </a:lnTo>
                <a:lnTo>
                  <a:pt x="1864" y="1086"/>
                </a:lnTo>
                <a:lnTo>
                  <a:pt x="1871" y="1086"/>
                </a:lnTo>
                <a:lnTo>
                  <a:pt x="1877" y="1086"/>
                </a:lnTo>
                <a:lnTo>
                  <a:pt x="1884" y="1086"/>
                </a:lnTo>
                <a:lnTo>
                  <a:pt x="1884" y="1086"/>
                </a:lnTo>
                <a:lnTo>
                  <a:pt x="1890" y="1086"/>
                </a:lnTo>
                <a:lnTo>
                  <a:pt x="1897" y="1086"/>
                </a:lnTo>
                <a:lnTo>
                  <a:pt x="1903" y="1086"/>
                </a:lnTo>
                <a:lnTo>
                  <a:pt x="1910" y="1086"/>
                </a:lnTo>
                <a:lnTo>
                  <a:pt x="1910" y="1086"/>
                </a:lnTo>
                <a:lnTo>
                  <a:pt x="1917" y="1086"/>
                </a:lnTo>
                <a:lnTo>
                  <a:pt x="1923" y="1086"/>
                </a:lnTo>
                <a:lnTo>
                  <a:pt x="1930" y="1086"/>
                </a:lnTo>
                <a:lnTo>
                  <a:pt x="1936" y="1086"/>
                </a:lnTo>
                <a:lnTo>
                  <a:pt x="1936" y="1086"/>
                </a:lnTo>
                <a:lnTo>
                  <a:pt x="1943" y="1086"/>
                </a:lnTo>
                <a:lnTo>
                  <a:pt x="1949" y="1086"/>
                </a:lnTo>
                <a:lnTo>
                  <a:pt x="1956" y="1086"/>
                </a:lnTo>
                <a:lnTo>
                  <a:pt x="1956" y="1086"/>
                </a:lnTo>
                <a:lnTo>
                  <a:pt x="1962" y="1086"/>
                </a:lnTo>
                <a:lnTo>
                  <a:pt x="1969" y="1086"/>
                </a:lnTo>
                <a:lnTo>
                  <a:pt x="1975" y="1086"/>
                </a:lnTo>
                <a:lnTo>
                  <a:pt x="1982" y="1086"/>
                </a:lnTo>
                <a:lnTo>
                  <a:pt x="1982" y="1086"/>
                </a:lnTo>
                <a:lnTo>
                  <a:pt x="1988" y="1086"/>
                </a:lnTo>
                <a:lnTo>
                  <a:pt x="1995" y="1086"/>
                </a:lnTo>
                <a:lnTo>
                  <a:pt x="2002" y="1086"/>
                </a:lnTo>
                <a:lnTo>
                  <a:pt x="2008" y="1086"/>
                </a:lnTo>
                <a:lnTo>
                  <a:pt x="2008" y="1086"/>
                </a:lnTo>
                <a:lnTo>
                  <a:pt x="2015" y="1086"/>
                </a:lnTo>
                <a:lnTo>
                  <a:pt x="2021" y="1086"/>
                </a:lnTo>
                <a:lnTo>
                  <a:pt x="2028" y="1086"/>
                </a:lnTo>
                <a:lnTo>
                  <a:pt x="2028" y="1086"/>
                </a:lnTo>
                <a:lnTo>
                  <a:pt x="2034" y="1086"/>
                </a:lnTo>
                <a:lnTo>
                  <a:pt x="2041" y="1086"/>
                </a:lnTo>
                <a:lnTo>
                  <a:pt x="2047" y="1086"/>
                </a:lnTo>
                <a:lnTo>
                  <a:pt x="2054" y="1086"/>
                </a:lnTo>
                <a:lnTo>
                  <a:pt x="2054" y="1086"/>
                </a:lnTo>
                <a:lnTo>
                  <a:pt x="2060" y="1086"/>
                </a:lnTo>
                <a:lnTo>
                  <a:pt x="2067" y="1086"/>
                </a:lnTo>
                <a:lnTo>
                  <a:pt x="2074" y="1086"/>
                </a:lnTo>
                <a:lnTo>
                  <a:pt x="2080" y="1086"/>
                </a:lnTo>
                <a:lnTo>
                  <a:pt x="2080" y="1086"/>
                </a:lnTo>
                <a:lnTo>
                  <a:pt x="2087" y="1086"/>
                </a:lnTo>
                <a:lnTo>
                  <a:pt x="2093" y="1086"/>
                </a:lnTo>
                <a:lnTo>
                  <a:pt x="2100" y="1086"/>
                </a:lnTo>
                <a:lnTo>
                  <a:pt x="2100" y="1086"/>
                </a:lnTo>
                <a:lnTo>
                  <a:pt x="2106" y="1086"/>
                </a:lnTo>
                <a:lnTo>
                  <a:pt x="2113" y="1086"/>
                </a:lnTo>
                <a:lnTo>
                  <a:pt x="2119" y="1086"/>
                </a:lnTo>
                <a:lnTo>
                  <a:pt x="2126" y="1086"/>
                </a:lnTo>
                <a:lnTo>
                  <a:pt x="2126" y="1086"/>
                </a:lnTo>
                <a:lnTo>
                  <a:pt x="2132" y="1086"/>
                </a:lnTo>
                <a:lnTo>
                  <a:pt x="2139" y="1086"/>
                </a:lnTo>
                <a:lnTo>
                  <a:pt x="2145" y="1086"/>
                </a:lnTo>
                <a:lnTo>
                  <a:pt x="2152" y="1086"/>
                </a:lnTo>
                <a:lnTo>
                  <a:pt x="2152" y="1086"/>
                </a:lnTo>
                <a:lnTo>
                  <a:pt x="2159" y="1086"/>
                </a:lnTo>
                <a:lnTo>
                  <a:pt x="2165" y="1086"/>
                </a:lnTo>
                <a:lnTo>
                  <a:pt x="2172" y="1086"/>
                </a:lnTo>
                <a:lnTo>
                  <a:pt x="2178" y="1086"/>
                </a:lnTo>
                <a:lnTo>
                  <a:pt x="2178" y="1086"/>
                </a:lnTo>
                <a:lnTo>
                  <a:pt x="2185" y="1086"/>
                </a:lnTo>
                <a:lnTo>
                  <a:pt x="2191" y="1086"/>
                </a:lnTo>
                <a:lnTo>
                  <a:pt x="2198" y="1086"/>
                </a:lnTo>
                <a:lnTo>
                  <a:pt x="2198" y="1086"/>
                </a:lnTo>
                <a:lnTo>
                  <a:pt x="2204" y="1086"/>
                </a:lnTo>
                <a:lnTo>
                  <a:pt x="2211" y="1086"/>
                </a:lnTo>
                <a:lnTo>
                  <a:pt x="2217" y="1086"/>
                </a:lnTo>
                <a:lnTo>
                  <a:pt x="2224" y="1086"/>
                </a:lnTo>
                <a:lnTo>
                  <a:pt x="2224" y="1086"/>
                </a:lnTo>
                <a:lnTo>
                  <a:pt x="2231" y="1086"/>
                </a:lnTo>
                <a:lnTo>
                  <a:pt x="2237" y="1086"/>
                </a:lnTo>
                <a:lnTo>
                  <a:pt x="2244" y="1086"/>
                </a:lnTo>
                <a:lnTo>
                  <a:pt x="2250" y="1086"/>
                </a:lnTo>
                <a:lnTo>
                  <a:pt x="2250" y="1086"/>
                </a:lnTo>
                <a:lnTo>
                  <a:pt x="2257" y="1086"/>
                </a:lnTo>
                <a:lnTo>
                  <a:pt x="2263" y="1086"/>
                </a:lnTo>
                <a:lnTo>
                  <a:pt x="2270" y="1086"/>
                </a:lnTo>
                <a:lnTo>
                  <a:pt x="2270" y="1086"/>
                </a:lnTo>
                <a:lnTo>
                  <a:pt x="2276" y="1086"/>
                </a:lnTo>
                <a:lnTo>
                  <a:pt x="2283" y="1086"/>
                </a:lnTo>
                <a:lnTo>
                  <a:pt x="2289" y="1086"/>
                </a:lnTo>
                <a:lnTo>
                  <a:pt x="2296" y="1086"/>
                </a:lnTo>
                <a:lnTo>
                  <a:pt x="2296" y="1086"/>
                </a:lnTo>
                <a:lnTo>
                  <a:pt x="2302" y="1086"/>
                </a:lnTo>
                <a:lnTo>
                  <a:pt x="2309" y="1086"/>
                </a:lnTo>
                <a:lnTo>
                  <a:pt x="2316" y="1086"/>
                </a:lnTo>
                <a:lnTo>
                  <a:pt x="2322" y="1086"/>
                </a:lnTo>
                <a:lnTo>
                  <a:pt x="2322" y="1086"/>
                </a:lnTo>
                <a:lnTo>
                  <a:pt x="2329" y="1086"/>
                </a:lnTo>
                <a:lnTo>
                  <a:pt x="2335" y="1086"/>
                </a:lnTo>
                <a:lnTo>
                  <a:pt x="2342" y="1086"/>
                </a:lnTo>
                <a:lnTo>
                  <a:pt x="2342" y="1086"/>
                </a:lnTo>
                <a:lnTo>
                  <a:pt x="2348" y="1086"/>
                </a:lnTo>
                <a:lnTo>
                  <a:pt x="2355" y="1086"/>
                </a:lnTo>
                <a:lnTo>
                  <a:pt x="2361" y="1086"/>
                </a:lnTo>
                <a:lnTo>
                  <a:pt x="2368" y="1086"/>
                </a:lnTo>
                <a:lnTo>
                  <a:pt x="2368" y="1086"/>
                </a:lnTo>
                <a:lnTo>
                  <a:pt x="2374" y="1086"/>
                </a:lnTo>
                <a:lnTo>
                  <a:pt x="2381" y="1086"/>
                </a:lnTo>
                <a:lnTo>
                  <a:pt x="2388" y="1086"/>
                </a:lnTo>
                <a:lnTo>
                  <a:pt x="2394" y="1086"/>
                </a:lnTo>
                <a:lnTo>
                  <a:pt x="2394" y="1086"/>
                </a:lnTo>
                <a:lnTo>
                  <a:pt x="2401" y="1086"/>
                </a:lnTo>
                <a:lnTo>
                  <a:pt x="2407" y="1086"/>
                </a:lnTo>
                <a:lnTo>
                  <a:pt x="2414" y="1086"/>
                </a:lnTo>
                <a:lnTo>
                  <a:pt x="2420" y="1086"/>
                </a:lnTo>
                <a:lnTo>
                  <a:pt x="2420" y="1086"/>
                </a:lnTo>
                <a:lnTo>
                  <a:pt x="2427" y="1086"/>
                </a:lnTo>
                <a:lnTo>
                  <a:pt x="2433" y="1086"/>
                </a:lnTo>
                <a:lnTo>
                  <a:pt x="2440" y="1086"/>
                </a:lnTo>
                <a:lnTo>
                  <a:pt x="2440" y="1086"/>
                </a:lnTo>
                <a:lnTo>
                  <a:pt x="2446" y="1086"/>
                </a:lnTo>
                <a:lnTo>
                  <a:pt x="2453" y="1086"/>
                </a:lnTo>
                <a:lnTo>
                  <a:pt x="2459" y="1086"/>
                </a:lnTo>
                <a:lnTo>
                  <a:pt x="2459" y="1080"/>
                </a:lnTo>
                <a:lnTo>
                  <a:pt x="2459" y="1086"/>
                </a:lnTo>
                <a:lnTo>
                  <a:pt x="2459" y="1080"/>
                </a:lnTo>
                <a:lnTo>
                  <a:pt x="2466" y="1080"/>
                </a:lnTo>
                <a:lnTo>
                  <a:pt x="2466" y="1073"/>
                </a:lnTo>
                <a:lnTo>
                  <a:pt x="2466" y="1021"/>
                </a:lnTo>
                <a:lnTo>
                  <a:pt x="2466" y="969"/>
                </a:lnTo>
                <a:lnTo>
                  <a:pt x="2466" y="687"/>
                </a:lnTo>
                <a:lnTo>
                  <a:pt x="2466" y="995"/>
                </a:lnTo>
                <a:lnTo>
                  <a:pt x="2466" y="1014"/>
                </a:lnTo>
                <a:lnTo>
                  <a:pt x="2466" y="903"/>
                </a:lnTo>
                <a:lnTo>
                  <a:pt x="2466" y="805"/>
                </a:lnTo>
                <a:lnTo>
                  <a:pt x="2466" y="910"/>
                </a:lnTo>
                <a:lnTo>
                  <a:pt x="2466" y="975"/>
                </a:lnTo>
                <a:lnTo>
                  <a:pt x="2466" y="1028"/>
                </a:lnTo>
                <a:lnTo>
                  <a:pt x="2466" y="988"/>
                </a:lnTo>
                <a:lnTo>
                  <a:pt x="2466" y="903"/>
                </a:lnTo>
                <a:lnTo>
                  <a:pt x="2466" y="936"/>
                </a:lnTo>
                <a:lnTo>
                  <a:pt x="2466" y="1054"/>
                </a:lnTo>
                <a:lnTo>
                  <a:pt x="2466" y="1008"/>
                </a:lnTo>
                <a:lnTo>
                  <a:pt x="2466" y="1001"/>
                </a:lnTo>
                <a:lnTo>
                  <a:pt x="2466" y="1047"/>
                </a:lnTo>
                <a:lnTo>
                  <a:pt x="2466" y="1073"/>
                </a:lnTo>
                <a:lnTo>
                  <a:pt x="2466" y="1067"/>
                </a:lnTo>
                <a:lnTo>
                  <a:pt x="2466" y="1054"/>
                </a:lnTo>
                <a:lnTo>
                  <a:pt x="2466" y="1047"/>
                </a:lnTo>
                <a:lnTo>
                  <a:pt x="2473" y="1060"/>
                </a:lnTo>
                <a:lnTo>
                  <a:pt x="2473" y="1073"/>
                </a:lnTo>
                <a:lnTo>
                  <a:pt x="2473" y="1073"/>
                </a:lnTo>
                <a:lnTo>
                  <a:pt x="2473" y="1080"/>
                </a:lnTo>
                <a:lnTo>
                  <a:pt x="2473" y="1073"/>
                </a:lnTo>
                <a:lnTo>
                  <a:pt x="2473" y="1080"/>
                </a:lnTo>
                <a:lnTo>
                  <a:pt x="2473" y="1086"/>
                </a:lnTo>
                <a:lnTo>
                  <a:pt x="2479" y="1080"/>
                </a:lnTo>
                <a:lnTo>
                  <a:pt x="2479" y="1086"/>
                </a:lnTo>
                <a:lnTo>
                  <a:pt x="2486" y="1086"/>
                </a:lnTo>
                <a:lnTo>
                  <a:pt x="2492" y="1086"/>
                </a:lnTo>
                <a:lnTo>
                  <a:pt x="2492" y="1086"/>
                </a:lnTo>
                <a:lnTo>
                  <a:pt x="2499" y="1086"/>
                </a:lnTo>
                <a:lnTo>
                  <a:pt x="2505" y="1086"/>
                </a:lnTo>
                <a:lnTo>
                  <a:pt x="2512" y="1086"/>
                </a:lnTo>
                <a:lnTo>
                  <a:pt x="2512" y="1086"/>
                </a:lnTo>
                <a:lnTo>
                  <a:pt x="2518" y="1086"/>
                </a:lnTo>
                <a:lnTo>
                  <a:pt x="2525" y="1086"/>
                </a:lnTo>
                <a:lnTo>
                  <a:pt x="2531" y="1086"/>
                </a:lnTo>
                <a:lnTo>
                  <a:pt x="2538" y="1086"/>
                </a:lnTo>
                <a:lnTo>
                  <a:pt x="2538" y="1086"/>
                </a:lnTo>
                <a:lnTo>
                  <a:pt x="2545" y="1086"/>
                </a:lnTo>
                <a:lnTo>
                  <a:pt x="2551" y="1086"/>
                </a:lnTo>
                <a:lnTo>
                  <a:pt x="2558" y="1086"/>
                </a:lnTo>
                <a:lnTo>
                  <a:pt x="2564" y="1086"/>
                </a:lnTo>
                <a:lnTo>
                  <a:pt x="2564" y="1086"/>
                </a:lnTo>
              </a:path>
            </a:pathLst>
          </a:custGeom>
          <a:noFill/>
          <a:ln w="16510" cap="flat">
            <a:solidFill>
              <a:srgbClr val="FFFF00"/>
            </a:solidFill>
            <a:prstDash val="solid"/>
            <a:round/>
            <a:headEnd/>
            <a:tailEnd/>
          </a:ln>
        </p:spPr>
        <p:txBody>
          <a:bodyPr/>
          <a:lstStyle/>
          <a:p>
            <a:endParaRPr lang="en-US"/>
          </a:p>
        </p:txBody>
      </p:sp>
      <p:sp>
        <p:nvSpPr>
          <p:cNvPr id="580662" name="Rectangle 54"/>
          <p:cNvSpPr>
            <a:spLocks noChangeArrowheads="1"/>
          </p:cNvSpPr>
          <p:nvPr/>
        </p:nvSpPr>
        <p:spPr bwMode="auto">
          <a:xfrm>
            <a:off x="5443538" y="4367213"/>
            <a:ext cx="290512" cy="112712"/>
          </a:xfrm>
          <a:prstGeom prst="rect">
            <a:avLst/>
          </a:prstGeom>
          <a:noFill/>
          <a:ln w="9525">
            <a:noFill/>
            <a:miter lim="800000"/>
            <a:headEnd/>
            <a:tailEnd/>
          </a:ln>
        </p:spPr>
        <p:txBody>
          <a:bodyPr/>
          <a:lstStyle/>
          <a:p>
            <a:endParaRPr lang="en-US"/>
          </a:p>
        </p:txBody>
      </p:sp>
      <p:sp>
        <p:nvSpPr>
          <p:cNvPr id="580663" name="Rectangle 55"/>
          <p:cNvSpPr>
            <a:spLocks noChangeArrowheads="1"/>
          </p:cNvSpPr>
          <p:nvPr/>
        </p:nvSpPr>
        <p:spPr bwMode="auto">
          <a:xfrm>
            <a:off x="7551738" y="5446713"/>
            <a:ext cx="352425" cy="114300"/>
          </a:xfrm>
          <a:prstGeom prst="rect">
            <a:avLst/>
          </a:prstGeom>
          <a:noFill/>
          <a:ln w="9525">
            <a:noFill/>
            <a:miter lim="800000"/>
            <a:headEnd/>
            <a:tailEnd/>
          </a:ln>
        </p:spPr>
        <p:txBody>
          <a:bodyPr/>
          <a:lstStyle/>
          <a:p>
            <a:endParaRPr lang="en-US"/>
          </a:p>
        </p:txBody>
      </p:sp>
      <p:sp>
        <p:nvSpPr>
          <p:cNvPr id="580664" name="Rectangle 56"/>
          <p:cNvSpPr>
            <a:spLocks noChangeArrowheads="1"/>
          </p:cNvSpPr>
          <p:nvPr/>
        </p:nvSpPr>
        <p:spPr bwMode="auto">
          <a:xfrm>
            <a:off x="4725988" y="5467350"/>
            <a:ext cx="301625" cy="114300"/>
          </a:xfrm>
          <a:prstGeom prst="rect">
            <a:avLst/>
          </a:prstGeom>
          <a:noFill/>
          <a:ln w="9525">
            <a:noFill/>
            <a:miter lim="800000"/>
            <a:headEnd/>
            <a:tailEnd/>
          </a:ln>
        </p:spPr>
        <p:txBody>
          <a:bodyPr/>
          <a:lstStyle/>
          <a:p>
            <a:endParaRPr lang="en-US"/>
          </a:p>
        </p:txBody>
      </p:sp>
      <p:sp>
        <p:nvSpPr>
          <p:cNvPr id="580665" name="Rectangle 57"/>
          <p:cNvSpPr>
            <a:spLocks noChangeArrowheads="1"/>
          </p:cNvSpPr>
          <p:nvPr/>
        </p:nvSpPr>
        <p:spPr bwMode="auto">
          <a:xfrm>
            <a:off x="1076325" y="4646613"/>
            <a:ext cx="820738" cy="363537"/>
          </a:xfrm>
          <a:prstGeom prst="rect">
            <a:avLst/>
          </a:prstGeom>
          <a:noFill/>
          <a:ln w="9525">
            <a:noFill/>
            <a:miter lim="800000"/>
            <a:headEnd/>
            <a:tailEnd/>
          </a:ln>
        </p:spPr>
        <p:txBody>
          <a:bodyPr/>
          <a:lstStyle/>
          <a:p>
            <a:endParaRPr lang="en-US"/>
          </a:p>
        </p:txBody>
      </p:sp>
      <p:sp>
        <p:nvSpPr>
          <p:cNvPr id="580666" name="Rectangle 58"/>
          <p:cNvSpPr>
            <a:spLocks noChangeArrowheads="1"/>
          </p:cNvSpPr>
          <p:nvPr/>
        </p:nvSpPr>
        <p:spPr bwMode="auto">
          <a:xfrm>
            <a:off x="4652963" y="5156200"/>
            <a:ext cx="447675" cy="363538"/>
          </a:xfrm>
          <a:prstGeom prst="rect">
            <a:avLst/>
          </a:prstGeom>
          <a:noFill/>
          <a:ln w="9525">
            <a:noFill/>
            <a:miter lim="800000"/>
            <a:headEnd/>
            <a:tailEnd/>
          </a:ln>
        </p:spPr>
        <p:txBody>
          <a:bodyPr/>
          <a:lstStyle/>
          <a:p>
            <a:endParaRPr lang="en-US"/>
          </a:p>
        </p:txBody>
      </p:sp>
      <p:sp>
        <p:nvSpPr>
          <p:cNvPr id="580667" name="Rectangle 59"/>
          <p:cNvSpPr>
            <a:spLocks noChangeArrowheads="1"/>
          </p:cNvSpPr>
          <p:nvPr/>
        </p:nvSpPr>
        <p:spPr bwMode="auto">
          <a:xfrm>
            <a:off x="4464050" y="1295400"/>
            <a:ext cx="1022350" cy="517525"/>
          </a:xfrm>
          <a:prstGeom prst="rect">
            <a:avLst/>
          </a:prstGeom>
          <a:noFill/>
          <a:ln w="9525">
            <a:noFill/>
            <a:miter lim="800000"/>
            <a:headEnd/>
            <a:tailEnd/>
          </a:ln>
        </p:spPr>
        <p:txBody>
          <a:bodyPr wrap="none" lIns="0" tIns="0" rIns="0" bIns="0">
            <a:spAutoFit/>
          </a:bodyPr>
          <a:lstStyle/>
          <a:p>
            <a:pPr eaLnBrk="1" hangingPunct="1"/>
            <a:r>
              <a:rPr lang="en-US" sz="1700">
                <a:solidFill>
                  <a:srgbClr val="FFFF00"/>
                </a:solidFill>
                <a:latin typeface="Arial" charset="0"/>
              </a:rPr>
              <a:t>+3</a:t>
            </a:r>
          </a:p>
          <a:p>
            <a:pPr eaLnBrk="1" hangingPunct="1"/>
            <a:r>
              <a:rPr lang="en-US" sz="1700">
                <a:solidFill>
                  <a:srgbClr val="FFFF00"/>
                </a:solidFill>
                <a:latin typeface="Arial" charset="0"/>
              </a:rPr>
              <a:t>Precursor</a:t>
            </a:r>
            <a:endParaRPr lang="en-US" sz="1800" b="0">
              <a:solidFill>
                <a:srgbClr val="FFFF00"/>
              </a:solidFill>
              <a:latin typeface="Arial" charset="0"/>
            </a:endParaRPr>
          </a:p>
        </p:txBody>
      </p:sp>
      <p:sp>
        <p:nvSpPr>
          <p:cNvPr id="580668" name="Rectangle 60"/>
          <p:cNvSpPr>
            <a:spLocks noChangeArrowheads="1"/>
          </p:cNvSpPr>
          <p:nvPr/>
        </p:nvSpPr>
        <p:spPr bwMode="auto">
          <a:xfrm>
            <a:off x="7499350" y="5135563"/>
            <a:ext cx="457200" cy="363537"/>
          </a:xfrm>
          <a:prstGeom prst="rect">
            <a:avLst/>
          </a:prstGeom>
          <a:noFill/>
          <a:ln w="9525">
            <a:noFill/>
            <a:miter lim="800000"/>
            <a:headEnd/>
            <a:tailEnd/>
          </a:ln>
        </p:spPr>
        <p:txBody>
          <a:bodyPr/>
          <a:lstStyle/>
          <a:p>
            <a:endParaRPr lang="en-US"/>
          </a:p>
        </p:txBody>
      </p:sp>
      <p:sp>
        <p:nvSpPr>
          <p:cNvPr id="580669" name="Rectangle 61"/>
          <p:cNvSpPr>
            <a:spLocks noChangeArrowheads="1"/>
          </p:cNvSpPr>
          <p:nvPr/>
        </p:nvSpPr>
        <p:spPr bwMode="auto">
          <a:xfrm>
            <a:off x="7602538" y="5208588"/>
            <a:ext cx="246062" cy="258762"/>
          </a:xfrm>
          <a:prstGeom prst="rect">
            <a:avLst/>
          </a:prstGeom>
          <a:noFill/>
          <a:ln w="9525">
            <a:noFill/>
            <a:miter lim="800000"/>
            <a:headEnd/>
            <a:tailEnd/>
          </a:ln>
        </p:spPr>
        <p:txBody>
          <a:bodyPr wrap="none" lIns="0" tIns="0" rIns="0" bIns="0">
            <a:spAutoFit/>
          </a:bodyPr>
          <a:lstStyle/>
          <a:p>
            <a:pPr algn="l" eaLnBrk="1" hangingPunct="1"/>
            <a:r>
              <a:rPr lang="en-US" sz="1700">
                <a:solidFill>
                  <a:srgbClr val="000000"/>
                </a:solidFill>
                <a:latin typeface="Arial" charset="0"/>
              </a:rPr>
              <a:t>+1</a:t>
            </a:r>
            <a:endParaRPr lang="en-US" sz="1800" b="0">
              <a:latin typeface="Arial" charset="0"/>
            </a:endParaRPr>
          </a:p>
        </p:txBody>
      </p:sp>
      <p:sp>
        <p:nvSpPr>
          <p:cNvPr id="580670" name="Rectangle 62"/>
          <p:cNvSpPr>
            <a:spLocks noChangeArrowheads="1"/>
          </p:cNvSpPr>
          <p:nvPr/>
        </p:nvSpPr>
        <p:spPr bwMode="auto">
          <a:xfrm>
            <a:off x="7602538" y="5208588"/>
            <a:ext cx="246062" cy="258762"/>
          </a:xfrm>
          <a:prstGeom prst="rect">
            <a:avLst/>
          </a:prstGeom>
          <a:noFill/>
          <a:ln w="9525">
            <a:noFill/>
            <a:miter lim="800000"/>
            <a:headEnd/>
            <a:tailEnd/>
          </a:ln>
        </p:spPr>
        <p:txBody>
          <a:bodyPr wrap="none" lIns="0" tIns="0" rIns="0" bIns="0">
            <a:spAutoFit/>
          </a:bodyPr>
          <a:lstStyle/>
          <a:p>
            <a:pPr algn="l" eaLnBrk="1" hangingPunct="1"/>
            <a:r>
              <a:rPr lang="en-US" sz="1700">
                <a:solidFill>
                  <a:srgbClr val="FFFF00"/>
                </a:solidFill>
                <a:latin typeface="Arial" charset="0"/>
              </a:rPr>
              <a:t>+1</a:t>
            </a:r>
            <a:endParaRPr lang="en-US" sz="1800" b="0">
              <a:solidFill>
                <a:srgbClr val="FFFF00"/>
              </a:solidFill>
              <a:latin typeface="Arial" charset="0"/>
            </a:endParaRPr>
          </a:p>
        </p:txBody>
      </p:sp>
      <p:sp>
        <p:nvSpPr>
          <p:cNvPr id="580671" name="Rectangle 63"/>
          <p:cNvSpPr>
            <a:spLocks noChangeArrowheads="1"/>
          </p:cNvSpPr>
          <p:nvPr/>
        </p:nvSpPr>
        <p:spPr bwMode="auto">
          <a:xfrm>
            <a:off x="5629275" y="4418013"/>
            <a:ext cx="457200" cy="363537"/>
          </a:xfrm>
          <a:prstGeom prst="rect">
            <a:avLst/>
          </a:prstGeom>
          <a:noFill/>
          <a:ln w="9525">
            <a:noFill/>
            <a:miter lim="800000"/>
            <a:headEnd/>
            <a:tailEnd/>
          </a:ln>
        </p:spPr>
        <p:txBody>
          <a:bodyPr/>
          <a:lstStyle/>
          <a:p>
            <a:endParaRPr lang="en-US"/>
          </a:p>
        </p:txBody>
      </p:sp>
      <p:sp>
        <p:nvSpPr>
          <p:cNvPr id="580672" name="Rectangle 64"/>
          <p:cNvSpPr>
            <a:spLocks noChangeArrowheads="1"/>
          </p:cNvSpPr>
          <p:nvPr/>
        </p:nvSpPr>
        <p:spPr bwMode="auto">
          <a:xfrm>
            <a:off x="5734050" y="4491038"/>
            <a:ext cx="246063" cy="258762"/>
          </a:xfrm>
          <a:prstGeom prst="rect">
            <a:avLst/>
          </a:prstGeom>
          <a:noFill/>
          <a:ln w="9525">
            <a:noFill/>
            <a:miter lim="800000"/>
            <a:headEnd/>
            <a:tailEnd/>
          </a:ln>
        </p:spPr>
        <p:txBody>
          <a:bodyPr wrap="none" lIns="0" tIns="0" rIns="0" bIns="0">
            <a:spAutoFit/>
          </a:bodyPr>
          <a:lstStyle/>
          <a:p>
            <a:pPr algn="l" eaLnBrk="1" hangingPunct="1"/>
            <a:r>
              <a:rPr lang="en-US" sz="1700">
                <a:solidFill>
                  <a:srgbClr val="000000"/>
                </a:solidFill>
                <a:latin typeface="Arial" charset="0"/>
              </a:rPr>
              <a:t>+2</a:t>
            </a:r>
            <a:endParaRPr lang="en-US" sz="1800" b="0">
              <a:latin typeface="Arial" charset="0"/>
            </a:endParaRPr>
          </a:p>
        </p:txBody>
      </p:sp>
      <p:sp>
        <p:nvSpPr>
          <p:cNvPr id="580673" name="Rectangle 65"/>
          <p:cNvSpPr>
            <a:spLocks noChangeArrowheads="1"/>
          </p:cNvSpPr>
          <p:nvPr/>
        </p:nvSpPr>
        <p:spPr bwMode="auto">
          <a:xfrm>
            <a:off x="5734050" y="4491038"/>
            <a:ext cx="246063" cy="258762"/>
          </a:xfrm>
          <a:prstGeom prst="rect">
            <a:avLst/>
          </a:prstGeom>
          <a:noFill/>
          <a:ln w="9525">
            <a:noFill/>
            <a:miter lim="800000"/>
            <a:headEnd/>
            <a:tailEnd/>
          </a:ln>
        </p:spPr>
        <p:txBody>
          <a:bodyPr wrap="none" lIns="0" tIns="0" rIns="0" bIns="0">
            <a:spAutoFit/>
          </a:bodyPr>
          <a:lstStyle/>
          <a:p>
            <a:pPr algn="l" eaLnBrk="1" hangingPunct="1"/>
            <a:r>
              <a:rPr lang="en-US" sz="1700">
                <a:solidFill>
                  <a:srgbClr val="FFFF00"/>
                </a:solidFill>
                <a:latin typeface="Arial" charset="0"/>
              </a:rPr>
              <a:t>+2</a:t>
            </a:r>
            <a:endParaRPr lang="en-US" sz="1800" b="0">
              <a:solidFill>
                <a:srgbClr val="FFFF00"/>
              </a:solidFill>
              <a:latin typeface="Arial" charset="0"/>
            </a:endParaRPr>
          </a:p>
        </p:txBody>
      </p:sp>
      <p:sp>
        <p:nvSpPr>
          <p:cNvPr id="580674" name="Rectangle 66"/>
          <p:cNvSpPr>
            <a:spLocks noChangeArrowheads="1"/>
          </p:cNvSpPr>
          <p:nvPr/>
        </p:nvSpPr>
        <p:spPr bwMode="auto">
          <a:xfrm>
            <a:off x="4419600" y="5029200"/>
            <a:ext cx="1022350" cy="517525"/>
          </a:xfrm>
          <a:prstGeom prst="rect">
            <a:avLst/>
          </a:prstGeom>
          <a:noFill/>
          <a:ln w="9525">
            <a:noFill/>
            <a:miter lim="800000"/>
            <a:headEnd/>
            <a:tailEnd/>
          </a:ln>
        </p:spPr>
        <p:txBody>
          <a:bodyPr wrap="none" lIns="0" tIns="0" rIns="0" bIns="0">
            <a:spAutoFit/>
          </a:bodyPr>
          <a:lstStyle/>
          <a:p>
            <a:pPr eaLnBrk="1" hangingPunct="1"/>
            <a:r>
              <a:rPr lang="en-US" sz="1700">
                <a:solidFill>
                  <a:srgbClr val="FFFF00"/>
                </a:solidFill>
                <a:latin typeface="Arial" charset="0"/>
              </a:rPr>
              <a:t>+3</a:t>
            </a:r>
          </a:p>
          <a:p>
            <a:pPr eaLnBrk="1" hangingPunct="1"/>
            <a:r>
              <a:rPr lang="en-US" sz="1700">
                <a:solidFill>
                  <a:srgbClr val="FFFF00"/>
                </a:solidFill>
                <a:latin typeface="Arial" charset="0"/>
              </a:rPr>
              <a:t>Precursor</a:t>
            </a:r>
            <a:endParaRPr lang="en-US" sz="1800" b="0">
              <a:solidFill>
                <a:srgbClr val="FFFF00"/>
              </a:solidFill>
              <a:latin typeface="Arial" charset="0"/>
            </a:endParaRPr>
          </a:p>
        </p:txBody>
      </p:sp>
      <p:sp>
        <p:nvSpPr>
          <p:cNvPr id="580675" name="Rectangle 67"/>
          <p:cNvSpPr>
            <a:spLocks noChangeArrowheads="1"/>
          </p:cNvSpPr>
          <p:nvPr/>
        </p:nvSpPr>
        <p:spPr bwMode="auto">
          <a:xfrm>
            <a:off x="3597275" y="6172200"/>
            <a:ext cx="84138" cy="182563"/>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0</a:t>
            </a:r>
          </a:p>
        </p:txBody>
      </p:sp>
      <p:sp>
        <p:nvSpPr>
          <p:cNvPr id="580676" name="Rectangle 68"/>
          <p:cNvSpPr>
            <a:spLocks noChangeArrowheads="1"/>
          </p:cNvSpPr>
          <p:nvPr/>
        </p:nvSpPr>
        <p:spPr bwMode="auto">
          <a:xfrm>
            <a:off x="3489325" y="5256213"/>
            <a:ext cx="168275" cy="182562"/>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50</a:t>
            </a:r>
          </a:p>
        </p:txBody>
      </p:sp>
      <p:sp>
        <p:nvSpPr>
          <p:cNvPr id="580677" name="Rectangle 69"/>
          <p:cNvSpPr>
            <a:spLocks noChangeArrowheads="1"/>
          </p:cNvSpPr>
          <p:nvPr/>
        </p:nvSpPr>
        <p:spPr bwMode="auto">
          <a:xfrm>
            <a:off x="3429000" y="4419600"/>
            <a:ext cx="252413" cy="182563"/>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100</a:t>
            </a:r>
          </a:p>
        </p:txBody>
      </p:sp>
      <p:sp>
        <p:nvSpPr>
          <p:cNvPr id="580678" name="Line 70"/>
          <p:cNvSpPr>
            <a:spLocks noChangeShapeType="1"/>
          </p:cNvSpPr>
          <p:nvPr/>
        </p:nvSpPr>
        <p:spPr bwMode="auto">
          <a:xfrm>
            <a:off x="3810000" y="6216650"/>
            <a:ext cx="4154488" cy="1588"/>
          </a:xfrm>
          <a:prstGeom prst="line">
            <a:avLst/>
          </a:prstGeom>
          <a:noFill/>
          <a:ln w="16510">
            <a:solidFill>
              <a:srgbClr val="FFFF00"/>
            </a:solidFill>
            <a:round/>
            <a:headEnd/>
            <a:tailEnd/>
          </a:ln>
        </p:spPr>
        <p:txBody>
          <a:bodyPr/>
          <a:lstStyle/>
          <a:p>
            <a:endParaRPr lang="en-US"/>
          </a:p>
        </p:txBody>
      </p:sp>
      <p:sp>
        <p:nvSpPr>
          <p:cNvPr id="580679" name="Line 71"/>
          <p:cNvSpPr>
            <a:spLocks noChangeShapeType="1"/>
          </p:cNvSpPr>
          <p:nvPr/>
        </p:nvSpPr>
        <p:spPr bwMode="auto">
          <a:xfrm>
            <a:off x="3810000" y="6216650"/>
            <a:ext cx="1588" cy="41275"/>
          </a:xfrm>
          <a:prstGeom prst="line">
            <a:avLst/>
          </a:prstGeom>
          <a:noFill/>
          <a:ln w="16510" cap="rnd">
            <a:solidFill>
              <a:srgbClr val="FFFF00"/>
            </a:solidFill>
            <a:round/>
            <a:headEnd/>
            <a:tailEnd/>
          </a:ln>
        </p:spPr>
        <p:txBody>
          <a:bodyPr/>
          <a:lstStyle/>
          <a:p>
            <a:endParaRPr lang="en-US"/>
          </a:p>
        </p:txBody>
      </p:sp>
      <p:sp>
        <p:nvSpPr>
          <p:cNvPr id="580680" name="Line 72"/>
          <p:cNvSpPr>
            <a:spLocks noChangeShapeType="1"/>
          </p:cNvSpPr>
          <p:nvPr/>
        </p:nvSpPr>
        <p:spPr bwMode="auto">
          <a:xfrm>
            <a:off x="3956050" y="6216650"/>
            <a:ext cx="9525" cy="41275"/>
          </a:xfrm>
          <a:prstGeom prst="line">
            <a:avLst/>
          </a:prstGeom>
          <a:noFill/>
          <a:ln w="16510" cap="rnd">
            <a:solidFill>
              <a:srgbClr val="FFFF00"/>
            </a:solidFill>
            <a:round/>
            <a:headEnd/>
            <a:tailEnd/>
          </a:ln>
        </p:spPr>
        <p:txBody>
          <a:bodyPr/>
          <a:lstStyle/>
          <a:p>
            <a:endParaRPr lang="en-US"/>
          </a:p>
        </p:txBody>
      </p:sp>
      <p:sp>
        <p:nvSpPr>
          <p:cNvPr id="580681" name="Line 73"/>
          <p:cNvSpPr>
            <a:spLocks noChangeShapeType="1"/>
          </p:cNvSpPr>
          <p:nvPr/>
        </p:nvSpPr>
        <p:spPr bwMode="auto">
          <a:xfrm>
            <a:off x="4257675" y="6216650"/>
            <a:ext cx="1588" cy="41275"/>
          </a:xfrm>
          <a:prstGeom prst="line">
            <a:avLst/>
          </a:prstGeom>
          <a:noFill/>
          <a:ln w="16510" cap="rnd">
            <a:solidFill>
              <a:srgbClr val="FFFF00"/>
            </a:solidFill>
            <a:round/>
            <a:headEnd/>
            <a:tailEnd/>
          </a:ln>
        </p:spPr>
        <p:txBody>
          <a:bodyPr/>
          <a:lstStyle/>
          <a:p>
            <a:endParaRPr lang="en-US"/>
          </a:p>
        </p:txBody>
      </p:sp>
      <p:sp>
        <p:nvSpPr>
          <p:cNvPr id="580682" name="Line 74"/>
          <p:cNvSpPr>
            <a:spLocks noChangeShapeType="1"/>
          </p:cNvSpPr>
          <p:nvPr/>
        </p:nvSpPr>
        <p:spPr bwMode="auto">
          <a:xfrm>
            <a:off x="4402138" y="6216650"/>
            <a:ext cx="1587" cy="41275"/>
          </a:xfrm>
          <a:prstGeom prst="line">
            <a:avLst/>
          </a:prstGeom>
          <a:noFill/>
          <a:ln w="16510" cap="rnd">
            <a:solidFill>
              <a:srgbClr val="FFFF00"/>
            </a:solidFill>
            <a:round/>
            <a:headEnd/>
            <a:tailEnd/>
          </a:ln>
        </p:spPr>
        <p:txBody>
          <a:bodyPr/>
          <a:lstStyle/>
          <a:p>
            <a:endParaRPr lang="en-US"/>
          </a:p>
        </p:txBody>
      </p:sp>
      <p:sp>
        <p:nvSpPr>
          <p:cNvPr id="580683" name="Line 75"/>
          <p:cNvSpPr>
            <a:spLocks noChangeShapeType="1"/>
          </p:cNvSpPr>
          <p:nvPr/>
        </p:nvSpPr>
        <p:spPr bwMode="auto">
          <a:xfrm>
            <a:off x="4548188" y="6216650"/>
            <a:ext cx="1587" cy="41275"/>
          </a:xfrm>
          <a:prstGeom prst="line">
            <a:avLst/>
          </a:prstGeom>
          <a:noFill/>
          <a:ln w="16510" cap="rnd">
            <a:solidFill>
              <a:srgbClr val="FFFF00"/>
            </a:solidFill>
            <a:round/>
            <a:headEnd/>
            <a:tailEnd/>
          </a:ln>
        </p:spPr>
        <p:txBody>
          <a:bodyPr/>
          <a:lstStyle/>
          <a:p>
            <a:endParaRPr lang="en-US"/>
          </a:p>
        </p:txBody>
      </p:sp>
      <p:sp>
        <p:nvSpPr>
          <p:cNvPr id="580684" name="Line 76"/>
          <p:cNvSpPr>
            <a:spLocks noChangeShapeType="1"/>
          </p:cNvSpPr>
          <p:nvPr/>
        </p:nvSpPr>
        <p:spPr bwMode="auto">
          <a:xfrm>
            <a:off x="4848225" y="6216650"/>
            <a:ext cx="1588" cy="41275"/>
          </a:xfrm>
          <a:prstGeom prst="line">
            <a:avLst/>
          </a:prstGeom>
          <a:noFill/>
          <a:ln w="16510" cap="rnd">
            <a:solidFill>
              <a:srgbClr val="FFFF00"/>
            </a:solidFill>
            <a:round/>
            <a:headEnd/>
            <a:tailEnd/>
          </a:ln>
        </p:spPr>
        <p:txBody>
          <a:bodyPr/>
          <a:lstStyle/>
          <a:p>
            <a:endParaRPr lang="en-US"/>
          </a:p>
        </p:txBody>
      </p:sp>
      <p:sp>
        <p:nvSpPr>
          <p:cNvPr id="580685" name="Line 77"/>
          <p:cNvSpPr>
            <a:spLocks noChangeShapeType="1"/>
          </p:cNvSpPr>
          <p:nvPr/>
        </p:nvSpPr>
        <p:spPr bwMode="auto">
          <a:xfrm>
            <a:off x="4994275" y="6216650"/>
            <a:ext cx="11113" cy="41275"/>
          </a:xfrm>
          <a:prstGeom prst="line">
            <a:avLst/>
          </a:prstGeom>
          <a:noFill/>
          <a:ln w="16510" cap="rnd">
            <a:solidFill>
              <a:srgbClr val="FFFF00"/>
            </a:solidFill>
            <a:round/>
            <a:headEnd/>
            <a:tailEnd/>
          </a:ln>
        </p:spPr>
        <p:txBody>
          <a:bodyPr/>
          <a:lstStyle/>
          <a:p>
            <a:endParaRPr lang="en-US"/>
          </a:p>
        </p:txBody>
      </p:sp>
      <p:sp>
        <p:nvSpPr>
          <p:cNvPr id="580686" name="Line 78"/>
          <p:cNvSpPr>
            <a:spLocks noChangeShapeType="1"/>
          </p:cNvSpPr>
          <p:nvPr/>
        </p:nvSpPr>
        <p:spPr bwMode="auto">
          <a:xfrm>
            <a:off x="5149850" y="6216650"/>
            <a:ext cx="1588" cy="41275"/>
          </a:xfrm>
          <a:prstGeom prst="line">
            <a:avLst/>
          </a:prstGeom>
          <a:noFill/>
          <a:ln w="16510" cap="rnd">
            <a:solidFill>
              <a:srgbClr val="FFFF00"/>
            </a:solidFill>
            <a:round/>
            <a:headEnd/>
            <a:tailEnd/>
          </a:ln>
        </p:spPr>
        <p:txBody>
          <a:bodyPr/>
          <a:lstStyle/>
          <a:p>
            <a:endParaRPr lang="en-US"/>
          </a:p>
        </p:txBody>
      </p:sp>
      <p:sp>
        <p:nvSpPr>
          <p:cNvPr id="580687" name="Line 79"/>
          <p:cNvSpPr>
            <a:spLocks noChangeShapeType="1"/>
          </p:cNvSpPr>
          <p:nvPr/>
        </p:nvSpPr>
        <p:spPr bwMode="auto">
          <a:xfrm>
            <a:off x="5440363" y="6216650"/>
            <a:ext cx="1587" cy="41275"/>
          </a:xfrm>
          <a:prstGeom prst="line">
            <a:avLst/>
          </a:prstGeom>
          <a:noFill/>
          <a:ln w="16510" cap="rnd">
            <a:solidFill>
              <a:srgbClr val="FFFF00"/>
            </a:solidFill>
            <a:round/>
            <a:headEnd/>
            <a:tailEnd/>
          </a:ln>
        </p:spPr>
        <p:txBody>
          <a:bodyPr/>
          <a:lstStyle/>
          <a:p>
            <a:endParaRPr lang="en-US"/>
          </a:p>
        </p:txBody>
      </p:sp>
      <p:sp>
        <p:nvSpPr>
          <p:cNvPr id="580688" name="Line 80"/>
          <p:cNvSpPr>
            <a:spLocks noChangeShapeType="1"/>
          </p:cNvSpPr>
          <p:nvPr/>
        </p:nvSpPr>
        <p:spPr bwMode="auto">
          <a:xfrm>
            <a:off x="5595938" y="6216650"/>
            <a:ext cx="1587" cy="41275"/>
          </a:xfrm>
          <a:prstGeom prst="line">
            <a:avLst/>
          </a:prstGeom>
          <a:noFill/>
          <a:ln w="16510" cap="rnd">
            <a:solidFill>
              <a:srgbClr val="FFFF00"/>
            </a:solidFill>
            <a:round/>
            <a:headEnd/>
            <a:tailEnd/>
          </a:ln>
        </p:spPr>
        <p:txBody>
          <a:bodyPr/>
          <a:lstStyle/>
          <a:p>
            <a:endParaRPr lang="en-US"/>
          </a:p>
        </p:txBody>
      </p:sp>
      <p:sp>
        <p:nvSpPr>
          <p:cNvPr id="580689" name="Line 81"/>
          <p:cNvSpPr>
            <a:spLocks noChangeShapeType="1"/>
          </p:cNvSpPr>
          <p:nvPr/>
        </p:nvSpPr>
        <p:spPr bwMode="auto">
          <a:xfrm>
            <a:off x="5741988" y="6216650"/>
            <a:ext cx="1587" cy="41275"/>
          </a:xfrm>
          <a:prstGeom prst="line">
            <a:avLst/>
          </a:prstGeom>
          <a:noFill/>
          <a:ln w="16510" cap="rnd">
            <a:solidFill>
              <a:srgbClr val="FFFF00"/>
            </a:solidFill>
            <a:round/>
            <a:headEnd/>
            <a:tailEnd/>
          </a:ln>
        </p:spPr>
        <p:txBody>
          <a:bodyPr/>
          <a:lstStyle/>
          <a:p>
            <a:endParaRPr lang="en-US"/>
          </a:p>
        </p:txBody>
      </p:sp>
      <p:sp>
        <p:nvSpPr>
          <p:cNvPr id="580690" name="Line 82"/>
          <p:cNvSpPr>
            <a:spLocks noChangeShapeType="1"/>
          </p:cNvSpPr>
          <p:nvPr/>
        </p:nvSpPr>
        <p:spPr bwMode="auto">
          <a:xfrm>
            <a:off x="6032500" y="6216650"/>
            <a:ext cx="1588" cy="41275"/>
          </a:xfrm>
          <a:prstGeom prst="line">
            <a:avLst/>
          </a:prstGeom>
          <a:noFill/>
          <a:ln w="16510" cap="rnd">
            <a:solidFill>
              <a:srgbClr val="FFFF00"/>
            </a:solidFill>
            <a:round/>
            <a:headEnd/>
            <a:tailEnd/>
          </a:ln>
        </p:spPr>
        <p:txBody>
          <a:bodyPr/>
          <a:lstStyle/>
          <a:p>
            <a:endParaRPr lang="en-US"/>
          </a:p>
        </p:txBody>
      </p:sp>
      <p:sp>
        <p:nvSpPr>
          <p:cNvPr id="580691" name="Line 83"/>
          <p:cNvSpPr>
            <a:spLocks noChangeShapeType="1"/>
          </p:cNvSpPr>
          <p:nvPr/>
        </p:nvSpPr>
        <p:spPr bwMode="auto">
          <a:xfrm>
            <a:off x="6178550" y="6216650"/>
            <a:ext cx="9525" cy="41275"/>
          </a:xfrm>
          <a:prstGeom prst="line">
            <a:avLst/>
          </a:prstGeom>
          <a:noFill/>
          <a:ln w="16510" cap="rnd">
            <a:solidFill>
              <a:srgbClr val="FFFF00"/>
            </a:solidFill>
            <a:round/>
            <a:headEnd/>
            <a:tailEnd/>
          </a:ln>
        </p:spPr>
        <p:txBody>
          <a:bodyPr/>
          <a:lstStyle/>
          <a:p>
            <a:endParaRPr lang="en-US"/>
          </a:p>
        </p:txBody>
      </p:sp>
      <p:sp>
        <p:nvSpPr>
          <p:cNvPr id="580692" name="Line 84"/>
          <p:cNvSpPr>
            <a:spLocks noChangeShapeType="1"/>
          </p:cNvSpPr>
          <p:nvPr/>
        </p:nvSpPr>
        <p:spPr bwMode="auto">
          <a:xfrm>
            <a:off x="6334125" y="6216650"/>
            <a:ext cx="1588" cy="41275"/>
          </a:xfrm>
          <a:prstGeom prst="line">
            <a:avLst/>
          </a:prstGeom>
          <a:noFill/>
          <a:ln w="16510" cap="rnd">
            <a:solidFill>
              <a:srgbClr val="FFFF00"/>
            </a:solidFill>
            <a:round/>
            <a:headEnd/>
            <a:tailEnd/>
          </a:ln>
        </p:spPr>
        <p:txBody>
          <a:bodyPr/>
          <a:lstStyle/>
          <a:p>
            <a:endParaRPr lang="en-US"/>
          </a:p>
        </p:txBody>
      </p:sp>
      <p:sp>
        <p:nvSpPr>
          <p:cNvPr id="580693" name="Line 85"/>
          <p:cNvSpPr>
            <a:spLocks noChangeShapeType="1"/>
          </p:cNvSpPr>
          <p:nvPr/>
        </p:nvSpPr>
        <p:spPr bwMode="auto">
          <a:xfrm>
            <a:off x="6635750" y="6216650"/>
            <a:ext cx="1588" cy="41275"/>
          </a:xfrm>
          <a:prstGeom prst="line">
            <a:avLst/>
          </a:prstGeom>
          <a:noFill/>
          <a:ln w="16510" cap="rnd">
            <a:solidFill>
              <a:srgbClr val="FFFF00"/>
            </a:solidFill>
            <a:round/>
            <a:headEnd/>
            <a:tailEnd/>
          </a:ln>
        </p:spPr>
        <p:txBody>
          <a:bodyPr/>
          <a:lstStyle/>
          <a:p>
            <a:endParaRPr lang="en-US"/>
          </a:p>
        </p:txBody>
      </p:sp>
      <p:sp>
        <p:nvSpPr>
          <p:cNvPr id="580694" name="Line 86"/>
          <p:cNvSpPr>
            <a:spLocks noChangeShapeType="1"/>
          </p:cNvSpPr>
          <p:nvPr/>
        </p:nvSpPr>
        <p:spPr bwMode="auto">
          <a:xfrm>
            <a:off x="6780213" y="6216650"/>
            <a:ext cx="1587" cy="41275"/>
          </a:xfrm>
          <a:prstGeom prst="line">
            <a:avLst/>
          </a:prstGeom>
          <a:noFill/>
          <a:ln w="16510" cap="rnd">
            <a:solidFill>
              <a:srgbClr val="FFFF00"/>
            </a:solidFill>
            <a:round/>
            <a:headEnd/>
            <a:tailEnd/>
          </a:ln>
        </p:spPr>
        <p:txBody>
          <a:bodyPr/>
          <a:lstStyle/>
          <a:p>
            <a:endParaRPr lang="en-US"/>
          </a:p>
        </p:txBody>
      </p:sp>
      <p:sp>
        <p:nvSpPr>
          <p:cNvPr id="580695" name="Line 87"/>
          <p:cNvSpPr>
            <a:spLocks noChangeShapeType="1"/>
          </p:cNvSpPr>
          <p:nvPr/>
        </p:nvSpPr>
        <p:spPr bwMode="auto">
          <a:xfrm>
            <a:off x="6926263" y="6216650"/>
            <a:ext cx="1587" cy="41275"/>
          </a:xfrm>
          <a:prstGeom prst="line">
            <a:avLst/>
          </a:prstGeom>
          <a:noFill/>
          <a:ln w="16510" cap="rnd">
            <a:solidFill>
              <a:srgbClr val="FFFF00"/>
            </a:solidFill>
            <a:round/>
            <a:headEnd/>
            <a:tailEnd/>
          </a:ln>
        </p:spPr>
        <p:txBody>
          <a:bodyPr/>
          <a:lstStyle/>
          <a:p>
            <a:endParaRPr lang="en-US"/>
          </a:p>
        </p:txBody>
      </p:sp>
      <p:sp>
        <p:nvSpPr>
          <p:cNvPr id="580696" name="Line 88"/>
          <p:cNvSpPr>
            <a:spLocks noChangeShapeType="1"/>
          </p:cNvSpPr>
          <p:nvPr/>
        </p:nvSpPr>
        <p:spPr bwMode="auto">
          <a:xfrm>
            <a:off x="7227888" y="6216650"/>
            <a:ext cx="1587" cy="41275"/>
          </a:xfrm>
          <a:prstGeom prst="line">
            <a:avLst/>
          </a:prstGeom>
          <a:noFill/>
          <a:ln w="16510" cap="rnd">
            <a:solidFill>
              <a:srgbClr val="FFFF00"/>
            </a:solidFill>
            <a:round/>
            <a:headEnd/>
            <a:tailEnd/>
          </a:ln>
        </p:spPr>
        <p:txBody>
          <a:bodyPr/>
          <a:lstStyle/>
          <a:p>
            <a:endParaRPr lang="en-US"/>
          </a:p>
        </p:txBody>
      </p:sp>
      <p:sp>
        <p:nvSpPr>
          <p:cNvPr id="580697" name="Line 89"/>
          <p:cNvSpPr>
            <a:spLocks noChangeShapeType="1"/>
          </p:cNvSpPr>
          <p:nvPr/>
        </p:nvSpPr>
        <p:spPr bwMode="auto">
          <a:xfrm>
            <a:off x="7372350" y="6216650"/>
            <a:ext cx="1588" cy="41275"/>
          </a:xfrm>
          <a:prstGeom prst="line">
            <a:avLst/>
          </a:prstGeom>
          <a:noFill/>
          <a:ln w="16510" cap="rnd">
            <a:solidFill>
              <a:srgbClr val="FFFF00"/>
            </a:solidFill>
            <a:round/>
            <a:headEnd/>
            <a:tailEnd/>
          </a:ln>
        </p:spPr>
        <p:txBody>
          <a:bodyPr/>
          <a:lstStyle/>
          <a:p>
            <a:endParaRPr lang="en-US"/>
          </a:p>
        </p:txBody>
      </p:sp>
      <p:sp>
        <p:nvSpPr>
          <p:cNvPr id="580698" name="Line 90"/>
          <p:cNvSpPr>
            <a:spLocks noChangeShapeType="1"/>
          </p:cNvSpPr>
          <p:nvPr/>
        </p:nvSpPr>
        <p:spPr bwMode="auto">
          <a:xfrm>
            <a:off x="7518400" y="6216650"/>
            <a:ext cx="9525" cy="41275"/>
          </a:xfrm>
          <a:prstGeom prst="line">
            <a:avLst/>
          </a:prstGeom>
          <a:noFill/>
          <a:ln w="16510" cap="rnd">
            <a:solidFill>
              <a:srgbClr val="FFFF00"/>
            </a:solidFill>
            <a:round/>
            <a:headEnd/>
            <a:tailEnd/>
          </a:ln>
        </p:spPr>
        <p:txBody>
          <a:bodyPr/>
          <a:lstStyle/>
          <a:p>
            <a:endParaRPr lang="en-US"/>
          </a:p>
        </p:txBody>
      </p:sp>
      <p:sp>
        <p:nvSpPr>
          <p:cNvPr id="580699" name="Line 91"/>
          <p:cNvSpPr>
            <a:spLocks noChangeShapeType="1"/>
          </p:cNvSpPr>
          <p:nvPr/>
        </p:nvSpPr>
        <p:spPr bwMode="auto">
          <a:xfrm>
            <a:off x="7818438" y="6216650"/>
            <a:ext cx="1587" cy="41275"/>
          </a:xfrm>
          <a:prstGeom prst="line">
            <a:avLst/>
          </a:prstGeom>
          <a:noFill/>
          <a:ln w="16510" cap="rnd">
            <a:solidFill>
              <a:srgbClr val="FFFF00"/>
            </a:solidFill>
            <a:round/>
            <a:headEnd/>
            <a:tailEnd/>
          </a:ln>
        </p:spPr>
        <p:txBody>
          <a:bodyPr/>
          <a:lstStyle/>
          <a:p>
            <a:endParaRPr lang="en-US"/>
          </a:p>
        </p:txBody>
      </p:sp>
      <p:sp>
        <p:nvSpPr>
          <p:cNvPr id="580700" name="Line 92"/>
          <p:cNvSpPr>
            <a:spLocks noChangeShapeType="1"/>
          </p:cNvSpPr>
          <p:nvPr/>
        </p:nvSpPr>
        <p:spPr bwMode="auto">
          <a:xfrm>
            <a:off x="7964488" y="6216650"/>
            <a:ext cx="1587" cy="41275"/>
          </a:xfrm>
          <a:prstGeom prst="line">
            <a:avLst/>
          </a:prstGeom>
          <a:noFill/>
          <a:ln w="16510" cap="rnd">
            <a:solidFill>
              <a:srgbClr val="FFFF00"/>
            </a:solidFill>
            <a:round/>
            <a:headEnd/>
            <a:tailEnd/>
          </a:ln>
        </p:spPr>
        <p:txBody>
          <a:bodyPr/>
          <a:lstStyle/>
          <a:p>
            <a:endParaRPr lang="en-US"/>
          </a:p>
        </p:txBody>
      </p:sp>
      <p:sp>
        <p:nvSpPr>
          <p:cNvPr id="580701" name="Line 93"/>
          <p:cNvSpPr>
            <a:spLocks noChangeShapeType="1"/>
          </p:cNvSpPr>
          <p:nvPr/>
        </p:nvSpPr>
        <p:spPr bwMode="auto">
          <a:xfrm>
            <a:off x="4111625" y="6216650"/>
            <a:ext cx="1588" cy="61913"/>
          </a:xfrm>
          <a:prstGeom prst="line">
            <a:avLst/>
          </a:prstGeom>
          <a:noFill/>
          <a:ln w="9525" cap="rnd">
            <a:solidFill>
              <a:srgbClr val="FFFF00"/>
            </a:solidFill>
            <a:round/>
            <a:headEnd/>
            <a:tailEnd/>
          </a:ln>
        </p:spPr>
        <p:txBody>
          <a:bodyPr/>
          <a:lstStyle/>
          <a:p>
            <a:endParaRPr lang="en-US"/>
          </a:p>
        </p:txBody>
      </p:sp>
      <p:sp>
        <p:nvSpPr>
          <p:cNvPr id="580702" name="Rectangle 94"/>
          <p:cNvSpPr>
            <a:spLocks noChangeArrowheads="1"/>
          </p:cNvSpPr>
          <p:nvPr/>
        </p:nvSpPr>
        <p:spPr bwMode="auto">
          <a:xfrm>
            <a:off x="3927475" y="62976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200</a:t>
            </a:r>
            <a:endParaRPr lang="en-US" sz="1800">
              <a:solidFill>
                <a:srgbClr val="FFFF00"/>
              </a:solidFill>
              <a:latin typeface="Arial" charset="0"/>
            </a:endParaRPr>
          </a:p>
        </p:txBody>
      </p:sp>
      <p:sp>
        <p:nvSpPr>
          <p:cNvPr id="580703" name="Line 95"/>
          <p:cNvSpPr>
            <a:spLocks noChangeShapeType="1"/>
          </p:cNvSpPr>
          <p:nvPr/>
        </p:nvSpPr>
        <p:spPr bwMode="auto">
          <a:xfrm>
            <a:off x="4703763" y="6216650"/>
            <a:ext cx="1587" cy="61913"/>
          </a:xfrm>
          <a:prstGeom prst="line">
            <a:avLst/>
          </a:prstGeom>
          <a:noFill/>
          <a:ln w="9525" cap="rnd">
            <a:solidFill>
              <a:srgbClr val="FFFF00"/>
            </a:solidFill>
            <a:round/>
            <a:headEnd/>
            <a:tailEnd/>
          </a:ln>
        </p:spPr>
        <p:txBody>
          <a:bodyPr/>
          <a:lstStyle/>
          <a:p>
            <a:endParaRPr lang="en-US"/>
          </a:p>
        </p:txBody>
      </p:sp>
      <p:sp>
        <p:nvSpPr>
          <p:cNvPr id="580704" name="Rectangle 96"/>
          <p:cNvSpPr>
            <a:spLocks noChangeArrowheads="1"/>
          </p:cNvSpPr>
          <p:nvPr/>
        </p:nvSpPr>
        <p:spPr bwMode="auto">
          <a:xfrm>
            <a:off x="4613275" y="62976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400</a:t>
            </a:r>
            <a:endParaRPr lang="en-US" sz="1800">
              <a:solidFill>
                <a:srgbClr val="FFFF00"/>
              </a:solidFill>
              <a:latin typeface="Arial" charset="0"/>
            </a:endParaRPr>
          </a:p>
        </p:txBody>
      </p:sp>
      <p:sp>
        <p:nvSpPr>
          <p:cNvPr id="580705" name="Line 97"/>
          <p:cNvSpPr>
            <a:spLocks noChangeShapeType="1"/>
          </p:cNvSpPr>
          <p:nvPr/>
        </p:nvSpPr>
        <p:spPr bwMode="auto">
          <a:xfrm>
            <a:off x="5295900" y="6216650"/>
            <a:ext cx="1588" cy="61913"/>
          </a:xfrm>
          <a:prstGeom prst="line">
            <a:avLst/>
          </a:prstGeom>
          <a:noFill/>
          <a:ln w="9525" cap="rnd">
            <a:solidFill>
              <a:srgbClr val="FFFF00"/>
            </a:solidFill>
            <a:round/>
            <a:headEnd/>
            <a:tailEnd/>
          </a:ln>
        </p:spPr>
        <p:txBody>
          <a:bodyPr/>
          <a:lstStyle/>
          <a:p>
            <a:endParaRPr lang="en-US"/>
          </a:p>
        </p:txBody>
      </p:sp>
      <p:sp>
        <p:nvSpPr>
          <p:cNvPr id="580706" name="Rectangle 98"/>
          <p:cNvSpPr>
            <a:spLocks noChangeArrowheads="1"/>
          </p:cNvSpPr>
          <p:nvPr/>
        </p:nvSpPr>
        <p:spPr bwMode="auto">
          <a:xfrm>
            <a:off x="5222875" y="62976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600</a:t>
            </a:r>
            <a:endParaRPr lang="en-US" sz="1800">
              <a:solidFill>
                <a:srgbClr val="FFFF00"/>
              </a:solidFill>
              <a:latin typeface="Arial" charset="0"/>
            </a:endParaRPr>
          </a:p>
        </p:txBody>
      </p:sp>
      <p:sp>
        <p:nvSpPr>
          <p:cNvPr id="580707" name="Line 99"/>
          <p:cNvSpPr>
            <a:spLocks noChangeShapeType="1"/>
          </p:cNvSpPr>
          <p:nvPr/>
        </p:nvSpPr>
        <p:spPr bwMode="auto">
          <a:xfrm>
            <a:off x="5888038" y="6216650"/>
            <a:ext cx="1587" cy="61913"/>
          </a:xfrm>
          <a:prstGeom prst="line">
            <a:avLst/>
          </a:prstGeom>
          <a:noFill/>
          <a:ln w="9525" cap="rnd">
            <a:solidFill>
              <a:srgbClr val="FFFF00"/>
            </a:solidFill>
            <a:round/>
            <a:headEnd/>
            <a:tailEnd/>
          </a:ln>
        </p:spPr>
        <p:txBody>
          <a:bodyPr/>
          <a:lstStyle/>
          <a:p>
            <a:endParaRPr lang="en-US"/>
          </a:p>
        </p:txBody>
      </p:sp>
      <p:sp>
        <p:nvSpPr>
          <p:cNvPr id="580708" name="Rectangle 100"/>
          <p:cNvSpPr>
            <a:spLocks noChangeArrowheads="1"/>
          </p:cNvSpPr>
          <p:nvPr/>
        </p:nvSpPr>
        <p:spPr bwMode="auto">
          <a:xfrm>
            <a:off x="5756275" y="6297613"/>
            <a:ext cx="233363"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800</a:t>
            </a:r>
            <a:endParaRPr lang="en-US" sz="1800">
              <a:solidFill>
                <a:srgbClr val="FFFF00"/>
              </a:solidFill>
              <a:latin typeface="Arial" charset="0"/>
            </a:endParaRPr>
          </a:p>
        </p:txBody>
      </p:sp>
      <p:sp>
        <p:nvSpPr>
          <p:cNvPr id="580709" name="Line 101"/>
          <p:cNvSpPr>
            <a:spLocks noChangeShapeType="1"/>
          </p:cNvSpPr>
          <p:nvPr/>
        </p:nvSpPr>
        <p:spPr bwMode="auto">
          <a:xfrm>
            <a:off x="6480175" y="6216650"/>
            <a:ext cx="9525" cy="61913"/>
          </a:xfrm>
          <a:prstGeom prst="line">
            <a:avLst/>
          </a:prstGeom>
          <a:noFill/>
          <a:ln w="9525" cap="rnd">
            <a:solidFill>
              <a:srgbClr val="FFFF00"/>
            </a:solidFill>
            <a:round/>
            <a:headEnd/>
            <a:tailEnd/>
          </a:ln>
        </p:spPr>
        <p:txBody>
          <a:bodyPr/>
          <a:lstStyle/>
          <a:p>
            <a:endParaRPr lang="en-US"/>
          </a:p>
        </p:txBody>
      </p:sp>
      <p:sp>
        <p:nvSpPr>
          <p:cNvPr id="580710" name="Rectangle 102"/>
          <p:cNvSpPr>
            <a:spLocks noChangeArrowheads="1"/>
          </p:cNvSpPr>
          <p:nvPr/>
        </p:nvSpPr>
        <p:spPr bwMode="auto">
          <a:xfrm>
            <a:off x="6289675" y="6297613"/>
            <a:ext cx="311150"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1000</a:t>
            </a:r>
            <a:endParaRPr lang="en-US" sz="1800">
              <a:solidFill>
                <a:srgbClr val="FFFF00"/>
              </a:solidFill>
              <a:latin typeface="Arial" charset="0"/>
            </a:endParaRPr>
          </a:p>
        </p:txBody>
      </p:sp>
      <p:sp>
        <p:nvSpPr>
          <p:cNvPr id="580711" name="Line 103"/>
          <p:cNvSpPr>
            <a:spLocks noChangeShapeType="1"/>
          </p:cNvSpPr>
          <p:nvPr/>
        </p:nvSpPr>
        <p:spPr bwMode="auto">
          <a:xfrm>
            <a:off x="7070725" y="6216650"/>
            <a:ext cx="1588" cy="61913"/>
          </a:xfrm>
          <a:prstGeom prst="line">
            <a:avLst/>
          </a:prstGeom>
          <a:noFill/>
          <a:ln w="9525" cap="rnd">
            <a:solidFill>
              <a:srgbClr val="FFFF00"/>
            </a:solidFill>
            <a:round/>
            <a:headEnd/>
            <a:tailEnd/>
          </a:ln>
        </p:spPr>
        <p:txBody>
          <a:bodyPr/>
          <a:lstStyle/>
          <a:p>
            <a:endParaRPr lang="en-US"/>
          </a:p>
        </p:txBody>
      </p:sp>
      <p:sp>
        <p:nvSpPr>
          <p:cNvPr id="580712" name="Rectangle 104"/>
          <p:cNvSpPr>
            <a:spLocks noChangeArrowheads="1"/>
          </p:cNvSpPr>
          <p:nvPr/>
        </p:nvSpPr>
        <p:spPr bwMode="auto">
          <a:xfrm>
            <a:off x="6899275" y="6297613"/>
            <a:ext cx="311150"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1200</a:t>
            </a:r>
            <a:endParaRPr lang="en-US" sz="1800">
              <a:solidFill>
                <a:srgbClr val="FFFF00"/>
              </a:solidFill>
              <a:latin typeface="Arial" charset="0"/>
            </a:endParaRPr>
          </a:p>
        </p:txBody>
      </p:sp>
      <p:sp>
        <p:nvSpPr>
          <p:cNvPr id="580713" name="Line 105"/>
          <p:cNvSpPr>
            <a:spLocks noChangeShapeType="1"/>
          </p:cNvSpPr>
          <p:nvPr/>
        </p:nvSpPr>
        <p:spPr bwMode="auto">
          <a:xfrm>
            <a:off x="7662863" y="6216650"/>
            <a:ext cx="11112" cy="61913"/>
          </a:xfrm>
          <a:prstGeom prst="line">
            <a:avLst/>
          </a:prstGeom>
          <a:noFill/>
          <a:ln w="9525" cap="rnd">
            <a:solidFill>
              <a:srgbClr val="FFFF00"/>
            </a:solidFill>
            <a:round/>
            <a:headEnd/>
            <a:tailEnd/>
          </a:ln>
        </p:spPr>
        <p:txBody>
          <a:bodyPr/>
          <a:lstStyle/>
          <a:p>
            <a:endParaRPr lang="en-US"/>
          </a:p>
        </p:txBody>
      </p:sp>
      <p:sp>
        <p:nvSpPr>
          <p:cNvPr id="580714" name="Rectangle 106"/>
          <p:cNvSpPr>
            <a:spLocks noChangeArrowheads="1"/>
          </p:cNvSpPr>
          <p:nvPr/>
        </p:nvSpPr>
        <p:spPr bwMode="auto">
          <a:xfrm>
            <a:off x="7508875" y="6297613"/>
            <a:ext cx="311150" cy="168275"/>
          </a:xfrm>
          <a:prstGeom prst="rect">
            <a:avLst/>
          </a:prstGeom>
          <a:noFill/>
          <a:ln w="9525">
            <a:noFill/>
            <a:miter lim="800000"/>
            <a:headEnd/>
            <a:tailEnd/>
          </a:ln>
        </p:spPr>
        <p:txBody>
          <a:bodyPr wrap="none" lIns="0" tIns="0" rIns="0" bIns="0">
            <a:spAutoFit/>
          </a:bodyPr>
          <a:lstStyle/>
          <a:p>
            <a:pPr algn="l" eaLnBrk="1" hangingPunct="1"/>
            <a:r>
              <a:rPr lang="en-US" sz="1100">
                <a:solidFill>
                  <a:srgbClr val="FFFF00"/>
                </a:solidFill>
                <a:latin typeface="Arial" charset="0"/>
              </a:rPr>
              <a:t>1400</a:t>
            </a:r>
            <a:endParaRPr lang="en-US" sz="1800">
              <a:solidFill>
                <a:srgbClr val="FFFF00"/>
              </a:solidFill>
              <a:latin typeface="Arial" charset="0"/>
            </a:endParaRPr>
          </a:p>
        </p:txBody>
      </p:sp>
      <p:sp>
        <p:nvSpPr>
          <p:cNvPr id="580715" name="Line 107"/>
          <p:cNvSpPr>
            <a:spLocks noChangeShapeType="1"/>
          </p:cNvSpPr>
          <p:nvPr/>
        </p:nvSpPr>
        <p:spPr bwMode="auto">
          <a:xfrm flipH="1">
            <a:off x="3748088" y="6216650"/>
            <a:ext cx="61912" cy="1588"/>
          </a:xfrm>
          <a:prstGeom prst="line">
            <a:avLst/>
          </a:prstGeom>
          <a:noFill/>
          <a:ln w="16510" cap="rnd">
            <a:solidFill>
              <a:srgbClr val="FFFF00"/>
            </a:solidFill>
            <a:round/>
            <a:headEnd/>
            <a:tailEnd/>
          </a:ln>
        </p:spPr>
        <p:txBody>
          <a:bodyPr/>
          <a:lstStyle/>
          <a:p>
            <a:endParaRPr lang="en-US"/>
          </a:p>
        </p:txBody>
      </p:sp>
      <p:sp>
        <p:nvSpPr>
          <p:cNvPr id="580716" name="Rectangle 108"/>
          <p:cNvSpPr>
            <a:spLocks noChangeArrowheads="1"/>
          </p:cNvSpPr>
          <p:nvPr/>
        </p:nvSpPr>
        <p:spPr bwMode="auto">
          <a:xfrm>
            <a:off x="5562600" y="6477000"/>
            <a:ext cx="254000" cy="182563"/>
          </a:xfrm>
          <a:prstGeom prst="rect">
            <a:avLst/>
          </a:prstGeom>
          <a:noFill/>
          <a:ln w="9525">
            <a:noFill/>
            <a:miter lim="800000"/>
            <a:headEnd/>
            <a:tailEnd/>
          </a:ln>
        </p:spPr>
        <p:txBody>
          <a:bodyPr wrap="none" lIns="0" tIns="0" rIns="0" bIns="0">
            <a:spAutoFit/>
          </a:bodyPr>
          <a:lstStyle/>
          <a:p>
            <a:pPr algn="l" eaLnBrk="1" hangingPunct="1"/>
            <a:r>
              <a:rPr lang="en-US" sz="1200">
                <a:solidFill>
                  <a:srgbClr val="FFFF00"/>
                </a:solidFill>
                <a:latin typeface="Arial" charset="0"/>
              </a:rPr>
              <a:t>m/z</a:t>
            </a:r>
            <a:endParaRPr lang="en-US" sz="1800" b="0">
              <a:solidFill>
                <a:srgbClr val="FFFF00"/>
              </a:solidFill>
              <a:latin typeface="Arial" charset="0"/>
            </a:endParaRPr>
          </a:p>
        </p:txBody>
      </p:sp>
      <p:grpSp>
        <p:nvGrpSpPr>
          <p:cNvPr id="580717" name="Group 109"/>
          <p:cNvGrpSpPr>
            <a:grpSpLocks/>
          </p:cNvGrpSpPr>
          <p:nvPr/>
        </p:nvGrpSpPr>
        <p:grpSpPr bwMode="auto">
          <a:xfrm>
            <a:off x="992188" y="4967288"/>
            <a:ext cx="1311275" cy="1290637"/>
            <a:chOff x="470" y="3129"/>
            <a:chExt cx="826" cy="813"/>
          </a:xfrm>
        </p:grpSpPr>
        <p:sp>
          <p:nvSpPr>
            <p:cNvPr id="580718" name="Rectangle 110"/>
            <p:cNvSpPr>
              <a:spLocks noChangeArrowheads="1"/>
            </p:cNvSpPr>
            <p:nvPr/>
          </p:nvSpPr>
          <p:spPr bwMode="auto">
            <a:xfrm>
              <a:off x="1025" y="3206"/>
              <a:ext cx="75" cy="115"/>
            </a:xfrm>
            <a:prstGeom prst="rect">
              <a:avLst/>
            </a:prstGeom>
            <a:noFill/>
            <a:ln w="25400">
              <a:noFill/>
              <a:miter lim="800000"/>
              <a:headEnd/>
              <a:tailEnd/>
            </a:ln>
          </p:spPr>
          <p:txBody>
            <a:bodyPr wrap="none" lIns="0" tIns="0" rIns="0" bIns="0">
              <a:spAutoFit/>
            </a:bodyPr>
            <a:lstStyle/>
            <a:p>
              <a:pPr algn="l" eaLnBrk="1" hangingPunct="1"/>
              <a:r>
                <a:rPr lang="en-US" sz="1200" b="0">
                  <a:solidFill>
                    <a:srgbClr val="FFFF00"/>
                  </a:solidFill>
                  <a:latin typeface="Arial" charset="0"/>
                </a:rPr>
                <a:t>O</a:t>
              </a:r>
              <a:endParaRPr lang="en-US" sz="1800" b="0">
                <a:solidFill>
                  <a:srgbClr val="FFFF00"/>
                </a:solidFill>
                <a:latin typeface="Arial" charset="0"/>
              </a:endParaRPr>
            </a:p>
          </p:txBody>
        </p:sp>
        <p:sp>
          <p:nvSpPr>
            <p:cNvPr id="580719" name="Rectangle 111"/>
            <p:cNvSpPr>
              <a:spLocks noChangeArrowheads="1"/>
            </p:cNvSpPr>
            <p:nvPr/>
          </p:nvSpPr>
          <p:spPr bwMode="auto">
            <a:xfrm>
              <a:off x="1120" y="3129"/>
              <a:ext cx="64" cy="230"/>
            </a:xfrm>
            <a:prstGeom prst="rect">
              <a:avLst/>
            </a:prstGeom>
            <a:noFill/>
            <a:ln w="25400">
              <a:noFill/>
              <a:miter lim="800000"/>
              <a:headEnd/>
              <a:tailEnd/>
            </a:ln>
          </p:spPr>
          <p:txBody>
            <a:bodyPr wrap="none" lIns="0" tIns="0" rIns="0" bIns="0">
              <a:spAutoFit/>
            </a:bodyPr>
            <a:lstStyle/>
            <a:p>
              <a:pPr algn="l" eaLnBrk="1" hangingPunct="1"/>
              <a:r>
                <a:rPr lang="en-US" b="0">
                  <a:solidFill>
                    <a:srgbClr val="FFFF00"/>
                  </a:solidFill>
                  <a:latin typeface="Arial" charset="0"/>
                </a:rPr>
                <a:t>-</a:t>
              </a:r>
            </a:p>
          </p:txBody>
        </p:sp>
        <p:sp>
          <p:nvSpPr>
            <p:cNvPr id="580720" name="Rectangle 112"/>
            <p:cNvSpPr>
              <a:spLocks noChangeArrowheads="1"/>
            </p:cNvSpPr>
            <p:nvPr/>
          </p:nvSpPr>
          <p:spPr bwMode="auto">
            <a:xfrm>
              <a:off x="1221" y="3546"/>
              <a:ext cx="75" cy="115"/>
            </a:xfrm>
            <a:prstGeom prst="rect">
              <a:avLst/>
            </a:prstGeom>
            <a:noFill/>
            <a:ln w="25400">
              <a:noFill/>
              <a:miter lim="800000"/>
              <a:headEnd/>
              <a:tailEnd/>
            </a:ln>
          </p:spPr>
          <p:txBody>
            <a:bodyPr wrap="none" lIns="0" tIns="0" rIns="0" bIns="0">
              <a:spAutoFit/>
            </a:bodyPr>
            <a:lstStyle/>
            <a:p>
              <a:pPr algn="l" eaLnBrk="1" hangingPunct="1"/>
              <a:r>
                <a:rPr lang="en-US" sz="1200" b="0">
                  <a:solidFill>
                    <a:srgbClr val="FFFF00"/>
                  </a:solidFill>
                  <a:latin typeface="Arial" charset="0"/>
                </a:rPr>
                <a:t>O</a:t>
              </a:r>
              <a:endParaRPr lang="en-US" sz="1800" b="0">
                <a:solidFill>
                  <a:srgbClr val="FFFF00"/>
                </a:solidFill>
                <a:latin typeface="Arial" charset="0"/>
              </a:endParaRPr>
            </a:p>
          </p:txBody>
        </p:sp>
        <p:sp>
          <p:nvSpPr>
            <p:cNvPr id="580721" name="Line 113"/>
            <p:cNvSpPr>
              <a:spLocks noChangeShapeType="1"/>
            </p:cNvSpPr>
            <p:nvPr/>
          </p:nvSpPr>
          <p:spPr bwMode="auto">
            <a:xfrm flipH="1">
              <a:off x="470" y="3486"/>
              <a:ext cx="196" cy="114"/>
            </a:xfrm>
            <a:prstGeom prst="line">
              <a:avLst/>
            </a:prstGeom>
            <a:noFill/>
            <a:ln w="25400">
              <a:solidFill>
                <a:srgbClr val="FFFF00"/>
              </a:solidFill>
              <a:round/>
              <a:headEnd/>
              <a:tailEnd/>
            </a:ln>
          </p:spPr>
          <p:txBody>
            <a:bodyPr/>
            <a:lstStyle/>
            <a:p>
              <a:endParaRPr lang="en-US"/>
            </a:p>
          </p:txBody>
        </p:sp>
        <p:sp>
          <p:nvSpPr>
            <p:cNvPr id="580722" name="Line 114"/>
            <p:cNvSpPr>
              <a:spLocks noChangeShapeType="1"/>
            </p:cNvSpPr>
            <p:nvPr/>
          </p:nvSpPr>
          <p:spPr bwMode="auto">
            <a:xfrm flipH="1" flipV="1">
              <a:off x="666" y="3486"/>
              <a:ext cx="198" cy="114"/>
            </a:xfrm>
            <a:prstGeom prst="line">
              <a:avLst/>
            </a:prstGeom>
            <a:noFill/>
            <a:ln w="25400">
              <a:solidFill>
                <a:srgbClr val="FFFF00"/>
              </a:solidFill>
              <a:round/>
              <a:headEnd/>
              <a:tailEnd/>
            </a:ln>
          </p:spPr>
          <p:txBody>
            <a:bodyPr/>
            <a:lstStyle/>
            <a:p>
              <a:endParaRPr lang="en-US"/>
            </a:p>
          </p:txBody>
        </p:sp>
        <p:sp>
          <p:nvSpPr>
            <p:cNvPr id="580723" name="Line 115"/>
            <p:cNvSpPr>
              <a:spLocks noChangeShapeType="1"/>
            </p:cNvSpPr>
            <p:nvPr/>
          </p:nvSpPr>
          <p:spPr bwMode="auto">
            <a:xfrm flipV="1">
              <a:off x="864" y="3600"/>
              <a:ext cx="1" cy="228"/>
            </a:xfrm>
            <a:prstGeom prst="line">
              <a:avLst/>
            </a:prstGeom>
            <a:noFill/>
            <a:ln w="25400">
              <a:solidFill>
                <a:srgbClr val="FFFF00"/>
              </a:solidFill>
              <a:round/>
              <a:headEnd/>
              <a:tailEnd/>
            </a:ln>
          </p:spPr>
          <p:txBody>
            <a:bodyPr/>
            <a:lstStyle/>
            <a:p>
              <a:endParaRPr lang="en-US"/>
            </a:p>
          </p:txBody>
        </p:sp>
        <p:sp>
          <p:nvSpPr>
            <p:cNvPr id="580724" name="Line 116"/>
            <p:cNvSpPr>
              <a:spLocks noChangeShapeType="1"/>
            </p:cNvSpPr>
            <p:nvPr/>
          </p:nvSpPr>
          <p:spPr bwMode="auto">
            <a:xfrm flipV="1">
              <a:off x="666" y="3828"/>
              <a:ext cx="198" cy="114"/>
            </a:xfrm>
            <a:prstGeom prst="line">
              <a:avLst/>
            </a:prstGeom>
            <a:noFill/>
            <a:ln w="25400">
              <a:solidFill>
                <a:srgbClr val="FFFF00"/>
              </a:solidFill>
              <a:round/>
              <a:headEnd/>
              <a:tailEnd/>
            </a:ln>
          </p:spPr>
          <p:txBody>
            <a:bodyPr/>
            <a:lstStyle/>
            <a:p>
              <a:endParaRPr lang="en-US"/>
            </a:p>
          </p:txBody>
        </p:sp>
        <p:sp>
          <p:nvSpPr>
            <p:cNvPr id="580725" name="Line 117"/>
            <p:cNvSpPr>
              <a:spLocks noChangeShapeType="1"/>
            </p:cNvSpPr>
            <p:nvPr/>
          </p:nvSpPr>
          <p:spPr bwMode="auto">
            <a:xfrm>
              <a:off x="470" y="3828"/>
              <a:ext cx="196" cy="114"/>
            </a:xfrm>
            <a:prstGeom prst="line">
              <a:avLst/>
            </a:prstGeom>
            <a:noFill/>
            <a:ln w="25400">
              <a:solidFill>
                <a:srgbClr val="FFFF00"/>
              </a:solidFill>
              <a:round/>
              <a:headEnd/>
              <a:tailEnd/>
            </a:ln>
          </p:spPr>
          <p:txBody>
            <a:bodyPr/>
            <a:lstStyle/>
            <a:p>
              <a:endParaRPr lang="en-US"/>
            </a:p>
          </p:txBody>
        </p:sp>
        <p:sp>
          <p:nvSpPr>
            <p:cNvPr id="580726" name="Line 118"/>
            <p:cNvSpPr>
              <a:spLocks noChangeShapeType="1"/>
            </p:cNvSpPr>
            <p:nvPr/>
          </p:nvSpPr>
          <p:spPr bwMode="auto">
            <a:xfrm flipV="1">
              <a:off x="470" y="3600"/>
              <a:ext cx="1" cy="228"/>
            </a:xfrm>
            <a:prstGeom prst="line">
              <a:avLst/>
            </a:prstGeom>
            <a:noFill/>
            <a:ln w="25400">
              <a:solidFill>
                <a:srgbClr val="FFFF00"/>
              </a:solidFill>
              <a:round/>
              <a:headEnd/>
              <a:tailEnd/>
            </a:ln>
          </p:spPr>
          <p:txBody>
            <a:bodyPr/>
            <a:lstStyle/>
            <a:p>
              <a:endParaRPr lang="en-US"/>
            </a:p>
          </p:txBody>
        </p:sp>
        <p:sp>
          <p:nvSpPr>
            <p:cNvPr id="580727" name="Line 119"/>
            <p:cNvSpPr>
              <a:spLocks noChangeShapeType="1"/>
            </p:cNvSpPr>
            <p:nvPr/>
          </p:nvSpPr>
          <p:spPr bwMode="auto">
            <a:xfrm flipH="1">
              <a:off x="864" y="3486"/>
              <a:ext cx="198" cy="114"/>
            </a:xfrm>
            <a:prstGeom prst="line">
              <a:avLst/>
            </a:prstGeom>
            <a:noFill/>
            <a:ln w="25400">
              <a:solidFill>
                <a:srgbClr val="FFFF00"/>
              </a:solidFill>
              <a:round/>
              <a:headEnd/>
              <a:tailEnd/>
            </a:ln>
          </p:spPr>
          <p:txBody>
            <a:bodyPr/>
            <a:lstStyle/>
            <a:p>
              <a:endParaRPr lang="en-US"/>
            </a:p>
          </p:txBody>
        </p:sp>
        <p:sp>
          <p:nvSpPr>
            <p:cNvPr id="580728" name="Line 120"/>
            <p:cNvSpPr>
              <a:spLocks noChangeShapeType="1"/>
            </p:cNvSpPr>
            <p:nvPr/>
          </p:nvSpPr>
          <p:spPr bwMode="auto">
            <a:xfrm>
              <a:off x="1062" y="3312"/>
              <a:ext cx="1" cy="174"/>
            </a:xfrm>
            <a:prstGeom prst="line">
              <a:avLst/>
            </a:prstGeom>
            <a:noFill/>
            <a:ln w="25400">
              <a:solidFill>
                <a:srgbClr val="FFFF00"/>
              </a:solidFill>
              <a:round/>
              <a:headEnd/>
              <a:tailEnd/>
            </a:ln>
          </p:spPr>
          <p:txBody>
            <a:bodyPr/>
            <a:lstStyle/>
            <a:p>
              <a:endParaRPr lang="en-US"/>
            </a:p>
          </p:txBody>
        </p:sp>
        <p:sp>
          <p:nvSpPr>
            <p:cNvPr id="580729" name="Line 121"/>
            <p:cNvSpPr>
              <a:spLocks noChangeShapeType="1"/>
            </p:cNvSpPr>
            <p:nvPr/>
          </p:nvSpPr>
          <p:spPr bwMode="auto">
            <a:xfrm flipH="1" flipV="1">
              <a:off x="1075" y="3463"/>
              <a:ext cx="148" cy="87"/>
            </a:xfrm>
            <a:prstGeom prst="line">
              <a:avLst/>
            </a:prstGeom>
            <a:noFill/>
            <a:ln w="25400">
              <a:solidFill>
                <a:srgbClr val="FFFF00"/>
              </a:solidFill>
              <a:round/>
              <a:headEnd/>
              <a:tailEnd/>
            </a:ln>
          </p:spPr>
          <p:txBody>
            <a:bodyPr/>
            <a:lstStyle/>
            <a:p>
              <a:endParaRPr lang="en-US"/>
            </a:p>
          </p:txBody>
        </p:sp>
        <p:sp>
          <p:nvSpPr>
            <p:cNvPr id="580730" name="Line 122"/>
            <p:cNvSpPr>
              <a:spLocks noChangeShapeType="1"/>
            </p:cNvSpPr>
            <p:nvPr/>
          </p:nvSpPr>
          <p:spPr bwMode="auto">
            <a:xfrm flipH="1" flipV="1">
              <a:off x="1046" y="3511"/>
              <a:ext cx="165" cy="96"/>
            </a:xfrm>
            <a:prstGeom prst="line">
              <a:avLst/>
            </a:prstGeom>
            <a:noFill/>
            <a:ln w="25400">
              <a:solidFill>
                <a:srgbClr val="FFFF00"/>
              </a:solidFill>
              <a:round/>
              <a:headEnd/>
              <a:tailEnd/>
            </a:ln>
          </p:spPr>
          <p:txBody>
            <a:bodyPr/>
            <a:lstStyle/>
            <a:p>
              <a:endParaRPr lang="en-US"/>
            </a:p>
          </p:txBody>
        </p:sp>
        <p:sp>
          <p:nvSpPr>
            <p:cNvPr id="580731" name="Freeform 123"/>
            <p:cNvSpPr>
              <a:spLocks/>
            </p:cNvSpPr>
            <p:nvPr/>
          </p:nvSpPr>
          <p:spPr bwMode="auto">
            <a:xfrm>
              <a:off x="520" y="3567"/>
              <a:ext cx="294" cy="294"/>
            </a:xfrm>
            <a:custGeom>
              <a:avLst/>
              <a:gdLst/>
              <a:ahLst/>
              <a:cxnLst>
                <a:cxn ang="0">
                  <a:pos x="14" y="208"/>
                </a:cxn>
                <a:cxn ang="0">
                  <a:pos x="4" y="183"/>
                </a:cxn>
                <a:cxn ang="0">
                  <a:pos x="0" y="156"/>
                </a:cxn>
                <a:cxn ang="0">
                  <a:pos x="0" y="129"/>
                </a:cxn>
                <a:cxn ang="0">
                  <a:pos x="6" y="102"/>
                </a:cxn>
                <a:cxn ang="0">
                  <a:pos x="18" y="79"/>
                </a:cxn>
                <a:cxn ang="0">
                  <a:pos x="31" y="56"/>
                </a:cxn>
                <a:cxn ang="0">
                  <a:pos x="50" y="37"/>
                </a:cxn>
                <a:cxn ang="0">
                  <a:pos x="69" y="21"/>
                </a:cxn>
                <a:cxn ang="0">
                  <a:pos x="87" y="14"/>
                </a:cxn>
                <a:cxn ang="0">
                  <a:pos x="112" y="4"/>
                </a:cxn>
                <a:cxn ang="0">
                  <a:pos x="139" y="0"/>
                </a:cxn>
                <a:cxn ang="0">
                  <a:pos x="165" y="0"/>
                </a:cxn>
                <a:cxn ang="0">
                  <a:pos x="192" y="6"/>
                </a:cxn>
                <a:cxn ang="0">
                  <a:pos x="217" y="17"/>
                </a:cxn>
                <a:cxn ang="0">
                  <a:pos x="238" y="31"/>
                </a:cxn>
                <a:cxn ang="0">
                  <a:pos x="259" y="50"/>
                </a:cxn>
                <a:cxn ang="0">
                  <a:pos x="273" y="69"/>
                </a:cxn>
                <a:cxn ang="0">
                  <a:pos x="281" y="87"/>
                </a:cxn>
                <a:cxn ang="0">
                  <a:pos x="290" y="112"/>
                </a:cxn>
                <a:cxn ang="0">
                  <a:pos x="294" y="138"/>
                </a:cxn>
                <a:cxn ang="0">
                  <a:pos x="294" y="165"/>
                </a:cxn>
                <a:cxn ang="0">
                  <a:pos x="288" y="192"/>
                </a:cxn>
                <a:cxn ang="0">
                  <a:pos x="277" y="217"/>
                </a:cxn>
                <a:cxn ang="0">
                  <a:pos x="263" y="238"/>
                </a:cxn>
                <a:cxn ang="0">
                  <a:pos x="244" y="259"/>
                </a:cxn>
                <a:cxn ang="0">
                  <a:pos x="225" y="273"/>
                </a:cxn>
                <a:cxn ang="0">
                  <a:pos x="208" y="283"/>
                </a:cxn>
                <a:cxn ang="0">
                  <a:pos x="183" y="290"/>
                </a:cxn>
                <a:cxn ang="0">
                  <a:pos x="156" y="294"/>
                </a:cxn>
                <a:cxn ang="0">
                  <a:pos x="129" y="294"/>
                </a:cxn>
                <a:cxn ang="0">
                  <a:pos x="102" y="288"/>
                </a:cxn>
                <a:cxn ang="0">
                  <a:pos x="77" y="277"/>
                </a:cxn>
                <a:cxn ang="0">
                  <a:pos x="56" y="263"/>
                </a:cxn>
                <a:cxn ang="0">
                  <a:pos x="35" y="244"/>
                </a:cxn>
                <a:cxn ang="0">
                  <a:pos x="21" y="225"/>
                </a:cxn>
              </a:cxnLst>
              <a:rect l="0" t="0" r="r" b="b"/>
              <a:pathLst>
                <a:path w="294" h="294">
                  <a:moveTo>
                    <a:pt x="19" y="221"/>
                  </a:moveTo>
                  <a:lnTo>
                    <a:pt x="14" y="208"/>
                  </a:lnTo>
                  <a:lnTo>
                    <a:pt x="8" y="196"/>
                  </a:lnTo>
                  <a:lnTo>
                    <a:pt x="4" y="183"/>
                  </a:lnTo>
                  <a:lnTo>
                    <a:pt x="0" y="169"/>
                  </a:lnTo>
                  <a:lnTo>
                    <a:pt x="0" y="156"/>
                  </a:lnTo>
                  <a:lnTo>
                    <a:pt x="0" y="142"/>
                  </a:lnTo>
                  <a:lnTo>
                    <a:pt x="0" y="129"/>
                  </a:lnTo>
                  <a:lnTo>
                    <a:pt x="2" y="115"/>
                  </a:lnTo>
                  <a:lnTo>
                    <a:pt x="6" y="102"/>
                  </a:lnTo>
                  <a:lnTo>
                    <a:pt x="12" y="90"/>
                  </a:lnTo>
                  <a:lnTo>
                    <a:pt x="18" y="79"/>
                  </a:lnTo>
                  <a:lnTo>
                    <a:pt x="23" y="67"/>
                  </a:lnTo>
                  <a:lnTo>
                    <a:pt x="31" y="56"/>
                  </a:lnTo>
                  <a:lnTo>
                    <a:pt x="41" y="44"/>
                  </a:lnTo>
                  <a:lnTo>
                    <a:pt x="50" y="37"/>
                  </a:lnTo>
                  <a:lnTo>
                    <a:pt x="62" y="27"/>
                  </a:lnTo>
                  <a:lnTo>
                    <a:pt x="69" y="21"/>
                  </a:lnTo>
                  <a:lnTo>
                    <a:pt x="73" y="19"/>
                  </a:lnTo>
                  <a:lnTo>
                    <a:pt x="87" y="14"/>
                  </a:lnTo>
                  <a:lnTo>
                    <a:pt x="98" y="8"/>
                  </a:lnTo>
                  <a:lnTo>
                    <a:pt x="112" y="4"/>
                  </a:lnTo>
                  <a:lnTo>
                    <a:pt x="125" y="2"/>
                  </a:lnTo>
                  <a:lnTo>
                    <a:pt x="139" y="0"/>
                  </a:lnTo>
                  <a:lnTo>
                    <a:pt x="152" y="0"/>
                  </a:lnTo>
                  <a:lnTo>
                    <a:pt x="165" y="0"/>
                  </a:lnTo>
                  <a:lnTo>
                    <a:pt x="179" y="4"/>
                  </a:lnTo>
                  <a:lnTo>
                    <a:pt x="192" y="6"/>
                  </a:lnTo>
                  <a:lnTo>
                    <a:pt x="204" y="12"/>
                  </a:lnTo>
                  <a:lnTo>
                    <a:pt x="217" y="17"/>
                  </a:lnTo>
                  <a:lnTo>
                    <a:pt x="229" y="23"/>
                  </a:lnTo>
                  <a:lnTo>
                    <a:pt x="238" y="31"/>
                  </a:lnTo>
                  <a:lnTo>
                    <a:pt x="250" y="40"/>
                  </a:lnTo>
                  <a:lnTo>
                    <a:pt x="259" y="50"/>
                  </a:lnTo>
                  <a:lnTo>
                    <a:pt x="267" y="62"/>
                  </a:lnTo>
                  <a:lnTo>
                    <a:pt x="273" y="69"/>
                  </a:lnTo>
                  <a:lnTo>
                    <a:pt x="275" y="73"/>
                  </a:lnTo>
                  <a:lnTo>
                    <a:pt x="281" y="87"/>
                  </a:lnTo>
                  <a:lnTo>
                    <a:pt x="286" y="98"/>
                  </a:lnTo>
                  <a:lnTo>
                    <a:pt x="290" y="112"/>
                  </a:lnTo>
                  <a:lnTo>
                    <a:pt x="294" y="125"/>
                  </a:lnTo>
                  <a:lnTo>
                    <a:pt x="294" y="138"/>
                  </a:lnTo>
                  <a:lnTo>
                    <a:pt x="294" y="152"/>
                  </a:lnTo>
                  <a:lnTo>
                    <a:pt x="294" y="165"/>
                  </a:lnTo>
                  <a:lnTo>
                    <a:pt x="292" y="179"/>
                  </a:lnTo>
                  <a:lnTo>
                    <a:pt x="288" y="192"/>
                  </a:lnTo>
                  <a:lnTo>
                    <a:pt x="283" y="204"/>
                  </a:lnTo>
                  <a:lnTo>
                    <a:pt x="277" y="217"/>
                  </a:lnTo>
                  <a:lnTo>
                    <a:pt x="271" y="229"/>
                  </a:lnTo>
                  <a:lnTo>
                    <a:pt x="263" y="238"/>
                  </a:lnTo>
                  <a:lnTo>
                    <a:pt x="254" y="250"/>
                  </a:lnTo>
                  <a:lnTo>
                    <a:pt x="244" y="259"/>
                  </a:lnTo>
                  <a:lnTo>
                    <a:pt x="233" y="267"/>
                  </a:lnTo>
                  <a:lnTo>
                    <a:pt x="225" y="273"/>
                  </a:lnTo>
                  <a:lnTo>
                    <a:pt x="221" y="275"/>
                  </a:lnTo>
                  <a:lnTo>
                    <a:pt x="208" y="283"/>
                  </a:lnTo>
                  <a:lnTo>
                    <a:pt x="196" y="286"/>
                  </a:lnTo>
                  <a:lnTo>
                    <a:pt x="183" y="290"/>
                  </a:lnTo>
                  <a:lnTo>
                    <a:pt x="169" y="294"/>
                  </a:lnTo>
                  <a:lnTo>
                    <a:pt x="156" y="294"/>
                  </a:lnTo>
                  <a:lnTo>
                    <a:pt x="142" y="294"/>
                  </a:lnTo>
                  <a:lnTo>
                    <a:pt x="129" y="294"/>
                  </a:lnTo>
                  <a:lnTo>
                    <a:pt x="115" y="292"/>
                  </a:lnTo>
                  <a:lnTo>
                    <a:pt x="102" y="288"/>
                  </a:lnTo>
                  <a:lnTo>
                    <a:pt x="91" y="283"/>
                  </a:lnTo>
                  <a:lnTo>
                    <a:pt x="77" y="277"/>
                  </a:lnTo>
                  <a:lnTo>
                    <a:pt x="66" y="271"/>
                  </a:lnTo>
                  <a:lnTo>
                    <a:pt x="56" y="263"/>
                  </a:lnTo>
                  <a:lnTo>
                    <a:pt x="44" y="254"/>
                  </a:lnTo>
                  <a:lnTo>
                    <a:pt x="35" y="244"/>
                  </a:lnTo>
                  <a:lnTo>
                    <a:pt x="27" y="233"/>
                  </a:lnTo>
                  <a:lnTo>
                    <a:pt x="21" y="225"/>
                  </a:lnTo>
                  <a:lnTo>
                    <a:pt x="19" y="221"/>
                  </a:lnTo>
                </a:path>
              </a:pathLst>
            </a:custGeom>
            <a:noFill/>
            <a:ln w="25400">
              <a:solidFill>
                <a:srgbClr val="FFFF00"/>
              </a:solidFill>
              <a:prstDash val="solid"/>
              <a:round/>
              <a:headEnd/>
              <a:tailEnd/>
            </a:ln>
          </p:spPr>
          <p:txBody>
            <a:bodyPr/>
            <a:lstStyle/>
            <a:p>
              <a:endParaRPr lang="en-US"/>
            </a:p>
          </p:txBody>
        </p:sp>
      </p:grpSp>
      <p:grpSp>
        <p:nvGrpSpPr>
          <p:cNvPr id="580732" name="Group 124"/>
          <p:cNvGrpSpPr>
            <a:grpSpLocks/>
          </p:cNvGrpSpPr>
          <p:nvPr/>
        </p:nvGrpSpPr>
        <p:grpSpPr bwMode="auto">
          <a:xfrm>
            <a:off x="390525" y="1219200"/>
            <a:ext cx="2514600" cy="2108200"/>
            <a:chOff x="144" y="768"/>
            <a:chExt cx="1584" cy="1328"/>
          </a:xfrm>
        </p:grpSpPr>
        <p:sp>
          <p:nvSpPr>
            <p:cNvPr id="580733" name="Text Box 125"/>
            <p:cNvSpPr txBox="1">
              <a:spLocks noChangeArrowheads="1"/>
            </p:cNvSpPr>
            <p:nvPr/>
          </p:nvSpPr>
          <p:spPr bwMode="auto">
            <a:xfrm>
              <a:off x="144" y="768"/>
              <a:ext cx="1584" cy="596"/>
            </a:xfrm>
            <a:prstGeom prst="rect">
              <a:avLst/>
            </a:prstGeom>
            <a:noFill/>
            <a:ln w="9525" algn="ctr">
              <a:noFill/>
              <a:miter lim="800000"/>
              <a:headEnd/>
              <a:tailEnd/>
            </a:ln>
            <a:effectLst/>
          </p:spPr>
          <p:txBody>
            <a:bodyPr>
              <a:spAutoFit/>
            </a:bodyPr>
            <a:lstStyle/>
            <a:p>
              <a:pPr>
                <a:spcBef>
                  <a:spcPct val="50000"/>
                </a:spcBef>
              </a:pPr>
              <a:r>
                <a:rPr lang="en-US" sz="2800">
                  <a:solidFill>
                    <a:srgbClr val="FFFF00"/>
                  </a:solidFill>
                </a:rPr>
                <a:t>Fragmentation(ETD)</a:t>
              </a:r>
            </a:p>
          </p:txBody>
        </p:sp>
        <p:grpSp>
          <p:nvGrpSpPr>
            <p:cNvPr id="580734" name="Group 126"/>
            <p:cNvGrpSpPr>
              <a:grpSpLocks/>
            </p:cNvGrpSpPr>
            <p:nvPr/>
          </p:nvGrpSpPr>
          <p:grpSpPr bwMode="auto">
            <a:xfrm>
              <a:off x="526" y="1536"/>
              <a:ext cx="819" cy="560"/>
              <a:chOff x="2895" y="1023"/>
              <a:chExt cx="819" cy="560"/>
            </a:xfrm>
          </p:grpSpPr>
          <p:sp>
            <p:nvSpPr>
              <p:cNvPr id="580735" name="Line 127"/>
              <p:cNvSpPr>
                <a:spLocks noChangeShapeType="1"/>
              </p:cNvSpPr>
              <p:nvPr/>
            </p:nvSpPr>
            <p:spPr bwMode="auto">
              <a:xfrm>
                <a:off x="2895" y="1204"/>
                <a:ext cx="1" cy="197"/>
              </a:xfrm>
              <a:prstGeom prst="line">
                <a:avLst/>
              </a:prstGeom>
              <a:noFill/>
              <a:ln w="25400">
                <a:solidFill>
                  <a:srgbClr val="FFFF00"/>
                </a:solidFill>
                <a:round/>
                <a:headEnd/>
                <a:tailEnd/>
              </a:ln>
            </p:spPr>
            <p:txBody>
              <a:bodyPr/>
              <a:lstStyle/>
              <a:p>
                <a:endParaRPr lang="en-US"/>
              </a:p>
            </p:txBody>
          </p:sp>
          <p:sp>
            <p:nvSpPr>
              <p:cNvPr id="580736" name="Line 128"/>
              <p:cNvSpPr>
                <a:spLocks noChangeShapeType="1"/>
              </p:cNvSpPr>
              <p:nvPr/>
            </p:nvSpPr>
            <p:spPr bwMode="auto">
              <a:xfrm flipH="1">
                <a:off x="2895" y="1106"/>
                <a:ext cx="170" cy="98"/>
              </a:xfrm>
              <a:prstGeom prst="line">
                <a:avLst/>
              </a:prstGeom>
              <a:noFill/>
              <a:ln w="25400">
                <a:solidFill>
                  <a:srgbClr val="FFFF00"/>
                </a:solidFill>
                <a:round/>
                <a:headEnd/>
                <a:tailEnd/>
              </a:ln>
            </p:spPr>
            <p:txBody>
              <a:bodyPr/>
              <a:lstStyle/>
              <a:p>
                <a:endParaRPr lang="en-US"/>
              </a:p>
            </p:txBody>
          </p:sp>
          <p:sp>
            <p:nvSpPr>
              <p:cNvPr id="580737" name="Line 129"/>
              <p:cNvSpPr>
                <a:spLocks noChangeShapeType="1"/>
              </p:cNvSpPr>
              <p:nvPr/>
            </p:nvSpPr>
            <p:spPr bwMode="auto">
              <a:xfrm flipH="1" flipV="1">
                <a:off x="3065" y="1106"/>
                <a:ext cx="170" cy="98"/>
              </a:xfrm>
              <a:prstGeom prst="line">
                <a:avLst/>
              </a:prstGeom>
              <a:noFill/>
              <a:ln w="25400">
                <a:solidFill>
                  <a:srgbClr val="FFFF00"/>
                </a:solidFill>
                <a:round/>
                <a:headEnd/>
                <a:tailEnd/>
              </a:ln>
            </p:spPr>
            <p:txBody>
              <a:bodyPr/>
              <a:lstStyle/>
              <a:p>
                <a:endParaRPr lang="en-US"/>
              </a:p>
            </p:txBody>
          </p:sp>
          <p:sp>
            <p:nvSpPr>
              <p:cNvPr id="580738" name="Line 130"/>
              <p:cNvSpPr>
                <a:spLocks noChangeShapeType="1"/>
              </p:cNvSpPr>
              <p:nvPr/>
            </p:nvSpPr>
            <p:spPr bwMode="auto">
              <a:xfrm flipV="1">
                <a:off x="3235" y="1204"/>
                <a:ext cx="1" cy="197"/>
              </a:xfrm>
              <a:prstGeom prst="line">
                <a:avLst/>
              </a:prstGeom>
              <a:noFill/>
              <a:ln w="25400">
                <a:solidFill>
                  <a:srgbClr val="FFFF00"/>
                </a:solidFill>
                <a:round/>
                <a:headEnd/>
                <a:tailEnd/>
              </a:ln>
            </p:spPr>
            <p:txBody>
              <a:bodyPr/>
              <a:lstStyle/>
              <a:p>
                <a:endParaRPr lang="en-US"/>
              </a:p>
            </p:txBody>
          </p:sp>
          <p:sp>
            <p:nvSpPr>
              <p:cNvPr id="580739" name="Line 131"/>
              <p:cNvSpPr>
                <a:spLocks noChangeShapeType="1"/>
              </p:cNvSpPr>
              <p:nvPr/>
            </p:nvSpPr>
            <p:spPr bwMode="auto">
              <a:xfrm flipV="1">
                <a:off x="3065" y="1401"/>
                <a:ext cx="170" cy="98"/>
              </a:xfrm>
              <a:prstGeom prst="line">
                <a:avLst/>
              </a:prstGeom>
              <a:noFill/>
              <a:ln w="25400">
                <a:solidFill>
                  <a:srgbClr val="FFFF00"/>
                </a:solidFill>
                <a:round/>
                <a:headEnd/>
                <a:tailEnd/>
              </a:ln>
            </p:spPr>
            <p:txBody>
              <a:bodyPr/>
              <a:lstStyle/>
              <a:p>
                <a:endParaRPr lang="en-US"/>
              </a:p>
            </p:txBody>
          </p:sp>
          <p:sp>
            <p:nvSpPr>
              <p:cNvPr id="580740" name="Line 132"/>
              <p:cNvSpPr>
                <a:spLocks noChangeShapeType="1"/>
              </p:cNvSpPr>
              <p:nvPr/>
            </p:nvSpPr>
            <p:spPr bwMode="auto">
              <a:xfrm flipH="1" flipV="1">
                <a:off x="2895" y="1401"/>
                <a:ext cx="170" cy="98"/>
              </a:xfrm>
              <a:prstGeom prst="line">
                <a:avLst/>
              </a:prstGeom>
              <a:noFill/>
              <a:ln w="25400">
                <a:solidFill>
                  <a:srgbClr val="FFFF00"/>
                </a:solidFill>
                <a:round/>
                <a:headEnd/>
                <a:tailEnd/>
              </a:ln>
            </p:spPr>
            <p:txBody>
              <a:bodyPr/>
              <a:lstStyle/>
              <a:p>
                <a:endParaRPr lang="en-US"/>
              </a:p>
            </p:txBody>
          </p:sp>
          <p:sp>
            <p:nvSpPr>
              <p:cNvPr id="580741" name="Line 133"/>
              <p:cNvSpPr>
                <a:spLocks noChangeShapeType="1"/>
              </p:cNvSpPr>
              <p:nvPr/>
            </p:nvSpPr>
            <p:spPr bwMode="auto">
              <a:xfrm flipH="1" flipV="1">
                <a:off x="3235" y="1401"/>
                <a:ext cx="156" cy="41"/>
              </a:xfrm>
              <a:prstGeom prst="line">
                <a:avLst/>
              </a:prstGeom>
              <a:noFill/>
              <a:ln w="25400">
                <a:solidFill>
                  <a:srgbClr val="FFFF00"/>
                </a:solidFill>
                <a:round/>
                <a:headEnd/>
                <a:tailEnd/>
              </a:ln>
            </p:spPr>
            <p:txBody>
              <a:bodyPr/>
              <a:lstStyle/>
              <a:p>
                <a:endParaRPr lang="en-US"/>
              </a:p>
            </p:txBody>
          </p:sp>
          <p:sp>
            <p:nvSpPr>
              <p:cNvPr id="580742" name="Line 134"/>
              <p:cNvSpPr>
                <a:spLocks noChangeShapeType="1"/>
              </p:cNvSpPr>
              <p:nvPr/>
            </p:nvSpPr>
            <p:spPr bwMode="auto">
              <a:xfrm flipH="1">
                <a:off x="3235" y="1163"/>
                <a:ext cx="156" cy="41"/>
              </a:xfrm>
              <a:prstGeom prst="line">
                <a:avLst/>
              </a:prstGeom>
              <a:noFill/>
              <a:ln w="25400">
                <a:solidFill>
                  <a:srgbClr val="FFFF00"/>
                </a:solidFill>
                <a:round/>
                <a:headEnd/>
                <a:tailEnd/>
              </a:ln>
            </p:spPr>
            <p:txBody>
              <a:bodyPr/>
              <a:lstStyle/>
              <a:p>
                <a:endParaRPr lang="en-US"/>
              </a:p>
            </p:txBody>
          </p:sp>
          <p:sp>
            <p:nvSpPr>
              <p:cNvPr id="580743" name="Line 135"/>
              <p:cNvSpPr>
                <a:spLocks noChangeShapeType="1"/>
              </p:cNvSpPr>
              <p:nvPr/>
            </p:nvSpPr>
            <p:spPr bwMode="auto">
              <a:xfrm flipH="1">
                <a:off x="3391" y="1303"/>
                <a:ext cx="81" cy="139"/>
              </a:xfrm>
              <a:prstGeom prst="line">
                <a:avLst/>
              </a:prstGeom>
              <a:noFill/>
              <a:ln w="25400">
                <a:solidFill>
                  <a:srgbClr val="FFFF00"/>
                </a:solidFill>
                <a:round/>
                <a:headEnd/>
                <a:tailEnd/>
              </a:ln>
            </p:spPr>
            <p:txBody>
              <a:bodyPr/>
              <a:lstStyle/>
              <a:p>
                <a:endParaRPr lang="en-US"/>
              </a:p>
            </p:txBody>
          </p:sp>
          <p:sp>
            <p:nvSpPr>
              <p:cNvPr id="580744" name="Line 136"/>
              <p:cNvSpPr>
                <a:spLocks noChangeShapeType="1"/>
              </p:cNvSpPr>
              <p:nvPr/>
            </p:nvSpPr>
            <p:spPr bwMode="auto">
              <a:xfrm flipH="1" flipV="1">
                <a:off x="3391" y="1163"/>
                <a:ext cx="81" cy="140"/>
              </a:xfrm>
              <a:prstGeom prst="line">
                <a:avLst/>
              </a:prstGeom>
              <a:noFill/>
              <a:ln w="25400">
                <a:solidFill>
                  <a:srgbClr val="FFFF00"/>
                </a:solidFill>
                <a:round/>
                <a:headEnd/>
                <a:tailEnd/>
              </a:ln>
            </p:spPr>
            <p:txBody>
              <a:bodyPr/>
              <a:lstStyle/>
              <a:p>
                <a:endParaRPr lang="en-US"/>
              </a:p>
            </p:txBody>
          </p:sp>
          <p:sp>
            <p:nvSpPr>
              <p:cNvPr id="580745" name="Line 137"/>
              <p:cNvSpPr>
                <a:spLocks noChangeShapeType="1"/>
              </p:cNvSpPr>
              <p:nvPr/>
            </p:nvSpPr>
            <p:spPr bwMode="auto">
              <a:xfrm flipH="1" flipV="1">
                <a:off x="3391" y="1442"/>
                <a:ext cx="81" cy="140"/>
              </a:xfrm>
              <a:prstGeom prst="line">
                <a:avLst/>
              </a:prstGeom>
              <a:noFill/>
              <a:ln w="25400">
                <a:solidFill>
                  <a:srgbClr val="FFFF00"/>
                </a:solidFill>
                <a:round/>
                <a:headEnd/>
                <a:tailEnd/>
              </a:ln>
            </p:spPr>
            <p:txBody>
              <a:bodyPr/>
              <a:lstStyle/>
              <a:p>
                <a:endParaRPr lang="en-US"/>
              </a:p>
            </p:txBody>
          </p:sp>
          <p:sp>
            <p:nvSpPr>
              <p:cNvPr id="580746" name="Line 138"/>
              <p:cNvSpPr>
                <a:spLocks noChangeShapeType="1"/>
              </p:cNvSpPr>
              <p:nvPr/>
            </p:nvSpPr>
            <p:spPr bwMode="auto">
              <a:xfrm flipH="1">
                <a:off x="3472" y="1582"/>
                <a:ext cx="161" cy="1"/>
              </a:xfrm>
              <a:prstGeom prst="line">
                <a:avLst/>
              </a:prstGeom>
              <a:noFill/>
              <a:ln w="25400">
                <a:solidFill>
                  <a:srgbClr val="FFFF00"/>
                </a:solidFill>
                <a:round/>
                <a:headEnd/>
                <a:tailEnd/>
              </a:ln>
            </p:spPr>
            <p:txBody>
              <a:bodyPr/>
              <a:lstStyle/>
              <a:p>
                <a:endParaRPr lang="en-US"/>
              </a:p>
            </p:txBody>
          </p:sp>
          <p:sp>
            <p:nvSpPr>
              <p:cNvPr id="580747" name="Line 139"/>
              <p:cNvSpPr>
                <a:spLocks noChangeShapeType="1"/>
              </p:cNvSpPr>
              <p:nvPr/>
            </p:nvSpPr>
            <p:spPr bwMode="auto">
              <a:xfrm flipH="1">
                <a:off x="3633" y="1442"/>
                <a:ext cx="81" cy="140"/>
              </a:xfrm>
              <a:prstGeom prst="line">
                <a:avLst/>
              </a:prstGeom>
              <a:noFill/>
              <a:ln w="25400">
                <a:solidFill>
                  <a:srgbClr val="FFFF00"/>
                </a:solidFill>
                <a:round/>
                <a:headEnd/>
                <a:tailEnd/>
              </a:ln>
            </p:spPr>
            <p:txBody>
              <a:bodyPr/>
              <a:lstStyle/>
              <a:p>
                <a:endParaRPr lang="en-US"/>
              </a:p>
            </p:txBody>
          </p:sp>
          <p:sp>
            <p:nvSpPr>
              <p:cNvPr id="580748" name="Line 140"/>
              <p:cNvSpPr>
                <a:spLocks noChangeShapeType="1"/>
              </p:cNvSpPr>
              <p:nvPr/>
            </p:nvSpPr>
            <p:spPr bwMode="auto">
              <a:xfrm>
                <a:off x="3633" y="1303"/>
                <a:ext cx="81" cy="139"/>
              </a:xfrm>
              <a:prstGeom prst="line">
                <a:avLst/>
              </a:prstGeom>
              <a:noFill/>
              <a:ln w="25400">
                <a:solidFill>
                  <a:srgbClr val="FFFF00"/>
                </a:solidFill>
                <a:round/>
                <a:headEnd/>
                <a:tailEnd/>
              </a:ln>
            </p:spPr>
            <p:txBody>
              <a:bodyPr/>
              <a:lstStyle/>
              <a:p>
                <a:endParaRPr lang="en-US"/>
              </a:p>
            </p:txBody>
          </p:sp>
          <p:sp>
            <p:nvSpPr>
              <p:cNvPr id="580749" name="Line 141"/>
              <p:cNvSpPr>
                <a:spLocks noChangeShapeType="1"/>
              </p:cNvSpPr>
              <p:nvPr/>
            </p:nvSpPr>
            <p:spPr bwMode="auto">
              <a:xfrm flipH="1">
                <a:off x="3472" y="1303"/>
                <a:ext cx="161" cy="1"/>
              </a:xfrm>
              <a:prstGeom prst="line">
                <a:avLst/>
              </a:prstGeom>
              <a:noFill/>
              <a:ln w="25400">
                <a:solidFill>
                  <a:srgbClr val="FFFF00"/>
                </a:solidFill>
                <a:round/>
                <a:headEnd/>
                <a:tailEnd/>
              </a:ln>
            </p:spPr>
            <p:txBody>
              <a:bodyPr/>
              <a:lstStyle/>
              <a:p>
                <a:endParaRPr lang="en-US"/>
              </a:p>
            </p:txBody>
          </p:sp>
          <p:sp>
            <p:nvSpPr>
              <p:cNvPr id="580750" name="Line 142"/>
              <p:cNvSpPr>
                <a:spLocks noChangeShapeType="1"/>
              </p:cNvSpPr>
              <p:nvPr/>
            </p:nvSpPr>
            <p:spPr bwMode="auto">
              <a:xfrm flipH="1">
                <a:off x="3633" y="1163"/>
                <a:ext cx="81" cy="140"/>
              </a:xfrm>
              <a:prstGeom prst="line">
                <a:avLst/>
              </a:prstGeom>
              <a:noFill/>
              <a:ln w="25400">
                <a:solidFill>
                  <a:srgbClr val="FFFF00"/>
                </a:solidFill>
                <a:round/>
                <a:headEnd/>
                <a:tailEnd/>
              </a:ln>
            </p:spPr>
            <p:txBody>
              <a:bodyPr/>
              <a:lstStyle/>
              <a:p>
                <a:endParaRPr lang="en-US"/>
              </a:p>
            </p:txBody>
          </p:sp>
          <p:sp>
            <p:nvSpPr>
              <p:cNvPr id="580751" name="Line 143"/>
              <p:cNvSpPr>
                <a:spLocks noChangeShapeType="1"/>
              </p:cNvSpPr>
              <p:nvPr/>
            </p:nvSpPr>
            <p:spPr bwMode="auto">
              <a:xfrm>
                <a:off x="3633" y="1023"/>
                <a:ext cx="81" cy="140"/>
              </a:xfrm>
              <a:prstGeom prst="line">
                <a:avLst/>
              </a:prstGeom>
              <a:noFill/>
              <a:ln w="25400">
                <a:solidFill>
                  <a:srgbClr val="FFFF00"/>
                </a:solidFill>
                <a:round/>
                <a:headEnd/>
                <a:tailEnd/>
              </a:ln>
            </p:spPr>
            <p:txBody>
              <a:bodyPr/>
              <a:lstStyle/>
              <a:p>
                <a:endParaRPr lang="en-US"/>
              </a:p>
            </p:txBody>
          </p:sp>
          <p:sp>
            <p:nvSpPr>
              <p:cNvPr id="580752" name="Line 144"/>
              <p:cNvSpPr>
                <a:spLocks noChangeShapeType="1"/>
              </p:cNvSpPr>
              <p:nvPr/>
            </p:nvSpPr>
            <p:spPr bwMode="auto">
              <a:xfrm>
                <a:off x="3472" y="1023"/>
                <a:ext cx="161" cy="1"/>
              </a:xfrm>
              <a:prstGeom prst="line">
                <a:avLst/>
              </a:prstGeom>
              <a:noFill/>
              <a:ln w="25400">
                <a:solidFill>
                  <a:srgbClr val="FFFF00"/>
                </a:solidFill>
                <a:round/>
                <a:headEnd/>
                <a:tailEnd/>
              </a:ln>
            </p:spPr>
            <p:txBody>
              <a:bodyPr/>
              <a:lstStyle/>
              <a:p>
                <a:endParaRPr lang="en-US"/>
              </a:p>
            </p:txBody>
          </p:sp>
          <p:sp>
            <p:nvSpPr>
              <p:cNvPr id="580753" name="Line 145"/>
              <p:cNvSpPr>
                <a:spLocks noChangeShapeType="1"/>
              </p:cNvSpPr>
              <p:nvPr/>
            </p:nvSpPr>
            <p:spPr bwMode="auto">
              <a:xfrm flipH="1">
                <a:off x="3391" y="1023"/>
                <a:ext cx="81" cy="140"/>
              </a:xfrm>
              <a:prstGeom prst="line">
                <a:avLst/>
              </a:prstGeom>
              <a:noFill/>
              <a:ln w="25400">
                <a:solidFill>
                  <a:srgbClr val="FFFF00"/>
                </a:solidFill>
                <a:round/>
                <a:headEnd/>
                <a:tailEnd/>
              </a:ln>
            </p:spPr>
            <p:txBody>
              <a:bodyPr/>
              <a:lstStyle/>
              <a:p>
                <a:endParaRPr lang="en-US"/>
              </a:p>
            </p:txBody>
          </p:sp>
          <p:sp>
            <p:nvSpPr>
              <p:cNvPr id="580754" name="Oval 146"/>
              <p:cNvSpPr>
                <a:spLocks noChangeArrowheads="1"/>
              </p:cNvSpPr>
              <p:nvPr/>
            </p:nvSpPr>
            <p:spPr bwMode="auto">
              <a:xfrm>
                <a:off x="3266" y="1211"/>
                <a:ext cx="159" cy="185"/>
              </a:xfrm>
              <a:prstGeom prst="ellipse">
                <a:avLst/>
              </a:prstGeom>
              <a:noFill/>
              <a:ln w="25400">
                <a:solidFill>
                  <a:srgbClr val="FFFF00"/>
                </a:solidFill>
                <a:round/>
                <a:headEnd/>
                <a:tailEnd/>
              </a:ln>
            </p:spPr>
            <p:txBody>
              <a:bodyPr/>
              <a:lstStyle/>
              <a:p>
                <a:endParaRPr lang="en-US"/>
              </a:p>
            </p:txBody>
          </p:sp>
          <p:sp>
            <p:nvSpPr>
              <p:cNvPr id="580755" name="Freeform 147"/>
              <p:cNvSpPr>
                <a:spLocks/>
              </p:cNvSpPr>
              <p:nvPr/>
            </p:nvSpPr>
            <p:spPr bwMode="auto">
              <a:xfrm>
                <a:off x="2937" y="1176"/>
                <a:ext cx="255" cy="254"/>
              </a:xfrm>
              <a:custGeom>
                <a:avLst/>
                <a:gdLst/>
                <a:ahLst/>
                <a:cxnLst>
                  <a:cxn ang="0">
                    <a:pos x="18" y="191"/>
                  </a:cxn>
                  <a:cxn ang="0">
                    <a:pos x="10" y="177"/>
                  </a:cxn>
                  <a:cxn ang="0">
                    <a:pos x="5" y="162"/>
                  </a:cxn>
                  <a:cxn ang="0">
                    <a:pos x="2" y="148"/>
                  </a:cxn>
                  <a:cxn ang="0">
                    <a:pos x="0" y="134"/>
                  </a:cxn>
                  <a:cxn ang="0">
                    <a:pos x="0" y="119"/>
                  </a:cxn>
                  <a:cxn ang="0">
                    <a:pos x="2" y="104"/>
                  </a:cxn>
                  <a:cxn ang="0">
                    <a:pos x="5" y="90"/>
                  </a:cxn>
                  <a:cxn ang="0">
                    <a:pos x="10" y="77"/>
                  </a:cxn>
                  <a:cxn ang="0">
                    <a:pos x="17" y="64"/>
                  </a:cxn>
                  <a:cxn ang="0">
                    <a:pos x="25" y="52"/>
                  </a:cxn>
                  <a:cxn ang="0">
                    <a:pos x="34" y="39"/>
                  </a:cxn>
                  <a:cxn ang="0">
                    <a:pos x="45" y="29"/>
                  </a:cxn>
                  <a:cxn ang="0">
                    <a:pos x="57" y="21"/>
                  </a:cxn>
                  <a:cxn ang="0">
                    <a:pos x="64" y="16"/>
                  </a:cxn>
                  <a:cxn ang="0">
                    <a:pos x="77" y="10"/>
                  </a:cxn>
                  <a:cxn ang="0">
                    <a:pos x="92" y="5"/>
                  </a:cxn>
                  <a:cxn ang="0">
                    <a:pos x="107" y="1"/>
                  </a:cxn>
                  <a:cxn ang="0">
                    <a:pos x="121" y="0"/>
                  </a:cxn>
                  <a:cxn ang="0">
                    <a:pos x="136" y="0"/>
                  </a:cxn>
                  <a:cxn ang="0">
                    <a:pos x="150" y="1"/>
                  </a:cxn>
                  <a:cxn ang="0">
                    <a:pos x="164" y="5"/>
                  </a:cxn>
                  <a:cxn ang="0">
                    <a:pos x="178" y="10"/>
                  </a:cxn>
                  <a:cxn ang="0">
                    <a:pos x="191" y="16"/>
                  </a:cxn>
                  <a:cxn ang="0">
                    <a:pos x="204" y="25"/>
                  </a:cxn>
                  <a:cxn ang="0">
                    <a:pos x="215" y="33"/>
                  </a:cxn>
                  <a:cxn ang="0">
                    <a:pos x="225" y="44"/>
                  </a:cxn>
                  <a:cxn ang="0">
                    <a:pos x="234" y="57"/>
                  </a:cxn>
                  <a:cxn ang="0">
                    <a:pos x="239" y="63"/>
                  </a:cxn>
                  <a:cxn ang="0">
                    <a:pos x="245" y="77"/>
                  </a:cxn>
                  <a:cxn ang="0">
                    <a:pos x="250" y="91"/>
                  </a:cxn>
                  <a:cxn ang="0">
                    <a:pos x="253" y="105"/>
                  </a:cxn>
                  <a:cxn ang="0">
                    <a:pos x="255" y="120"/>
                  </a:cxn>
                  <a:cxn ang="0">
                    <a:pos x="255" y="135"/>
                  </a:cxn>
                  <a:cxn ang="0">
                    <a:pos x="253" y="150"/>
                  </a:cxn>
                  <a:cxn ang="0">
                    <a:pos x="250" y="163"/>
                  </a:cxn>
                  <a:cxn ang="0">
                    <a:pos x="245" y="177"/>
                  </a:cxn>
                  <a:cxn ang="0">
                    <a:pos x="239" y="189"/>
                  </a:cxn>
                  <a:cxn ang="0">
                    <a:pos x="231" y="202"/>
                  </a:cxn>
                  <a:cxn ang="0">
                    <a:pos x="221" y="214"/>
                  </a:cxn>
                  <a:cxn ang="0">
                    <a:pos x="210" y="224"/>
                  </a:cxn>
                  <a:cxn ang="0">
                    <a:pos x="198" y="233"/>
                  </a:cxn>
                  <a:cxn ang="0">
                    <a:pos x="191" y="238"/>
                  </a:cxn>
                  <a:cxn ang="0">
                    <a:pos x="178" y="244"/>
                  </a:cxn>
                  <a:cxn ang="0">
                    <a:pos x="163" y="249"/>
                  </a:cxn>
                  <a:cxn ang="0">
                    <a:pos x="149" y="253"/>
                  </a:cxn>
                  <a:cxn ang="0">
                    <a:pos x="134" y="254"/>
                  </a:cxn>
                  <a:cxn ang="0">
                    <a:pos x="119" y="254"/>
                  </a:cxn>
                  <a:cxn ang="0">
                    <a:pos x="106" y="253"/>
                  </a:cxn>
                  <a:cxn ang="0">
                    <a:pos x="91" y="249"/>
                  </a:cxn>
                  <a:cxn ang="0">
                    <a:pos x="77" y="244"/>
                  </a:cxn>
                  <a:cxn ang="0">
                    <a:pos x="65" y="238"/>
                  </a:cxn>
                  <a:cxn ang="0">
                    <a:pos x="53" y="229"/>
                  </a:cxn>
                  <a:cxn ang="0">
                    <a:pos x="41" y="220"/>
                  </a:cxn>
                  <a:cxn ang="0">
                    <a:pos x="30" y="209"/>
                  </a:cxn>
                  <a:cxn ang="0">
                    <a:pos x="22" y="197"/>
                  </a:cxn>
                  <a:cxn ang="0">
                    <a:pos x="18" y="191"/>
                  </a:cxn>
                </a:cxnLst>
                <a:rect l="0" t="0" r="r" b="b"/>
                <a:pathLst>
                  <a:path w="255" h="254">
                    <a:moveTo>
                      <a:pt x="18" y="191"/>
                    </a:moveTo>
                    <a:lnTo>
                      <a:pt x="10" y="177"/>
                    </a:lnTo>
                    <a:lnTo>
                      <a:pt x="5" y="162"/>
                    </a:lnTo>
                    <a:lnTo>
                      <a:pt x="2" y="148"/>
                    </a:lnTo>
                    <a:lnTo>
                      <a:pt x="0" y="134"/>
                    </a:lnTo>
                    <a:lnTo>
                      <a:pt x="0" y="119"/>
                    </a:lnTo>
                    <a:lnTo>
                      <a:pt x="2" y="104"/>
                    </a:lnTo>
                    <a:lnTo>
                      <a:pt x="5" y="90"/>
                    </a:lnTo>
                    <a:lnTo>
                      <a:pt x="10" y="77"/>
                    </a:lnTo>
                    <a:lnTo>
                      <a:pt x="17" y="64"/>
                    </a:lnTo>
                    <a:lnTo>
                      <a:pt x="25" y="52"/>
                    </a:lnTo>
                    <a:lnTo>
                      <a:pt x="34" y="39"/>
                    </a:lnTo>
                    <a:lnTo>
                      <a:pt x="45" y="29"/>
                    </a:lnTo>
                    <a:lnTo>
                      <a:pt x="57" y="21"/>
                    </a:lnTo>
                    <a:lnTo>
                      <a:pt x="64" y="16"/>
                    </a:lnTo>
                    <a:lnTo>
                      <a:pt x="77" y="10"/>
                    </a:lnTo>
                    <a:lnTo>
                      <a:pt x="92" y="5"/>
                    </a:lnTo>
                    <a:lnTo>
                      <a:pt x="107" y="1"/>
                    </a:lnTo>
                    <a:lnTo>
                      <a:pt x="121" y="0"/>
                    </a:lnTo>
                    <a:lnTo>
                      <a:pt x="136" y="0"/>
                    </a:lnTo>
                    <a:lnTo>
                      <a:pt x="150" y="1"/>
                    </a:lnTo>
                    <a:lnTo>
                      <a:pt x="164" y="5"/>
                    </a:lnTo>
                    <a:lnTo>
                      <a:pt x="178" y="10"/>
                    </a:lnTo>
                    <a:lnTo>
                      <a:pt x="191" y="16"/>
                    </a:lnTo>
                    <a:lnTo>
                      <a:pt x="204" y="25"/>
                    </a:lnTo>
                    <a:lnTo>
                      <a:pt x="215" y="33"/>
                    </a:lnTo>
                    <a:lnTo>
                      <a:pt x="225" y="44"/>
                    </a:lnTo>
                    <a:lnTo>
                      <a:pt x="234" y="57"/>
                    </a:lnTo>
                    <a:lnTo>
                      <a:pt x="239" y="63"/>
                    </a:lnTo>
                    <a:lnTo>
                      <a:pt x="245" y="77"/>
                    </a:lnTo>
                    <a:lnTo>
                      <a:pt x="250" y="91"/>
                    </a:lnTo>
                    <a:lnTo>
                      <a:pt x="253" y="105"/>
                    </a:lnTo>
                    <a:lnTo>
                      <a:pt x="255" y="120"/>
                    </a:lnTo>
                    <a:lnTo>
                      <a:pt x="255" y="135"/>
                    </a:lnTo>
                    <a:lnTo>
                      <a:pt x="253" y="150"/>
                    </a:lnTo>
                    <a:lnTo>
                      <a:pt x="250" y="163"/>
                    </a:lnTo>
                    <a:lnTo>
                      <a:pt x="245" y="177"/>
                    </a:lnTo>
                    <a:lnTo>
                      <a:pt x="239" y="189"/>
                    </a:lnTo>
                    <a:lnTo>
                      <a:pt x="231" y="202"/>
                    </a:lnTo>
                    <a:lnTo>
                      <a:pt x="221" y="214"/>
                    </a:lnTo>
                    <a:lnTo>
                      <a:pt x="210" y="224"/>
                    </a:lnTo>
                    <a:lnTo>
                      <a:pt x="198" y="233"/>
                    </a:lnTo>
                    <a:lnTo>
                      <a:pt x="191" y="238"/>
                    </a:lnTo>
                    <a:lnTo>
                      <a:pt x="178" y="244"/>
                    </a:lnTo>
                    <a:lnTo>
                      <a:pt x="163" y="249"/>
                    </a:lnTo>
                    <a:lnTo>
                      <a:pt x="149" y="253"/>
                    </a:lnTo>
                    <a:lnTo>
                      <a:pt x="134" y="254"/>
                    </a:lnTo>
                    <a:lnTo>
                      <a:pt x="119" y="254"/>
                    </a:lnTo>
                    <a:lnTo>
                      <a:pt x="106" y="253"/>
                    </a:lnTo>
                    <a:lnTo>
                      <a:pt x="91" y="249"/>
                    </a:lnTo>
                    <a:lnTo>
                      <a:pt x="77" y="244"/>
                    </a:lnTo>
                    <a:lnTo>
                      <a:pt x="65" y="238"/>
                    </a:lnTo>
                    <a:lnTo>
                      <a:pt x="53" y="229"/>
                    </a:lnTo>
                    <a:lnTo>
                      <a:pt x="41" y="220"/>
                    </a:lnTo>
                    <a:lnTo>
                      <a:pt x="30" y="209"/>
                    </a:lnTo>
                    <a:lnTo>
                      <a:pt x="22" y="197"/>
                    </a:lnTo>
                    <a:lnTo>
                      <a:pt x="18" y="191"/>
                    </a:lnTo>
                  </a:path>
                </a:pathLst>
              </a:custGeom>
              <a:noFill/>
              <a:ln w="25400">
                <a:solidFill>
                  <a:srgbClr val="FFFF00"/>
                </a:solidFill>
                <a:prstDash val="solid"/>
                <a:round/>
                <a:headEnd/>
                <a:tailEnd/>
              </a:ln>
            </p:spPr>
            <p:txBody>
              <a:bodyPr/>
              <a:lstStyle/>
              <a:p>
                <a:endParaRPr lang="en-US"/>
              </a:p>
            </p:txBody>
          </p:sp>
          <p:sp>
            <p:nvSpPr>
              <p:cNvPr id="580756" name="Freeform 148"/>
              <p:cNvSpPr>
                <a:spLocks/>
              </p:cNvSpPr>
              <p:nvPr/>
            </p:nvSpPr>
            <p:spPr bwMode="auto">
              <a:xfrm>
                <a:off x="3448" y="1338"/>
                <a:ext cx="210" cy="210"/>
              </a:xfrm>
              <a:custGeom>
                <a:avLst/>
                <a:gdLst/>
                <a:ahLst/>
                <a:cxnLst>
                  <a:cxn ang="0">
                    <a:pos x="14" y="158"/>
                  </a:cxn>
                  <a:cxn ang="0">
                    <a:pos x="7" y="143"/>
                  </a:cxn>
                  <a:cxn ang="0">
                    <a:pos x="3" y="129"/>
                  </a:cxn>
                  <a:cxn ang="0">
                    <a:pos x="0" y="114"/>
                  </a:cxn>
                  <a:cxn ang="0">
                    <a:pos x="0" y="99"/>
                  </a:cxn>
                  <a:cxn ang="0">
                    <a:pos x="2" y="84"/>
                  </a:cxn>
                  <a:cxn ang="0">
                    <a:pos x="5" y="71"/>
                  </a:cxn>
                  <a:cxn ang="0">
                    <a:pos x="12" y="57"/>
                  </a:cxn>
                  <a:cxn ang="0">
                    <a:pos x="19" y="45"/>
                  </a:cxn>
                  <a:cxn ang="0">
                    <a:pos x="28" y="32"/>
                  </a:cxn>
                  <a:cxn ang="0">
                    <a:pos x="39" y="22"/>
                  </a:cxn>
                  <a:cxn ang="0">
                    <a:pos x="45" y="17"/>
                  </a:cxn>
                  <a:cxn ang="0">
                    <a:pos x="52" y="14"/>
                  </a:cxn>
                  <a:cxn ang="0">
                    <a:pos x="66" y="8"/>
                  </a:cxn>
                  <a:cxn ang="0">
                    <a:pos x="81" y="3"/>
                  </a:cxn>
                  <a:cxn ang="0">
                    <a:pos x="96" y="0"/>
                  </a:cxn>
                  <a:cxn ang="0">
                    <a:pos x="111" y="0"/>
                  </a:cxn>
                  <a:cxn ang="0">
                    <a:pos x="124" y="1"/>
                  </a:cxn>
                  <a:cxn ang="0">
                    <a:pos x="139" y="5"/>
                  </a:cxn>
                  <a:cxn ang="0">
                    <a:pos x="153" y="11"/>
                  </a:cxn>
                  <a:cxn ang="0">
                    <a:pos x="165" y="19"/>
                  </a:cxn>
                  <a:cxn ang="0">
                    <a:pos x="177" y="29"/>
                  </a:cxn>
                  <a:cxn ang="0">
                    <a:pos x="186" y="40"/>
                  </a:cxn>
                  <a:cxn ang="0">
                    <a:pos x="191" y="46"/>
                  </a:cxn>
                  <a:cxn ang="0">
                    <a:pos x="195" y="52"/>
                  </a:cxn>
                  <a:cxn ang="0">
                    <a:pos x="203" y="66"/>
                  </a:cxn>
                  <a:cxn ang="0">
                    <a:pos x="208" y="81"/>
                  </a:cxn>
                  <a:cxn ang="0">
                    <a:pos x="209" y="96"/>
                  </a:cxn>
                  <a:cxn ang="0">
                    <a:pos x="210" y="110"/>
                  </a:cxn>
                  <a:cxn ang="0">
                    <a:pos x="208" y="125"/>
                  </a:cxn>
                  <a:cxn ang="0">
                    <a:pos x="204" y="139"/>
                  </a:cxn>
                  <a:cxn ang="0">
                    <a:pos x="199" y="153"/>
                  </a:cxn>
                  <a:cxn ang="0">
                    <a:pos x="190" y="165"/>
                  </a:cxn>
                  <a:cxn ang="0">
                    <a:pos x="181" y="176"/>
                  </a:cxn>
                  <a:cxn ang="0">
                    <a:pos x="170" y="187"/>
                  </a:cxn>
                  <a:cxn ang="0">
                    <a:pos x="164" y="191"/>
                  </a:cxn>
                  <a:cxn ang="0">
                    <a:pos x="157" y="196"/>
                  </a:cxn>
                  <a:cxn ang="0">
                    <a:pos x="143" y="202"/>
                  </a:cxn>
                  <a:cxn ang="0">
                    <a:pos x="128" y="207"/>
                  </a:cxn>
                  <a:cxn ang="0">
                    <a:pos x="115" y="210"/>
                  </a:cxn>
                  <a:cxn ang="0">
                    <a:pos x="100" y="210"/>
                  </a:cxn>
                  <a:cxn ang="0">
                    <a:pos x="85" y="208"/>
                  </a:cxn>
                  <a:cxn ang="0">
                    <a:pos x="71" y="203"/>
                  </a:cxn>
                  <a:cxn ang="0">
                    <a:pos x="57" y="198"/>
                  </a:cxn>
                  <a:cxn ang="0">
                    <a:pos x="44" y="191"/>
                  </a:cxn>
                  <a:cxn ang="0">
                    <a:pos x="33" y="181"/>
                  </a:cxn>
                  <a:cxn ang="0">
                    <a:pos x="23" y="170"/>
                  </a:cxn>
                  <a:cxn ang="0">
                    <a:pos x="18" y="164"/>
                  </a:cxn>
                  <a:cxn ang="0">
                    <a:pos x="14" y="158"/>
                  </a:cxn>
                </a:cxnLst>
                <a:rect l="0" t="0" r="r" b="b"/>
                <a:pathLst>
                  <a:path w="210" h="210">
                    <a:moveTo>
                      <a:pt x="14" y="158"/>
                    </a:moveTo>
                    <a:lnTo>
                      <a:pt x="7" y="143"/>
                    </a:lnTo>
                    <a:lnTo>
                      <a:pt x="3" y="129"/>
                    </a:lnTo>
                    <a:lnTo>
                      <a:pt x="0" y="114"/>
                    </a:lnTo>
                    <a:lnTo>
                      <a:pt x="0" y="99"/>
                    </a:lnTo>
                    <a:lnTo>
                      <a:pt x="2" y="84"/>
                    </a:lnTo>
                    <a:lnTo>
                      <a:pt x="5" y="71"/>
                    </a:lnTo>
                    <a:lnTo>
                      <a:pt x="12" y="57"/>
                    </a:lnTo>
                    <a:lnTo>
                      <a:pt x="19" y="45"/>
                    </a:lnTo>
                    <a:lnTo>
                      <a:pt x="28" y="32"/>
                    </a:lnTo>
                    <a:lnTo>
                      <a:pt x="39" y="22"/>
                    </a:lnTo>
                    <a:lnTo>
                      <a:pt x="45" y="17"/>
                    </a:lnTo>
                    <a:lnTo>
                      <a:pt x="52" y="14"/>
                    </a:lnTo>
                    <a:lnTo>
                      <a:pt x="66" y="8"/>
                    </a:lnTo>
                    <a:lnTo>
                      <a:pt x="81" y="3"/>
                    </a:lnTo>
                    <a:lnTo>
                      <a:pt x="96" y="0"/>
                    </a:lnTo>
                    <a:lnTo>
                      <a:pt x="111" y="0"/>
                    </a:lnTo>
                    <a:lnTo>
                      <a:pt x="124" y="1"/>
                    </a:lnTo>
                    <a:lnTo>
                      <a:pt x="139" y="5"/>
                    </a:lnTo>
                    <a:lnTo>
                      <a:pt x="153" y="11"/>
                    </a:lnTo>
                    <a:lnTo>
                      <a:pt x="165" y="19"/>
                    </a:lnTo>
                    <a:lnTo>
                      <a:pt x="177" y="29"/>
                    </a:lnTo>
                    <a:lnTo>
                      <a:pt x="186" y="40"/>
                    </a:lnTo>
                    <a:lnTo>
                      <a:pt x="191" y="46"/>
                    </a:lnTo>
                    <a:lnTo>
                      <a:pt x="195" y="52"/>
                    </a:lnTo>
                    <a:lnTo>
                      <a:pt x="203" y="66"/>
                    </a:lnTo>
                    <a:lnTo>
                      <a:pt x="208" y="81"/>
                    </a:lnTo>
                    <a:lnTo>
                      <a:pt x="209" y="96"/>
                    </a:lnTo>
                    <a:lnTo>
                      <a:pt x="210" y="110"/>
                    </a:lnTo>
                    <a:lnTo>
                      <a:pt x="208" y="125"/>
                    </a:lnTo>
                    <a:lnTo>
                      <a:pt x="204" y="139"/>
                    </a:lnTo>
                    <a:lnTo>
                      <a:pt x="199" y="153"/>
                    </a:lnTo>
                    <a:lnTo>
                      <a:pt x="190" y="165"/>
                    </a:lnTo>
                    <a:lnTo>
                      <a:pt x="181" y="176"/>
                    </a:lnTo>
                    <a:lnTo>
                      <a:pt x="170" y="187"/>
                    </a:lnTo>
                    <a:lnTo>
                      <a:pt x="164" y="191"/>
                    </a:lnTo>
                    <a:lnTo>
                      <a:pt x="157" y="196"/>
                    </a:lnTo>
                    <a:lnTo>
                      <a:pt x="143" y="202"/>
                    </a:lnTo>
                    <a:lnTo>
                      <a:pt x="128" y="207"/>
                    </a:lnTo>
                    <a:lnTo>
                      <a:pt x="115" y="210"/>
                    </a:lnTo>
                    <a:lnTo>
                      <a:pt x="100" y="210"/>
                    </a:lnTo>
                    <a:lnTo>
                      <a:pt x="85" y="208"/>
                    </a:lnTo>
                    <a:lnTo>
                      <a:pt x="71" y="203"/>
                    </a:lnTo>
                    <a:lnTo>
                      <a:pt x="57" y="198"/>
                    </a:lnTo>
                    <a:lnTo>
                      <a:pt x="44" y="191"/>
                    </a:lnTo>
                    <a:lnTo>
                      <a:pt x="33" y="181"/>
                    </a:lnTo>
                    <a:lnTo>
                      <a:pt x="23" y="170"/>
                    </a:lnTo>
                    <a:lnTo>
                      <a:pt x="18" y="164"/>
                    </a:lnTo>
                    <a:lnTo>
                      <a:pt x="14" y="158"/>
                    </a:lnTo>
                  </a:path>
                </a:pathLst>
              </a:custGeom>
              <a:noFill/>
              <a:ln w="25400">
                <a:solidFill>
                  <a:srgbClr val="FFFF00"/>
                </a:solidFill>
                <a:prstDash val="solid"/>
                <a:round/>
                <a:headEnd/>
                <a:tailEnd/>
              </a:ln>
            </p:spPr>
            <p:txBody>
              <a:bodyPr/>
              <a:lstStyle/>
              <a:p>
                <a:endParaRPr lang="en-US"/>
              </a:p>
            </p:txBody>
          </p:sp>
          <p:sp>
            <p:nvSpPr>
              <p:cNvPr id="580757" name="Freeform 149"/>
              <p:cNvSpPr>
                <a:spLocks/>
              </p:cNvSpPr>
              <p:nvPr/>
            </p:nvSpPr>
            <p:spPr bwMode="auto">
              <a:xfrm>
                <a:off x="3448" y="1058"/>
                <a:ext cx="210" cy="209"/>
              </a:xfrm>
              <a:custGeom>
                <a:avLst/>
                <a:gdLst/>
                <a:ahLst/>
                <a:cxnLst>
                  <a:cxn ang="0">
                    <a:pos x="14" y="157"/>
                  </a:cxn>
                  <a:cxn ang="0">
                    <a:pos x="7" y="144"/>
                  </a:cxn>
                  <a:cxn ang="0">
                    <a:pos x="3" y="129"/>
                  </a:cxn>
                  <a:cxn ang="0">
                    <a:pos x="0" y="114"/>
                  </a:cxn>
                  <a:cxn ang="0">
                    <a:pos x="0" y="99"/>
                  </a:cxn>
                  <a:cxn ang="0">
                    <a:pos x="2" y="84"/>
                  </a:cxn>
                  <a:cxn ang="0">
                    <a:pos x="5" y="71"/>
                  </a:cxn>
                  <a:cxn ang="0">
                    <a:pos x="12" y="57"/>
                  </a:cxn>
                  <a:cxn ang="0">
                    <a:pos x="19" y="45"/>
                  </a:cxn>
                  <a:cxn ang="0">
                    <a:pos x="28" y="33"/>
                  </a:cxn>
                  <a:cxn ang="0">
                    <a:pos x="39" y="22"/>
                  </a:cxn>
                  <a:cxn ang="0">
                    <a:pos x="45" y="19"/>
                  </a:cxn>
                  <a:cxn ang="0">
                    <a:pos x="52" y="14"/>
                  </a:cxn>
                  <a:cxn ang="0">
                    <a:pos x="66" y="7"/>
                  </a:cxn>
                  <a:cxn ang="0">
                    <a:pos x="81" y="2"/>
                  </a:cxn>
                  <a:cxn ang="0">
                    <a:pos x="96" y="0"/>
                  </a:cxn>
                  <a:cxn ang="0">
                    <a:pos x="111" y="0"/>
                  </a:cxn>
                  <a:cxn ang="0">
                    <a:pos x="124" y="1"/>
                  </a:cxn>
                  <a:cxn ang="0">
                    <a:pos x="139" y="6"/>
                  </a:cxn>
                  <a:cxn ang="0">
                    <a:pos x="153" y="11"/>
                  </a:cxn>
                  <a:cxn ang="0">
                    <a:pos x="165" y="19"/>
                  </a:cxn>
                  <a:cxn ang="0">
                    <a:pos x="177" y="28"/>
                  </a:cxn>
                  <a:cxn ang="0">
                    <a:pos x="186" y="40"/>
                  </a:cxn>
                  <a:cxn ang="0">
                    <a:pos x="191" y="46"/>
                  </a:cxn>
                  <a:cxn ang="0">
                    <a:pos x="195" y="52"/>
                  </a:cxn>
                  <a:cxn ang="0">
                    <a:pos x="203" y="67"/>
                  </a:cxn>
                  <a:cxn ang="0">
                    <a:pos x="208" y="81"/>
                  </a:cxn>
                  <a:cxn ang="0">
                    <a:pos x="209" y="95"/>
                  </a:cxn>
                  <a:cxn ang="0">
                    <a:pos x="210" y="110"/>
                  </a:cxn>
                  <a:cxn ang="0">
                    <a:pos x="208" y="125"/>
                  </a:cxn>
                  <a:cxn ang="0">
                    <a:pos x="204" y="139"/>
                  </a:cxn>
                  <a:cxn ang="0">
                    <a:pos x="199" y="152"/>
                  </a:cxn>
                  <a:cxn ang="0">
                    <a:pos x="190" y="165"/>
                  </a:cxn>
                  <a:cxn ang="0">
                    <a:pos x="181" y="177"/>
                  </a:cxn>
                  <a:cxn ang="0">
                    <a:pos x="170" y="187"/>
                  </a:cxn>
                  <a:cxn ang="0">
                    <a:pos x="164" y="192"/>
                  </a:cxn>
                  <a:cxn ang="0">
                    <a:pos x="157" y="196"/>
                  </a:cxn>
                  <a:cxn ang="0">
                    <a:pos x="143" y="202"/>
                  </a:cxn>
                  <a:cxn ang="0">
                    <a:pos x="128" y="207"/>
                  </a:cxn>
                  <a:cxn ang="0">
                    <a:pos x="115" y="209"/>
                  </a:cxn>
                  <a:cxn ang="0">
                    <a:pos x="100" y="209"/>
                  </a:cxn>
                  <a:cxn ang="0">
                    <a:pos x="85" y="208"/>
                  </a:cxn>
                  <a:cxn ang="0">
                    <a:pos x="71" y="204"/>
                  </a:cxn>
                  <a:cxn ang="0">
                    <a:pos x="57" y="198"/>
                  </a:cxn>
                  <a:cxn ang="0">
                    <a:pos x="44" y="191"/>
                  </a:cxn>
                  <a:cxn ang="0">
                    <a:pos x="33" y="181"/>
                  </a:cxn>
                  <a:cxn ang="0">
                    <a:pos x="23" y="170"/>
                  </a:cxn>
                  <a:cxn ang="0">
                    <a:pos x="18" y="164"/>
                  </a:cxn>
                  <a:cxn ang="0">
                    <a:pos x="14" y="157"/>
                  </a:cxn>
                </a:cxnLst>
                <a:rect l="0" t="0" r="r" b="b"/>
                <a:pathLst>
                  <a:path w="210" h="209">
                    <a:moveTo>
                      <a:pt x="14" y="157"/>
                    </a:moveTo>
                    <a:lnTo>
                      <a:pt x="7" y="144"/>
                    </a:lnTo>
                    <a:lnTo>
                      <a:pt x="3" y="129"/>
                    </a:lnTo>
                    <a:lnTo>
                      <a:pt x="0" y="114"/>
                    </a:lnTo>
                    <a:lnTo>
                      <a:pt x="0" y="99"/>
                    </a:lnTo>
                    <a:lnTo>
                      <a:pt x="2" y="84"/>
                    </a:lnTo>
                    <a:lnTo>
                      <a:pt x="5" y="71"/>
                    </a:lnTo>
                    <a:lnTo>
                      <a:pt x="12" y="57"/>
                    </a:lnTo>
                    <a:lnTo>
                      <a:pt x="19" y="45"/>
                    </a:lnTo>
                    <a:lnTo>
                      <a:pt x="28" y="33"/>
                    </a:lnTo>
                    <a:lnTo>
                      <a:pt x="39" y="22"/>
                    </a:lnTo>
                    <a:lnTo>
                      <a:pt x="45" y="19"/>
                    </a:lnTo>
                    <a:lnTo>
                      <a:pt x="52" y="14"/>
                    </a:lnTo>
                    <a:lnTo>
                      <a:pt x="66" y="7"/>
                    </a:lnTo>
                    <a:lnTo>
                      <a:pt x="81" y="2"/>
                    </a:lnTo>
                    <a:lnTo>
                      <a:pt x="96" y="0"/>
                    </a:lnTo>
                    <a:lnTo>
                      <a:pt x="111" y="0"/>
                    </a:lnTo>
                    <a:lnTo>
                      <a:pt x="124" y="1"/>
                    </a:lnTo>
                    <a:lnTo>
                      <a:pt x="139" y="6"/>
                    </a:lnTo>
                    <a:lnTo>
                      <a:pt x="153" y="11"/>
                    </a:lnTo>
                    <a:lnTo>
                      <a:pt x="165" y="19"/>
                    </a:lnTo>
                    <a:lnTo>
                      <a:pt x="177" y="28"/>
                    </a:lnTo>
                    <a:lnTo>
                      <a:pt x="186" y="40"/>
                    </a:lnTo>
                    <a:lnTo>
                      <a:pt x="191" y="46"/>
                    </a:lnTo>
                    <a:lnTo>
                      <a:pt x="195" y="52"/>
                    </a:lnTo>
                    <a:lnTo>
                      <a:pt x="203" y="67"/>
                    </a:lnTo>
                    <a:lnTo>
                      <a:pt x="208" y="81"/>
                    </a:lnTo>
                    <a:lnTo>
                      <a:pt x="209" y="95"/>
                    </a:lnTo>
                    <a:lnTo>
                      <a:pt x="210" y="110"/>
                    </a:lnTo>
                    <a:lnTo>
                      <a:pt x="208" y="125"/>
                    </a:lnTo>
                    <a:lnTo>
                      <a:pt x="204" y="139"/>
                    </a:lnTo>
                    <a:lnTo>
                      <a:pt x="199" y="152"/>
                    </a:lnTo>
                    <a:lnTo>
                      <a:pt x="190" y="165"/>
                    </a:lnTo>
                    <a:lnTo>
                      <a:pt x="181" y="177"/>
                    </a:lnTo>
                    <a:lnTo>
                      <a:pt x="170" y="187"/>
                    </a:lnTo>
                    <a:lnTo>
                      <a:pt x="164" y="192"/>
                    </a:lnTo>
                    <a:lnTo>
                      <a:pt x="157" y="196"/>
                    </a:lnTo>
                    <a:lnTo>
                      <a:pt x="143" y="202"/>
                    </a:lnTo>
                    <a:lnTo>
                      <a:pt x="128" y="207"/>
                    </a:lnTo>
                    <a:lnTo>
                      <a:pt x="115" y="209"/>
                    </a:lnTo>
                    <a:lnTo>
                      <a:pt x="100" y="209"/>
                    </a:lnTo>
                    <a:lnTo>
                      <a:pt x="85" y="208"/>
                    </a:lnTo>
                    <a:lnTo>
                      <a:pt x="71" y="204"/>
                    </a:lnTo>
                    <a:lnTo>
                      <a:pt x="57" y="198"/>
                    </a:lnTo>
                    <a:lnTo>
                      <a:pt x="44" y="191"/>
                    </a:lnTo>
                    <a:lnTo>
                      <a:pt x="33" y="181"/>
                    </a:lnTo>
                    <a:lnTo>
                      <a:pt x="23" y="170"/>
                    </a:lnTo>
                    <a:lnTo>
                      <a:pt x="18" y="164"/>
                    </a:lnTo>
                    <a:lnTo>
                      <a:pt x="14" y="157"/>
                    </a:lnTo>
                  </a:path>
                </a:pathLst>
              </a:custGeom>
              <a:noFill/>
              <a:ln w="25400">
                <a:solidFill>
                  <a:srgbClr val="FFFF00"/>
                </a:solidFill>
                <a:prstDash val="solid"/>
                <a:round/>
                <a:headEnd/>
                <a:tailEnd/>
              </a:ln>
            </p:spPr>
            <p:txBody>
              <a:bodyPr/>
              <a:lstStyle/>
              <a:p>
                <a:endParaRPr lang="en-US"/>
              </a:p>
            </p:txBody>
          </p:sp>
        </p:grpSp>
        <p:grpSp>
          <p:nvGrpSpPr>
            <p:cNvPr id="580758" name="Group 150"/>
            <p:cNvGrpSpPr>
              <a:grpSpLocks/>
            </p:cNvGrpSpPr>
            <p:nvPr/>
          </p:nvGrpSpPr>
          <p:grpSpPr bwMode="auto">
            <a:xfrm>
              <a:off x="939" y="1771"/>
              <a:ext cx="69" cy="71"/>
              <a:chOff x="1437" y="1138"/>
              <a:chExt cx="69" cy="71"/>
            </a:xfrm>
          </p:grpSpPr>
          <p:sp>
            <p:nvSpPr>
              <p:cNvPr id="580759" name="Oval 151"/>
              <p:cNvSpPr>
                <a:spLocks noChangeAspect="1" noChangeArrowheads="1"/>
              </p:cNvSpPr>
              <p:nvPr/>
            </p:nvSpPr>
            <p:spPr bwMode="auto">
              <a:xfrm>
                <a:off x="1457" y="1138"/>
                <a:ext cx="35" cy="35"/>
              </a:xfrm>
              <a:prstGeom prst="ellipse">
                <a:avLst/>
              </a:prstGeom>
              <a:solidFill>
                <a:srgbClr val="FFFF00"/>
              </a:solidFill>
              <a:ln w="25400">
                <a:solidFill>
                  <a:srgbClr val="FFFF00"/>
                </a:solidFill>
                <a:round/>
                <a:headEnd/>
                <a:tailEnd/>
              </a:ln>
            </p:spPr>
            <p:txBody>
              <a:bodyPr/>
              <a:lstStyle/>
              <a:p>
                <a:endParaRPr lang="en-US"/>
              </a:p>
            </p:txBody>
          </p:sp>
          <p:sp>
            <p:nvSpPr>
              <p:cNvPr id="580760" name="Line 152"/>
              <p:cNvSpPr>
                <a:spLocks noChangeShapeType="1"/>
              </p:cNvSpPr>
              <p:nvPr/>
            </p:nvSpPr>
            <p:spPr bwMode="auto">
              <a:xfrm>
                <a:off x="1437" y="1209"/>
                <a:ext cx="69" cy="0"/>
              </a:xfrm>
              <a:prstGeom prst="line">
                <a:avLst/>
              </a:prstGeom>
              <a:noFill/>
              <a:ln w="25400">
                <a:solidFill>
                  <a:srgbClr val="FFFF00"/>
                </a:solidFill>
                <a:round/>
                <a:headEnd/>
                <a:tailEnd/>
              </a:ln>
              <a:effectLst/>
            </p:spPr>
            <p:txBody>
              <a:bodyPr/>
              <a:lstStyle/>
              <a:p>
                <a:endParaRPr lang="en-US"/>
              </a:p>
            </p:txBody>
          </p:sp>
        </p:grpSp>
      </p:grpSp>
      <p:sp>
        <p:nvSpPr>
          <p:cNvPr id="580761" name="Text Box 153"/>
          <p:cNvSpPr txBox="1">
            <a:spLocks noChangeArrowheads="1"/>
          </p:cNvSpPr>
          <p:nvPr/>
        </p:nvSpPr>
        <p:spPr bwMode="auto">
          <a:xfrm>
            <a:off x="161925" y="3886200"/>
            <a:ext cx="2971800" cy="946150"/>
          </a:xfrm>
          <a:prstGeom prst="rect">
            <a:avLst/>
          </a:prstGeom>
          <a:noFill/>
          <a:ln w="9525" algn="ctr">
            <a:noFill/>
            <a:miter lim="800000"/>
            <a:headEnd/>
            <a:tailEnd/>
          </a:ln>
          <a:effectLst/>
        </p:spPr>
        <p:txBody>
          <a:bodyPr>
            <a:spAutoFit/>
          </a:bodyPr>
          <a:lstStyle/>
          <a:p>
            <a:pPr>
              <a:spcBef>
                <a:spcPct val="50000"/>
              </a:spcBef>
            </a:pPr>
            <a:r>
              <a:rPr lang="en-US" sz="2800">
                <a:solidFill>
                  <a:srgbClr val="FFFF00"/>
                </a:solidFill>
              </a:rPr>
              <a:t>Charge Reduction (PTR)</a:t>
            </a:r>
          </a:p>
        </p:txBody>
      </p:sp>
      <p:sp>
        <p:nvSpPr>
          <p:cNvPr id="580762" name="Rectangle 154"/>
          <p:cNvSpPr>
            <a:spLocks noChangeArrowheads="1"/>
          </p:cNvSpPr>
          <p:nvPr/>
        </p:nvSpPr>
        <p:spPr bwMode="auto">
          <a:xfrm>
            <a:off x="381000" y="304800"/>
            <a:ext cx="8382000" cy="609600"/>
          </a:xfrm>
          <a:prstGeom prst="rect">
            <a:avLst/>
          </a:prstGeom>
          <a:noFill/>
          <a:ln w="9525">
            <a:noFill/>
            <a:miter lim="800000"/>
            <a:headEnd/>
            <a:tailEnd/>
          </a:ln>
          <a:effectLst/>
        </p:spPr>
        <p:txBody>
          <a:bodyPr anchor="ctr"/>
          <a:lstStyle/>
          <a:p>
            <a:r>
              <a:rPr lang="en-US" sz="3400" b="0">
                <a:solidFill>
                  <a:srgbClr val="FFFF00"/>
                </a:solidFill>
                <a:latin typeface="Arial" charset="0"/>
              </a:rPr>
              <a:t>Electron Transfer - Proton Transfer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4" name="Picture 2" descr="Two types of ionion reaction"/>
          <p:cNvPicPr>
            <a:picLocks noChangeAspect="1" noChangeArrowheads="1"/>
          </p:cNvPicPr>
          <p:nvPr/>
        </p:nvPicPr>
        <p:blipFill>
          <a:blip r:embed="rId2" cstate="print"/>
          <a:srcRect l="6082" t="16667" b="3334"/>
          <a:stretch>
            <a:fillRect/>
          </a:stretch>
        </p:blipFill>
        <p:spPr bwMode="auto">
          <a:xfrm>
            <a:off x="533400" y="1143000"/>
            <a:ext cx="8237538" cy="5486400"/>
          </a:xfrm>
          <a:prstGeom prst="rect">
            <a:avLst/>
          </a:prstGeom>
          <a:solidFill>
            <a:schemeClr val="bg1"/>
          </a:solidFill>
        </p:spPr>
      </p:pic>
      <p:sp>
        <p:nvSpPr>
          <p:cNvPr id="581635" name="Rectangle 3"/>
          <p:cNvSpPr>
            <a:spLocks noGrp="1" noChangeArrowheads="1"/>
          </p:cNvSpPr>
          <p:nvPr>
            <p:ph type="title"/>
          </p:nvPr>
        </p:nvSpPr>
        <p:spPr>
          <a:xfrm>
            <a:off x="685800" y="152400"/>
            <a:ext cx="7772400" cy="914400"/>
          </a:xfrm>
        </p:spPr>
        <p:txBody>
          <a:bodyPr/>
          <a:lstStyle/>
          <a:p>
            <a:r>
              <a:rPr lang="en-US" sz="3200" b="1">
                <a:latin typeface="Arial" charset="0"/>
              </a:rPr>
              <a:t>The two types of ion reactions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21" name="Text Box 5"/>
          <p:cNvSpPr txBox="1">
            <a:spLocks noChangeArrowheads="1"/>
          </p:cNvSpPr>
          <p:nvPr/>
        </p:nvSpPr>
        <p:spPr bwMode="auto">
          <a:xfrm>
            <a:off x="3571875" y="1308100"/>
            <a:ext cx="2428875" cy="641350"/>
          </a:xfrm>
          <a:prstGeom prst="rect">
            <a:avLst/>
          </a:prstGeom>
          <a:noFill/>
          <a:ln w="9525">
            <a:noFill/>
            <a:miter lim="800000"/>
            <a:headEnd/>
            <a:tailEnd type="none" w="lg" len="lg"/>
          </a:ln>
          <a:effectLst/>
        </p:spPr>
        <p:txBody>
          <a:bodyPr wrap="none">
            <a:spAutoFit/>
          </a:bodyPr>
          <a:lstStyle/>
          <a:p>
            <a:pPr algn="l" eaLnBrk="1" hangingPunct="1"/>
            <a:r>
              <a:rPr lang="en-US" sz="3600">
                <a:solidFill>
                  <a:schemeClr val="tx2"/>
                </a:solidFill>
                <a:latin typeface="Arial" charset="0"/>
              </a:rPr>
              <a:t>[M + 3H]</a:t>
            </a:r>
            <a:r>
              <a:rPr lang="en-US" sz="3600" baseline="30000">
                <a:solidFill>
                  <a:schemeClr val="tx2"/>
                </a:solidFill>
                <a:latin typeface="Arial" charset="0"/>
              </a:rPr>
              <a:t>2+</a:t>
            </a:r>
            <a:r>
              <a:rPr lang="en-US" sz="3600" baseline="30000">
                <a:solidFill>
                  <a:schemeClr val="tx2"/>
                </a:solidFill>
                <a:latin typeface="Arial" charset="0"/>
                <a:cs typeface="Arial" charset="0"/>
              </a:rPr>
              <a:t>•</a:t>
            </a:r>
            <a:endParaRPr lang="en-US" sz="3600" b="0">
              <a:solidFill>
                <a:schemeClr val="tx2"/>
              </a:solidFill>
              <a:latin typeface="Arial" charset="0"/>
            </a:endParaRPr>
          </a:p>
        </p:txBody>
      </p:sp>
      <p:sp>
        <p:nvSpPr>
          <p:cNvPr id="598022" name="Line 6"/>
          <p:cNvSpPr>
            <a:spLocks noChangeShapeType="1"/>
          </p:cNvSpPr>
          <p:nvPr/>
        </p:nvSpPr>
        <p:spPr bwMode="auto">
          <a:xfrm>
            <a:off x="5491163" y="2051050"/>
            <a:ext cx="901700" cy="1812925"/>
          </a:xfrm>
          <a:prstGeom prst="line">
            <a:avLst/>
          </a:prstGeom>
          <a:noFill/>
          <a:ln w="76200">
            <a:solidFill>
              <a:schemeClr val="tx1"/>
            </a:solidFill>
            <a:round/>
            <a:headEnd/>
            <a:tailEnd type="triangle" w="med" len="med"/>
          </a:ln>
          <a:effectLst/>
        </p:spPr>
        <p:txBody>
          <a:bodyPr/>
          <a:lstStyle/>
          <a:p>
            <a:endParaRPr lang="en-US"/>
          </a:p>
        </p:txBody>
      </p:sp>
      <p:sp>
        <p:nvSpPr>
          <p:cNvPr id="598023" name="Text Box 7"/>
          <p:cNvSpPr txBox="1">
            <a:spLocks noChangeArrowheads="1"/>
          </p:cNvSpPr>
          <p:nvPr/>
        </p:nvSpPr>
        <p:spPr bwMode="auto">
          <a:xfrm>
            <a:off x="2913063" y="4843463"/>
            <a:ext cx="184150" cy="396875"/>
          </a:xfrm>
          <a:prstGeom prst="rect">
            <a:avLst/>
          </a:prstGeom>
          <a:noFill/>
          <a:ln w="9525">
            <a:noFill/>
            <a:miter lim="800000"/>
            <a:headEnd/>
            <a:tailEnd/>
          </a:ln>
          <a:effectLst/>
        </p:spPr>
        <p:txBody>
          <a:bodyPr wrap="none">
            <a:spAutoFit/>
          </a:bodyPr>
          <a:lstStyle/>
          <a:p>
            <a:pPr algn="l"/>
            <a:endParaRPr lang="en-US" sz="2000">
              <a:latin typeface="Arial" charset="0"/>
            </a:endParaRPr>
          </a:p>
        </p:txBody>
      </p:sp>
      <p:grpSp>
        <p:nvGrpSpPr>
          <p:cNvPr id="598024" name="Group 8"/>
          <p:cNvGrpSpPr>
            <a:grpSpLocks/>
          </p:cNvGrpSpPr>
          <p:nvPr/>
        </p:nvGrpSpPr>
        <p:grpSpPr bwMode="auto">
          <a:xfrm>
            <a:off x="989013" y="3908425"/>
            <a:ext cx="2708275" cy="1803400"/>
            <a:chOff x="3785" y="2516"/>
            <a:chExt cx="1706" cy="1136"/>
          </a:xfrm>
        </p:grpSpPr>
        <p:sp>
          <p:nvSpPr>
            <p:cNvPr id="598025" name="Text Box 9"/>
            <p:cNvSpPr txBox="1">
              <a:spLocks noChangeArrowheads="1"/>
            </p:cNvSpPr>
            <p:nvPr/>
          </p:nvSpPr>
          <p:spPr bwMode="auto">
            <a:xfrm>
              <a:off x="4022" y="3287"/>
              <a:ext cx="1368" cy="365"/>
            </a:xfrm>
            <a:prstGeom prst="rect">
              <a:avLst/>
            </a:prstGeom>
            <a:noFill/>
            <a:ln w="9525">
              <a:noFill/>
              <a:miter lim="800000"/>
              <a:headEnd/>
              <a:tailEnd type="none" w="lg" len="lg"/>
            </a:ln>
            <a:effectLst/>
          </p:spPr>
          <p:txBody>
            <a:bodyPr wrap="none">
              <a:spAutoFit/>
            </a:bodyPr>
            <a:lstStyle/>
            <a:p>
              <a:pPr algn="l" eaLnBrk="1" hangingPunct="1"/>
              <a:r>
                <a:rPr lang="en-US" sz="3200">
                  <a:solidFill>
                    <a:schemeClr val="tx2"/>
                  </a:solidFill>
                  <a:latin typeface="Arial" charset="0"/>
                </a:rPr>
                <a:t>[M + 3H]</a:t>
              </a:r>
              <a:r>
                <a:rPr lang="en-US" sz="3200" baseline="30000">
                  <a:solidFill>
                    <a:schemeClr val="tx2"/>
                  </a:solidFill>
                  <a:latin typeface="Arial" charset="0"/>
                </a:rPr>
                <a:t>2+</a:t>
              </a:r>
              <a:r>
                <a:rPr lang="en-US" sz="3200" baseline="30000">
                  <a:solidFill>
                    <a:schemeClr val="tx2"/>
                  </a:solidFill>
                  <a:latin typeface="Arial" charset="0"/>
                  <a:cs typeface="Arial" charset="0"/>
                </a:rPr>
                <a:t>•</a:t>
              </a:r>
              <a:endParaRPr lang="en-US" sz="3200" b="0">
                <a:solidFill>
                  <a:schemeClr val="tx2"/>
                </a:solidFill>
                <a:latin typeface="Arial" charset="0"/>
              </a:endParaRPr>
            </a:p>
          </p:txBody>
        </p:sp>
        <p:sp>
          <p:nvSpPr>
            <p:cNvPr id="598026" name="Text Box 10"/>
            <p:cNvSpPr txBox="1">
              <a:spLocks noChangeArrowheads="1"/>
            </p:cNvSpPr>
            <p:nvPr/>
          </p:nvSpPr>
          <p:spPr bwMode="auto">
            <a:xfrm>
              <a:off x="3785" y="2516"/>
              <a:ext cx="1706" cy="748"/>
            </a:xfrm>
            <a:prstGeom prst="rect">
              <a:avLst/>
            </a:prstGeom>
            <a:noFill/>
            <a:ln w="9525">
              <a:noFill/>
              <a:miter lim="800000"/>
              <a:headEnd/>
              <a:tailEnd/>
            </a:ln>
            <a:effectLst/>
          </p:spPr>
          <p:txBody>
            <a:bodyPr wrap="none">
              <a:spAutoFit/>
            </a:bodyPr>
            <a:lstStyle/>
            <a:p>
              <a:r>
                <a:rPr lang="en-US">
                  <a:solidFill>
                    <a:schemeClr val="tx2"/>
                  </a:solidFill>
                  <a:latin typeface="Arial" charset="0"/>
                </a:rPr>
                <a:t>Intact</a:t>
              </a:r>
            </a:p>
            <a:p>
              <a:r>
                <a:rPr lang="en-US">
                  <a:solidFill>
                    <a:schemeClr val="tx2"/>
                  </a:solidFill>
                  <a:latin typeface="Arial" charset="0"/>
                </a:rPr>
                <a:t> Charge-Reduced</a:t>
              </a:r>
            </a:p>
            <a:p>
              <a:r>
                <a:rPr lang="en-US">
                  <a:solidFill>
                    <a:schemeClr val="tx2"/>
                  </a:solidFill>
                  <a:latin typeface="Arial" charset="0"/>
                </a:rPr>
                <a:t> Products</a:t>
              </a:r>
            </a:p>
          </p:txBody>
        </p:sp>
      </p:grpSp>
      <p:sp>
        <p:nvSpPr>
          <p:cNvPr id="598027" name="Text Box 11"/>
          <p:cNvSpPr txBox="1">
            <a:spLocks noChangeArrowheads="1"/>
          </p:cNvSpPr>
          <p:nvPr/>
        </p:nvSpPr>
        <p:spPr bwMode="auto">
          <a:xfrm>
            <a:off x="3683000" y="2116138"/>
            <a:ext cx="1947863" cy="2225675"/>
          </a:xfrm>
          <a:prstGeom prst="rect">
            <a:avLst/>
          </a:prstGeom>
          <a:noFill/>
          <a:ln w="9525">
            <a:noFill/>
            <a:miter lim="800000"/>
            <a:headEnd/>
            <a:tailEnd/>
          </a:ln>
          <a:effectLst/>
        </p:spPr>
        <p:txBody>
          <a:bodyPr wrap="none">
            <a:spAutoFit/>
          </a:bodyPr>
          <a:lstStyle/>
          <a:p>
            <a:r>
              <a:rPr lang="en-US" sz="2000">
                <a:solidFill>
                  <a:srgbClr val="CC0000"/>
                </a:solidFill>
                <a:latin typeface="Arial" charset="0"/>
              </a:rPr>
              <a:t>Mass ?</a:t>
            </a:r>
          </a:p>
          <a:p>
            <a:r>
              <a:rPr lang="en-US" sz="2000">
                <a:solidFill>
                  <a:srgbClr val="CC0000"/>
                </a:solidFill>
                <a:latin typeface="Arial" charset="0"/>
              </a:rPr>
              <a:t>m/z ?</a:t>
            </a:r>
          </a:p>
          <a:p>
            <a:r>
              <a:rPr lang="en-US" sz="2000">
                <a:solidFill>
                  <a:srgbClr val="CC0000"/>
                </a:solidFill>
                <a:latin typeface="Arial" charset="0"/>
              </a:rPr>
              <a:t>Charge (z)</a:t>
            </a:r>
          </a:p>
          <a:p>
            <a:r>
              <a:rPr lang="en-US" sz="2000">
                <a:solidFill>
                  <a:srgbClr val="CC0000"/>
                </a:solidFill>
                <a:latin typeface="Arial" charset="0"/>
              </a:rPr>
              <a:t>Sequence ?</a:t>
            </a:r>
          </a:p>
          <a:p>
            <a:r>
              <a:rPr lang="en-US" sz="2000">
                <a:solidFill>
                  <a:srgbClr val="CC0000"/>
                </a:solidFill>
                <a:latin typeface="Arial" charset="0"/>
              </a:rPr>
              <a:t>Temperature ?</a:t>
            </a:r>
          </a:p>
          <a:p>
            <a:r>
              <a:rPr lang="en-US" sz="2000">
                <a:solidFill>
                  <a:srgbClr val="CC0000"/>
                </a:solidFill>
                <a:latin typeface="Arial" charset="0"/>
              </a:rPr>
              <a:t>Anion ?</a:t>
            </a:r>
          </a:p>
          <a:p>
            <a:r>
              <a:rPr lang="en-US" sz="2000">
                <a:solidFill>
                  <a:srgbClr val="CC0000"/>
                </a:solidFill>
                <a:latin typeface="Arial" charset="0"/>
              </a:rPr>
              <a:t>He Pressure?</a:t>
            </a:r>
          </a:p>
        </p:txBody>
      </p:sp>
      <p:sp>
        <p:nvSpPr>
          <p:cNvPr id="598028" name="Line 12"/>
          <p:cNvSpPr>
            <a:spLocks noChangeShapeType="1"/>
          </p:cNvSpPr>
          <p:nvPr/>
        </p:nvSpPr>
        <p:spPr bwMode="auto">
          <a:xfrm flipH="1">
            <a:off x="2774950" y="2032000"/>
            <a:ext cx="857250" cy="1782763"/>
          </a:xfrm>
          <a:prstGeom prst="line">
            <a:avLst/>
          </a:prstGeom>
          <a:noFill/>
          <a:ln w="76200">
            <a:solidFill>
              <a:schemeClr val="tx2"/>
            </a:solidFill>
            <a:round/>
            <a:headEnd/>
            <a:tailEnd type="triangle" w="med" len="med"/>
          </a:ln>
          <a:effectLst/>
        </p:spPr>
        <p:txBody>
          <a:bodyPr/>
          <a:lstStyle/>
          <a:p>
            <a:endParaRPr lang="en-US"/>
          </a:p>
        </p:txBody>
      </p:sp>
      <p:sp>
        <p:nvSpPr>
          <p:cNvPr id="598029" name="Text Box 13"/>
          <p:cNvSpPr txBox="1">
            <a:spLocks noChangeArrowheads="1"/>
          </p:cNvSpPr>
          <p:nvPr/>
        </p:nvSpPr>
        <p:spPr bwMode="auto">
          <a:xfrm>
            <a:off x="5770563" y="3908425"/>
            <a:ext cx="2300287" cy="822325"/>
          </a:xfrm>
          <a:prstGeom prst="rect">
            <a:avLst/>
          </a:prstGeom>
          <a:noFill/>
          <a:ln w="9525">
            <a:noFill/>
            <a:miter lim="800000"/>
            <a:headEnd/>
            <a:tailEnd/>
          </a:ln>
          <a:effectLst/>
        </p:spPr>
        <p:txBody>
          <a:bodyPr wrap="none">
            <a:spAutoFit/>
          </a:bodyPr>
          <a:lstStyle/>
          <a:p>
            <a:r>
              <a:rPr lang="en-US">
                <a:latin typeface="Arial" charset="0"/>
              </a:rPr>
              <a:t>Fragmentation</a:t>
            </a:r>
          </a:p>
          <a:p>
            <a:r>
              <a:rPr lang="en-US">
                <a:latin typeface="Arial" charset="0"/>
              </a:rPr>
              <a:t>Products</a:t>
            </a:r>
            <a:r>
              <a:rPr lang="en-US" sz="2000">
                <a:latin typeface="Arial" charset="0"/>
              </a:rPr>
              <a:t> </a:t>
            </a:r>
          </a:p>
        </p:txBody>
      </p:sp>
      <p:sp>
        <p:nvSpPr>
          <p:cNvPr id="598030" name="Text Box 14"/>
          <p:cNvSpPr txBox="1">
            <a:spLocks noChangeArrowheads="1"/>
          </p:cNvSpPr>
          <p:nvPr/>
        </p:nvSpPr>
        <p:spPr bwMode="auto">
          <a:xfrm>
            <a:off x="5181600" y="4740275"/>
            <a:ext cx="3348038" cy="457200"/>
          </a:xfrm>
          <a:prstGeom prst="rect">
            <a:avLst/>
          </a:prstGeom>
          <a:noFill/>
          <a:ln w="9525">
            <a:noFill/>
            <a:miter lim="800000"/>
            <a:headEnd/>
            <a:tailEnd/>
          </a:ln>
          <a:effectLst/>
        </p:spPr>
        <p:txBody>
          <a:bodyPr>
            <a:spAutoFit/>
          </a:bodyPr>
          <a:lstStyle/>
          <a:p>
            <a:r>
              <a:rPr lang="en-US">
                <a:latin typeface="Arial" charset="0"/>
              </a:rPr>
              <a:t>c, z, etc.</a:t>
            </a:r>
          </a:p>
        </p:txBody>
      </p:sp>
      <p:sp>
        <p:nvSpPr>
          <p:cNvPr id="598031" name="Text Box 15"/>
          <p:cNvSpPr txBox="1">
            <a:spLocks noChangeArrowheads="1"/>
          </p:cNvSpPr>
          <p:nvPr/>
        </p:nvSpPr>
        <p:spPr bwMode="auto">
          <a:xfrm>
            <a:off x="3040063" y="236538"/>
            <a:ext cx="3273425" cy="823912"/>
          </a:xfrm>
          <a:prstGeom prst="rect">
            <a:avLst/>
          </a:prstGeom>
          <a:noFill/>
          <a:ln w="9525">
            <a:noFill/>
            <a:miter lim="800000"/>
            <a:headEnd/>
            <a:tailEnd/>
          </a:ln>
          <a:effectLst/>
        </p:spPr>
        <p:txBody>
          <a:bodyPr wrap="none">
            <a:spAutoFit/>
          </a:bodyPr>
          <a:lstStyle/>
          <a:p>
            <a:pPr algn="l"/>
            <a:r>
              <a:rPr lang="en-US" sz="4000">
                <a:latin typeface="Arial" charset="0"/>
              </a:rPr>
              <a:t> </a:t>
            </a:r>
            <a:r>
              <a:rPr lang="en-US" sz="4800">
                <a:solidFill>
                  <a:schemeClr val="tx2"/>
                </a:solidFill>
                <a:latin typeface="Arial" charset="0"/>
              </a:rPr>
              <a:t>ET or ET</a:t>
            </a:r>
            <a:r>
              <a:rPr lang="en-US" sz="4800">
                <a:latin typeface="Arial" charset="0"/>
              </a:rPr>
              <a:t>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Text Box 4"/>
          <p:cNvSpPr txBox="1">
            <a:spLocks noChangeArrowheads="1"/>
          </p:cNvSpPr>
          <p:nvPr/>
        </p:nvSpPr>
        <p:spPr bwMode="auto">
          <a:xfrm>
            <a:off x="3571875" y="1308100"/>
            <a:ext cx="2428875" cy="641350"/>
          </a:xfrm>
          <a:prstGeom prst="rect">
            <a:avLst/>
          </a:prstGeom>
          <a:noFill/>
          <a:ln w="9525">
            <a:noFill/>
            <a:miter lim="800000"/>
            <a:headEnd/>
            <a:tailEnd type="none" w="lg" len="lg"/>
          </a:ln>
          <a:effectLst/>
        </p:spPr>
        <p:txBody>
          <a:bodyPr wrap="none">
            <a:spAutoFit/>
          </a:bodyPr>
          <a:lstStyle/>
          <a:p>
            <a:pPr algn="l" eaLnBrk="1" hangingPunct="1"/>
            <a:r>
              <a:rPr lang="en-US" sz="3600">
                <a:solidFill>
                  <a:schemeClr val="tx2"/>
                </a:solidFill>
                <a:latin typeface="Arial" charset="0"/>
              </a:rPr>
              <a:t>[M + 3H]</a:t>
            </a:r>
            <a:r>
              <a:rPr lang="en-US" sz="3600" baseline="30000">
                <a:solidFill>
                  <a:schemeClr val="tx2"/>
                </a:solidFill>
                <a:latin typeface="Arial" charset="0"/>
              </a:rPr>
              <a:t>2+</a:t>
            </a:r>
            <a:r>
              <a:rPr lang="en-US" sz="3600" baseline="30000">
                <a:solidFill>
                  <a:schemeClr val="tx2"/>
                </a:solidFill>
                <a:latin typeface="Arial" charset="0"/>
                <a:cs typeface="Arial" charset="0"/>
              </a:rPr>
              <a:t>•</a:t>
            </a:r>
            <a:endParaRPr lang="en-US" sz="3600" b="0">
              <a:solidFill>
                <a:schemeClr val="tx2"/>
              </a:solidFill>
              <a:latin typeface="Arial" charset="0"/>
            </a:endParaRPr>
          </a:p>
        </p:txBody>
      </p:sp>
      <p:sp>
        <p:nvSpPr>
          <p:cNvPr id="602117" name="Line 5"/>
          <p:cNvSpPr>
            <a:spLocks noChangeShapeType="1"/>
          </p:cNvSpPr>
          <p:nvPr/>
        </p:nvSpPr>
        <p:spPr bwMode="auto">
          <a:xfrm>
            <a:off x="5491163" y="2051050"/>
            <a:ext cx="901700" cy="1812925"/>
          </a:xfrm>
          <a:prstGeom prst="line">
            <a:avLst/>
          </a:prstGeom>
          <a:noFill/>
          <a:ln w="76200">
            <a:solidFill>
              <a:schemeClr val="tx1"/>
            </a:solidFill>
            <a:round/>
            <a:headEnd/>
            <a:tailEnd type="triangle" w="med" len="med"/>
          </a:ln>
          <a:effectLst/>
        </p:spPr>
        <p:txBody>
          <a:bodyPr/>
          <a:lstStyle/>
          <a:p>
            <a:endParaRPr lang="en-US"/>
          </a:p>
        </p:txBody>
      </p:sp>
      <p:sp>
        <p:nvSpPr>
          <p:cNvPr id="602118" name="Text Box 6"/>
          <p:cNvSpPr txBox="1">
            <a:spLocks noChangeArrowheads="1"/>
          </p:cNvSpPr>
          <p:nvPr/>
        </p:nvSpPr>
        <p:spPr bwMode="auto">
          <a:xfrm>
            <a:off x="2913063" y="4843463"/>
            <a:ext cx="184150" cy="396875"/>
          </a:xfrm>
          <a:prstGeom prst="rect">
            <a:avLst/>
          </a:prstGeom>
          <a:noFill/>
          <a:ln w="9525">
            <a:noFill/>
            <a:miter lim="800000"/>
            <a:headEnd/>
            <a:tailEnd/>
          </a:ln>
          <a:effectLst/>
        </p:spPr>
        <p:txBody>
          <a:bodyPr wrap="none">
            <a:spAutoFit/>
          </a:bodyPr>
          <a:lstStyle/>
          <a:p>
            <a:pPr algn="l"/>
            <a:endParaRPr lang="en-US" sz="2000">
              <a:latin typeface="Arial" charset="0"/>
            </a:endParaRPr>
          </a:p>
        </p:txBody>
      </p:sp>
      <p:grpSp>
        <p:nvGrpSpPr>
          <p:cNvPr id="602119" name="Group 7"/>
          <p:cNvGrpSpPr>
            <a:grpSpLocks/>
          </p:cNvGrpSpPr>
          <p:nvPr/>
        </p:nvGrpSpPr>
        <p:grpSpPr bwMode="auto">
          <a:xfrm>
            <a:off x="989013" y="3908425"/>
            <a:ext cx="2708275" cy="1803400"/>
            <a:chOff x="3785" y="2516"/>
            <a:chExt cx="1706" cy="1136"/>
          </a:xfrm>
        </p:grpSpPr>
        <p:sp>
          <p:nvSpPr>
            <p:cNvPr id="602120" name="Text Box 8"/>
            <p:cNvSpPr txBox="1">
              <a:spLocks noChangeArrowheads="1"/>
            </p:cNvSpPr>
            <p:nvPr/>
          </p:nvSpPr>
          <p:spPr bwMode="auto">
            <a:xfrm>
              <a:off x="4022" y="3287"/>
              <a:ext cx="1368" cy="365"/>
            </a:xfrm>
            <a:prstGeom prst="rect">
              <a:avLst/>
            </a:prstGeom>
            <a:noFill/>
            <a:ln w="9525">
              <a:noFill/>
              <a:miter lim="800000"/>
              <a:headEnd/>
              <a:tailEnd type="none" w="lg" len="lg"/>
            </a:ln>
            <a:effectLst/>
          </p:spPr>
          <p:txBody>
            <a:bodyPr wrap="none">
              <a:spAutoFit/>
            </a:bodyPr>
            <a:lstStyle/>
            <a:p>
              <a:pPr algn="l" eaLnBrk="1" hangingPunct="1"/>
              <a:r>
                <a:rPr lang="en-US" sz="3200">
                  <a:solidFill>
                    <a:schemeClr val="tx2"/>
                  </a:solidFill>
                  <a:latin typeface="Arial" charset="0"/>
                </a:rPr>
                <a:t>[M + 3H]</a:t>
              </a:r>
              <a:r>
                <a:rPr lang="en-US" sz="3200" baseline="30000">
                  <a:solidFill>
                    <a:schemeClr val="tx2"/>
                  </a:solidFill>
                  <a:latin typeface="Arial" charset="0"/>
                </a:rPr>
                <a:t>2+</a:t>
              </a:r>
              <a:r>
                <a:rPr lang="en-US" sz="3200" baseline="30000">
                  <a:solidFill>
                    <a:schemeClr val="tx2"/>
                  </a:solidFill>
                  <a:latin typeface="Arial" charset="0"/>
                  <a:cs typeface="Arial" charset="0"/>
                </a:rPr>
                <a:t>•</a:t>
              </a:r>
              <a:endParaRPr lang="en-US" sz="3200" b="0">
                <a:solidFill>
                  <a:schemeClr val="tx2"/>
                </a:solidFill>
                <a:latin typeface="Arial" charset="0"/>
              </a:endParaRPr>
            </a:p>
          </p:txBody>
        </p:sp>
        <p:sp>
          <p:nvSpPr>
            <p:cNvPr id="602121" name="Text Box 9"/>
            <p:cNvSpPr txBox="1">
              <a:spLocks noChangeArrowheads="1"/>
            </p:cNvSpPr>
            <p:nvPr/>
          </p:nvSpPr>
          <p:spPr bwMode="auto">
            <a:xfrm>
              <a:off x="3785" y="2516"/>
              <a:ext cx="1706" cy="748"/>
            </a:xfrm>
            <a:prstGeom prst="rect">
              <a:avLst/>
            </a:prstGeom>
            <a:noFill/>
            <a:ln w="9525">
              <a:noFill/>
              <a:miter lim="800000"/>
              <a:headEnd/>
              <a:tailEnd/>
            </a:ln>
            <a:effectLst/>
          </p:spPr>
          <p:txBody>
            <a:bodyPr wrap="none">
              <a:spAutoFit/>
            </a:bodyPr>
            <a:lstStyle/>
            <a:p>
              <a:r>
                <a:rPr lang="en-US">
                  <a:solidFill>
                    <a:schemeClr val="tx2"/>
                  </a:solidFill>
                  <a:latin typeface="Arial" charset="0"/>
                </a:rPr>
                <a:t>Intact</a:t>
              </a:r>
            </a:p>
            <a:p>
              <a:r>
                <a:rPr lang="en-US">
                  <a:solidFill>
                    <a:schemeClr val="tx2"/>
                  </a:solidFill>
                  <a:latin typeface="Arial" charset="0"/>
                </a:rPr>
                <a:t> Charge-Reduced</a:t>
              </a:r>
            </a:p>
            <a:p>
              <a:r>
                <a:rPr lang="en-US">
                  <a:solidFill>
                    <a:schemeClr val="tx2"/>
                  </a:solidFill>
                  <a:latin typeface="Arial" charset="0"/>
                </a:rPr>
                <a:t> Products</a:t>
              </a:r>
            </a:p>
          </p:txBody>
        </p:sp>
      </p:grpSp>
      <p:sp>
        <p:nvSpPr>
          <p:cNvPr id="602122" name="Text Box 10"/>
          <p:cNvSpPr txBox="1">
            <a:spLocks noChangeArrowheads="1"/>
          </p:cNvSpPr>
          <p:nvPr/>
        </p:nvSpPr>
        <p:spPr bwMode="auto">
          <a:xfrm>
            <a:off x="3683000" y="2116138"/>
            <a:ext cx="1947863" cy="2225675"/>
          </a:xfrm>
          <a:prstGeom prst="rect">
            <a:avLst/>
          </a:prstGeom>
          <a:noFill/>
          <a:ln w="9525">
            <a:noFill/>
            <a:miter lim="800000"/>
            <a:headEnd/>
            <a:tailEnd/>
          </a:ln>
          <a:effectLst/>
        </p:spPr>
        <p:txBody>
          <a:bodyPr wrap="none">
            <a:spAutoFit/>
          </a:bodyPr>
          <a:lstStyle/>
          <a:p>
            <a:r>
              <a:rPr lang="en-US" sz="2000">
                <a:solidFill>
                  <a:srgbClr val="CC0000"/>
                </a:solidFill>
                <a:latin typeface="Arial" charset="0"/>
              </a:rPr>
              <a:t>Mass ?</a:t>
            </a:r>
          </a:p>
          <a:p>
            <a:r>
              <a:rPr lang="en-US" sz="2000">
                <a:solidFill>
                  <a:srgbClr val="CC0000"/>
                </a:solidFill>
                <a:latin typeface="Arial" charset="0"/>
              </a:rPr>
              <a:t>m/z ?</a:t>
            </a:r>
          </a:p>
          <a:p>
            <a:r>
              <a:rPr lang="en-US" sz="2000">
                <a:solidFill>
                  <a:srgbClr val="CC0000"/>
                </a:solidFill>
                <a:latin typeface="Arial" charset="0"/>
              </a:rPr>
              <a:t>Charge (z)</a:t>
            </a:r>
          </a:p>
          <a:p>
            <a:r>
              <a:rPr lang="en-US" sz="2000">
                <a:solidFill>
                  <a:srgbClr val="CC0000"/>
                </a:solidFill>
                <a:latin typeface="Arial" charset="0"/>
              </a:rPr>
              <a:t>Sequence ?</a:t>
            </a:r>
          </a:p>
          <a:p>
            <a:r>
              <a:rPr lang="en-US" sz="2000">
                <a:solidFill>
                  <a:srgbClr val="CC0000"/>
                </a:solidFill>
                <a:latin typeface="Arial" charset="0"/>
              </a:rPr>
              <a:t>Temperature ?</a:t>
            </a:r>
          </a:p>
          <a:p>
            <a:r>
              <a:rPr lang="en-US" sz="2000">
                <a:solidFill>
                  <a:srgbClr val="CC0000"/>
                </a:solidFill>
                <a:latin typeface="Arial" charset="0"/>
              </a:rPr>
              <a:t>Anion ?</a:t>
            </a:r>
          </a:p>
          <a:p>
            <a:r>
              <a:rPr lang="en-US" sz="2000">
                <a:solidFill>
                  <a:srgbClr val="CC0000"/>
                </a:solidFill>
                <a:latin typeface="Arial" charset="0"/>
              </a:rPr>
              <a:t>He Pressure?</a:t>
            </a:r>
          </a:p>
        </p:txBody>
      </p:sp>
      <p:sp>
        <p:nvSpPr>
          <p:cNvPr id="602123" name="Line 11"/>
          <p:cNvSpPr>
            <a:spLocks noChangeShapeType="1"/>
          </p:cNvSpPr>
          <p:nvPr/>
        </p:nvSpPr>
        <p:spPr bwMode="auto">
          <a:xfrm flipH="1">
            <a:off x="2774950" y="2032000"/>
            <a:ext cx="857250" cy="1782763"/>
          </a:xfrm>
          <a:prstGeom prst="line">
            <a:avLst/>
          </a:prstGeom>
          <a:noFill/>
          <a:ln w="76200">
            <a:solidFill>
              <a:schemeClr val="tx2"/>
            </a:solidFill>
            <a:round/>
            <a:headEnd/>
            <a:tailEnd type="triangle" w="med" len="med"/>
          </a:ln>
          <a:effectLst/>
        </p:spPr>
        <p:txBody>
          <a:bodyPr/>
          <a:lstStyle/>
          <a:p>
            <a:endParaRPr lang="en-US"/>
          </a:p>
        </p:txBody>
      </p:sp>
      <p:sp>
        <p:nvSpPr>
          <p:cNvPr id="602124" name="Text Box 12"/>
          <p:cNvSpPr txBox="1">
            <a:spLocks noChangeArrowheads="1"/>
          </p:cNvSpPr>
          <p:nvPr/>
        </p:nvSpPr>
        <p:spPr bwMode="auto">
          <a:xfrm>
            <a:off x="5770563" y="3908425"/>
            <a:ext cx="2300287" cy="822325"/>
          </a:xfrm>
          <a:prstGeom prst="rect">
            <a:avLst/>
          </a:prstGeom>
          <a:noFill/>
          <a:ln w="9525">
            <a:noFill/>
            <a:miter lim="800000"/>
            <a:headEnd/>
            <a:tailEnd/>
          </a:ln>
          <a:effectLst/>
        </p:spPr>
        <p:txBody>
          <a:bodyPr wrap="none">
            <a:spAutoFit/>
          </a:bodyPr>
          <a:lstStyle/>
          <a:p>
            <a:r>
              <a:rPr lang="en-US">
                <a:latin typeface="Arial" charset="0"/>
              </a:rPr>
              <a:t>Fragmentation</a:t>
            </a:r>
          </a:p>
          <a:p>
            <a:r>
              <a:rPr lang="en-US">
                <a:latin typeface="Arial" charset="0"/>
              </a:rPr>
              <a:t>Products</a:t>
            </a:r>
            <a:r>
              <a:rPr lang="en-US" sz="2000">
                <a:latin typeface="Arial" charset="0"/>
              </a:rPr>
              <a:t> </a:t>
            </a:r>
          </a:p>
        </p:txBody>
      </p:sp>
      <p:sp>
        <p:nvSpPr>
          <p:cNvPr id="602125" name="Text Box 13"/>
          <p:cNvSpPr txBox="1">
            <a:spLocks noChangeArrowheads="1"/>
          </p:cNvSpPr>
          <p:nvPr/>
        </p:nvSpPr>
        <p:spPr bwMode="auto">
          <a:xfrm>
            <a:off x="5181600" y="4740275"/>
            <a:ext cx="3348038" cy="457200"/>
          </a:xfrm>
          <a:prstGeom prst="rect">
            <a:avLst/>
          </a:prstGeom>
          <a:noFill/>
          <a:ln w="9525">
            <a:noFill/>
            <a:miter lim="800000"/>
            <a:headEnd/>
            <a:tailEnd/>
          </a:ln>
          <a:effectLst/>
        </p:spPr>
        <p:txBody>
          <a:bodyPr>
            <a:spAutoFit/>
          </a:bodyPr>
          <a:lstStyle/>
          <a:p>
            <a:r>
              <a:rPr lang="en-US">
                <a:latin typeface="Arial" charset="0"/>
              </a:rPr>
              <a:t>c, z, etc.</a:t>
            </a:r>
          </a:p>
        </p:txBody>
      </p:sp>
      <p:sp>
        <p:nvSpPr>
          <p:cNvPr id="602126" name="Text Box 14"/>
          <p:cNvSpPr txBox="1">
            <a:spLocks noChangeArrowheads="1"/>
          </p:cNvSpPr>
          <p:nvPr/>
        </p:nvSpPr>
        <p:spPr bwMode="auto">
          <a:xfrm>
            <a:off x="3040063" y="236538"/>
            <a:ext cx="3273425" cy="823912"/>
          </a:xfrm>
          <a:prstGeom prst="rect">
            <a:avLst/>
          </a:prstGeom>
          <a:noFill/>
          <a:ln w="9525">
            <a:noFill/>
            <a:miter lim="800000"/>
            <a:headEnd/>
            <a:tailEnd/>
          </a:ln>
          <a:effectLst/>
        </p:spPr>
        <p:txBody>
          <a:bodyPr wrap="none">
            <a:spAutoFit/>
          </a:bodyPr>
          <a:lstStyle/>
          <a:p>
            <a:pPr algn="l"/>
            <a:r>
              <a:rPr lang="en-US" sz="4000">
                <a:latin typeface="Arial" charset="0"/>
              </a:rPr>
              <a:t> </a:t>
            </a:r>
            <a:r>
              <a:rPr lang="en-US" sz="4800">
                <a:solidFill>
                  <a:schemeClr val="tx2"/>
                </a:solidFill>
                <a:latin typeface="Arial" charset="0"/>
              </a:rPr>
              <a:t>ET or ET</a:t>
            </a:r>
            <a:r>
              <a:rPr lang="en-US" sz="4800">
                <a:latin typeface="Arial" charset="0"/>
              </a:rPr>
              <a:t>D</a:t>
            </a:r>
          </a:p>
        </p:txBody>
      </p:sp>
      <p:sp>
        <p:nvSpPr>
          <p:cNvPr id="602128" name="AutoShape 16"/>
          <p:cNvSpPr>
            <a:spLocks noChangeArrowheads="1"/>
          </p:cNvSpPr>
          <p:nvPr/>
        </p:nvSpPr>
        <p:spPr bwMode="auto">
          <a:xfrm>
            <a:off x="3352800" y="5638800"/>
            <a:ext cx="4495800" cy="1066800"/>
          </a:xfrm>
          <a:prstGeom prst="curvedUpArrow">
            <a:avLst>
              <a:gd name="adj1" fmla="val 46552"/>
              <a:gd name="adj2" fmla="val 168571"/>
              <a:gd name="adj3" fmla="val 33333"/>
            </a:avLst>
          </a:prstGeom>
          <a:solidFill>
            <a:schemeClr val="tx1"/>
          </a:solidFill>
          <a:ln w="9525">
            <a:solidFill>
              <a:schemeClr val="tx1"/>
            </a:solidFill>
            <a:miter lim="800000"/>
            <a:headEnd/>
            <a:tailEnd/>
          </a:ln>
          <a:effectLst/>
        </p:spPr>
        <p:txBody>
          <a:bodyPr wrap="none" anchor="ctr"/>
          <a:lstStyle/>
          <a:p>
            <a:endParaRPr lang="en-US"/>
          </a:p>
        </p:txBody>
      </p:sp>
      <p:sp>
        <p:nvSpPr>
          <p:cNvPr id="602129" name="Text Box 17"/>
          <p:cNvSpPr txBox="1">
            <a:spLocks noChangeArrowheads="1"/>
          </p:cNvSpPr>
          <p:nvPr/>
        </p:nvSpPr>
        <p:spPr bwMode="auto">
          <a:xfrm>
            <a:off x="4495800" y="5562600"/>
            <a:ext cx="1143000" cy="579438"/>
          </a:xfrm>
          <a:prstGeom prst="rect">
            <a:avLst/>
          </a:prstGeom>
          <a:noFill/>
          <a:ln w="9525" algn="ctr">
            <a:noFill/>
            <a:miter lim="800000"/>
            <a:headEnd/>
            <a:tailEnd/>
          </a:ln>
          <a:effectLst/>
        </p:spPr>
        <p:txBody>
          <a:bodyPr>
            <a:spAutoFit/>
          </a:bodyPr>
          <a:lstStyle/>
          <a:p>
            <a:pPr>
              <a:spcBef>
                <a:spcPct val="50000"/>
              </a:spcBef>
            </a:pPr>
            <a:r>
              <a:rPr lang="en-US" sz="3200" b="0">
                <a:latin typeface="Arial" charset="0"/>
              </a:rPr>
              <a:t>CAD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0" y="152400"/>
            <a:ext cx="9144000" cy="685800"/>
          </a:xfrm>
          <a:prstGeom prst="rect">
            <a:avLst/>
          </a:prstGeom>
          <a:noFill/>
          <a:ln w="9525">
            <a:noFill/>
            <a:miter lim="800000"/>
            <a:headEnd/>
            <a:tailEnd/>
          </a:ln>
        </p:spPr>
        <p:txBody>
          <a:bodyPr anchor="ctr"/>
          <a:lstStyle/>
          <a:p>
            <a:pPr eaLnBrk="1" hangingPunct="1"/>
            <a:r>
              <a:rPr lang="en-US" sz="3200" b="0">
                <a:solidFill>
                  <a:srgbClr val="FFFF00"/>
                </a:solidFill>
                <a:latin typeface="Arial" charset="0"/>
              </a:rPr>
              <a:t>Peptide Sequencing using Mass Spectrometry </a:t>
            </a:r>
          </a:p>
        </p:txBody>
      </p:sp>
      <p:grpSp>
        <p:nvGrpSpPr>
          <p:cNvPr id="2" name="Group 2"/>
          <p:cNvGrpSpPr>
            <a:grpSpLocks/>
          </p:cNvGrpSpPr>
          <p:nvPr/>
        </p:nvGrpSpPr>
        <p:grpSpPr bwMode="auto">
          <a:xfrm>
            <a:off x="774700" y="1447800"/>
            <a:ext cx="7683500" cy="677863"/>
            <a:chOff x="774700" y="1447800"/>
            <a:chExt cx="7683619" cy="677863"/>
          </a:xfrm>
        </p:grpSpPr>
        <p:sp>
          <p:nvSpPr>
            <p:cNvPr id="14741" name="Text Box 8"/>
            <p:cNvSpPr txBox="1">
              <a:spLocks noChangeArrowheads="1"/>
            </p:cNvSpPr>
            <p:nvPr/>
          </p:nvSpPr>
          <p:spPr bwMode="auto">
            <a:xfrm>
              <a:off x="7061200"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K</a:t>
              </a:r>
              <a:endParaRPr lang="en-US" sz="2800" b="0">
                <a:solidFill>
                  <a:srgbClr val="FFFFFF"/>
                </a:solidFill>
                <a:latin typeface="Arial" charset="0"/>
              </a:endParaRPr>
            </a:p>
          </p:txBody>
        </p:sp>
        <p:sp>
          <p:nvSpPr>
            <p:cNvPr id="14742" name="Text Box 9"/>
            <p:cNvSpPr txBox="1">
              <a:spLocks noChangeArrowheads="1"/>
            </p:cNvSpPr>
            <p:nvPr/>
          </p:nvSpPr>
          <p:spPr bwMode="auto">
            <a:xfrm>
              <a:off x="6884988"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1166</a:t>
              </a:r>
            </a:p>
          </p:txBody>
        </p:sp>
        <p:sp>
          <p:nvSpPr>
            <p:cNvPr id="14743" name="Text Box 10"/>
            <p:cNvSpPr txBox="1">
              <a:spLocks noChangeArrowheads="1"/>
            </p:cNvSpPr>
            <p:nvPr/>
          </p:nvSpPr>
          <p:spPr bwMode="auto">
            <a:xfrm>
              <a:off x="6296025"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4744" name="Text Box 12"/>
            <p:cNvSpPr txBox="1">
              <a:spLocks noChangeArrowheads="1"/>
            </p:cNvSpPr>
            <p:nvPr/>
          </p:nvSpPr>
          <p:spPr bwMode="auto">
            <a:xfrm>
              <a:off x="6119813"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1020</a:t>
              </a:r>
            </a:p>
          </p:txBody>
        </p:sp>
        <p:sp>
          <p:nvSpPr>
            <p:cNvPr id="14745" name="Text Box 13"/>
            <p:cNvSpPr txBox="1">
              <a:spLocks noChangeArrowheads="1"/>
            </p:cNvSpPr>
            <p:nvPr/>
          </p:nvSpPr>
          <p:spPr bwMode="auto">
            <a:xfrm>
              <a:off x="55959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4746" name="Text Box 15"/>
            <p:cNvSpPr txBox="1">
              <a:spLocks noChangeArrowheads="1"/>
            </p:cNvSpPr>
            <p:nvPr/>
          </p:nvSpPr>
          <p:spPr bwMode="auto">
            <a:xfrm>
              <a:off x="5481638"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907</a:t>
              </a:r>
            </a:p>
          </p:txBody>
        </p:sp>
        <p:sp>
          <p:nvSpPr>
            <p:cNvPr id="14747" name="Text Box 16"/>
            <p:cNvSpPr txBox="1">
              <a:spLocks noChangeArrowheads="1"/>
            </p:cNvSpPr>
            <p:nvPr/>
          </p:nvSpPr>
          <p:spPr bwMode="auto">
            <a:xfrm>
              <a:off x="4957763"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D</a:t>
              </a:r>
              <a:endParaRPr lang="en-US" sz="2800" b="0">
                <a:solidFill>
                  <a:srgbClr val="FFFFFF"/>
                </a:solidFill>
                <a:latin typeface="Arial" charset="0"/>
              </a:endParaRPr>
            </a:p>
          </p:txBody>
        </p:sp>
        <p:sp>
          <p:nvSpPr>
            <p:cNvPr id="14748" name="Text Box 18"/>
            <p:cNvSpPr txBox="1">
              <a:spLocks noChangeArrowheads="1"/>
            </p:cNvSpPr>
            <p:nvPr/>
          </p:nvSpPr>
          <p:spPr bwMode="auto">
            <a:xfrm>
              <a:off x="4843463"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778</a:t>
              </a:r>
            </a:p>
          </p:txBody>
        </p:sp>
        <p:sp>
          <p:nvSpPr>
            <p:cNvPr id="14749" name="Text Box 19"/>
            <p:cNvSpPr txBox="1">
              <a:spLocks noChangeArrowheads="1"/>
            </p:cNvSpPr>
            <p:nvPr/>
          </p:nvSpPr>
          <p:spPr bwMode="auto">
            <a:xfrm>
              <a:off x="4318000"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4750" name="Text Box 21"/>
            <p:cNvSpPr txBox="1">
              <a:spLocks noChangeArrowheads="1"/>
            </p:cNvSpPr>
            <p:nvPr/>
          </p:nvSpPr>
          <p:spPr bwMode="auto">
            <a:xfrm>
              <a:off x="42037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663</a:t>
              </a:r>
            </a:p>
          </p:txBody>
        </p:sp>
        <p:sp>
          <p:nvSpPr>
            <p:cNvPr id="14751" name="Text Box 22"/>
            <p:cNvSpPr txBox="1">
              <a:spLocks noChangeArrowheads="1"/>
            </p:cNvSpPr>
            <p:nvPr/>
          </p:nvSpPr>
          <p:spPr bwMode="auto">
            <a:xfrm>
              <a:off x="36782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4752" name="Text Box 24"/>
            <p:cNvSpPr txBox="1">
              <a:spLocks noChangeArrowheads="1"/>
            </p:cNvSpPr>
            <p:nvPr/>
          </p:nvSpPr>
          <p:spPr bwMode="auto">
            <a:xfrm>
              <a:off x="35814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534</a:t>
              </a:r>
            </a:p>
          </p:txBody>
        </p:sp>
        <p:sp>
          <p:nvSpPr>
            <p:cNvPr id="14753" name="Text Box 25"/>
            <p:cNvSpPr txBox="1">
              <a:spLocks noChangeArrowheads="1"/>
            </p:cNvSpPr>
            <p:nvPr/>
          </p:nvSpPr>
          <p:spPr bwMode="auto">
            <a:xfrm>
              <a:off x="3040063"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4754" name="Text Box 27"/>
            <p:cNvSpPr txBox="1">
              <a:spLocks noChangeArrowheads="1"/>
            </p:cNvSpPr>
            <p:nvPr/>
          </p:nvSpPr>
          <p:spPr bwMode="auto">
            <a:xfrm>
              <a:off x="2943225"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405</a:t>
              </a:r>
            </a:p>
          </p:txBody>
        </p:sp>
        <p:sp>
          <p:nvSpPr>
            <p:cNvPr id="14755" name="Text Box 28"/>
            <p:cNvSpPr txBox="1">
              <a:spLocks noChangeArrowheads="1"/>
            </p:cNvSpPr>
            <p:nvPr/>
          </p:nvSpPr>
          <p:spPr bwMode="auto">
            <a:xfrm>
              <a:off x="2336800"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F</a:t>
              </a:r>
              <a:endParaRPr lang="en-US" sz="2800" b="0">
                <a:solidFill>
                  <a:srgbClr val="FFFFFF"/>
                </a:solidFill>
                <a:latin typeface="Arial" charset="0"/>
              </a:endParaRPr>
            </a:p>
          </p:txBody>
        </p:sp>
        <p:sp>
          <p:nvSpPr>
            <p:cNvPr id="14756" name="Text Box 30"/>
            <p:cNvSpPr txBox="1">
              <a:spLocks noChangeArrowheads="1"/>
            </p:cNvSpPr>
            <p:nvPr/>
          </p:nvSpPr>
          <p:spPr bwMode="auto">
            <a:xfrm>
              <a:off x="2239962"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292</a:t>
              </a:r>
            </a:p>
          </p:txBody>
        </p:sp>
        <p:sp>
          <p:nvSpPr>
            <p:cNvPr id="14757" name="Text Box 31"/>
            <p:cNvSpPr txBox="1">
              <a:spLocks noChangeArrowheads="1"/>
            </p:cNvSpPr>
            <p:nvPr/>
          </p:nvSpPr>
          <p:spPr bwMode="auto">
            <a:xfrm>
              <a:off x="1571625" y="1758950"/>
              <a:ext cx="3619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G</a:t>
              </a:r>
              <a:endParaRPr lang="en-US" sz="2800" b="0">
                <a:solidFill>
                  <a:srgbClr val="FFFFFF"/>
                </a:solidFill>
                <a:latin typeface="Arial" charset="0"/>
              </a:endParaRPr>
            </a:p>
          </p:txBody>
        </p:sp>
        <p:sp>
          <p:nvSpPr>
            <p:cNvPr id="14758" name="Text Box 33"/>
            <p:cNvSpPr txBox="1">
              <a:spLocks noChangeArrowheads="1"/>
            </p:cNvSpPr>
            <p:nvPr/>
          </p:nvSpPr>
          <p:spPr bwMode="auto">
            <a:xfrm>
              <a:off x="1474787"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145</a:t>
              </a:r>
            </a:p>
          </p:txBody>
        </p:sp>
        <p:sp>
          <p:nvSpPr>
            <p:cNvPr id="14759" name="Text Box 34"/>
            <p:cNvSpPr txBox="1">
              <a:spLocks noChangeArrowheads="1"/>
            </p:cNvSpPr>
            <p:nvPr/>
          </p:nvSpPr>
          <p:spPr bwMode="auto">
            <a:xfrm>
              <a:off x="808038" y="175260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S</a:t>
              </a:r>
              <a:endParaRPr lang="en-US" sz="2800" b="0">
                <a:solidFill>
                  <a:srgbClr val="FFFFFF"/>
                </a:solidFill>
                <a:latin typeface="Arial" charset="0"/>
              </a:endParaRPr>
            </a:p>
          </p:txBody>
        </p:sp>
        <p:sp>
          <p:nvSpPr>
            <p:cNvPr id="14760" name="Text Box 36"/>
            <p:cNvSpPr txBox="1">
              <a:spLocks noChangeArrowheads="1"/>
            </p:cNvSpPr>
            <p:nvPr/>
          </p:nvSpPr>
          <p:spPr bwMode="auto">
            <a:xfrm>
              <a:off x="774700" y="1447800"/>
              <a:ext cx="438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88</a:t>
              </a:r>
            </a:p>
          </p:txBody>
        </p:sp>
        <p:sp>
          <p:nvSpPr>
            <p:cNvPr id="14761" name="Text Box 38"/>
            <p:cNvSpPr txBox="1">
              <a:spLocks noChangeArrowheads="1"/>
            </p:cNvSpPr>
            <p:nvPr/>
          </p:nvSpPr>
          <p:spPr bwMode="auto">
            <a:xfrm>
              <a:off x="7658100" y="1447800"/>
              <a:ext cx="800219"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b ions</a:t>
              </a:r>
            </a:p>
          </p:txBody>
        </p:sp>
      </p:grpSp>
      <p:grpSp>
        <p:nvGrpSpPr>
          <p:cNvPr id="3" name="Group 452"/>
          <p:cNvGrpSpPr>
            <a:grpSpLocks/>
          </p:cNvGrpSpPr>
          <p:nvPr/>
        </p:nvGrpSpPr>
        <p:grpSpPr bwMode="auto">
          <a:xfrm>
            <a:off x="300038" y="2916238"/>
            <a:ext cx="8736012" cy="3698875"/>
            <a:chOff x="300038" y="2916238"/>
            <a:chExt cx="8736012" cy="3698875"/>
          </a:xfrm>
        </p:grpSpPr>
        <p:sp>
          <p:nvSpPr>
            <p:cNvPr id="14341" name="Rectangle 39"/>
            <p:cNvSpPr>
              <a:spLocks noChangeArrowheads="1"/>
            </p:cNvSpPr>
            <p:nvPr/>
          </p:nvSpPr>
          <p:spPr bwMode="auto">
            <a:xfrm>
              <a:off x="4295775" y="62484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m/z</a:t>
              </a:r>
            </a:p>
          </p:txBody>
        </p:sp>
        <p:sp>
          <p:nvSpPr>
            <p:cNvPr id="14342" name="Line 40"/>
            <p:cNvSpPr>
              <a:spLocks noChangeShapeType="1"/>
            </p:cNvSpPr>
            <p:nvPr/>
          </p:nvSpPr>
          <p:spPr bwMode="auto">
            <a:xfrm flipV="1">
              <a:off x="1112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43" name="Line 41"/>
            <p:cNvSpPr>
              <a:spLocks noChangeShapeType="1"/>
            </p:cNvSpPr>
            <p:nvPr/>
          </p:nvSpPr>
          <p:spPr bwMode="auto">
            <a:xfrm flipV="1">
              <a:off x="1146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44" name="Line 42"/>
            <p:cNvSpPr>
              <a:spLocks noChangeShapeType="1"/>
            </p:cNvSpPr>
            <p:nvPr/>
          </p:nvSpPr>
          <p:spPr bwMode="auto">
            <a:xfrm flipV="1">
              <a:off x="1182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45" name="Line 43"/>
            <p:cNvSpPr>
              <a:spLocks noChangeShapeType="1"/>
            </p:cNvSpPr>
            <p:nvPr/>
          </p:nvSpPr>
          <p:spPr bwMode="auto">
            <a:xfrm flipV="1">
              <a:off x="1204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46" name="Line 44"/>
            <p:cNvSpPr>
              <a:spLocks noChangeShapeType="1"/>
            </p:cNvSpPr>
            <p:nvPr/>
          </p:nvSpPr>
          <p:spPr bwMode="auto">
            <a:xfrm flipV="1">
              <a:off x="12954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47" name="Line 45"/>
            <p:cNvSpPr>
              <a:spLocks noChangeShapeType="1"/>
            </p:cNvSpPr>
            <p:nvPr/>
          </p:nvSpPr>
          <p:spPr bwMode="auto">
            <a:xfrm flipV="1">
              <a:off x="1306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48" name="Line 46"/>
            <p:cNvSpPr>
              <a:spLocks noChangeShapeType="1"/>
            </p:cNvSpPr>
            <p:nvPr/>
          </p:nvSpPr>
          <p:spPr bwMode="auto">
            <a:xfrm flipV="1">
              <a:off x="1317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49" name="Line 47"/>
            <p:cNvSpPr>
              <a:spLocks noChangeShapeType="1"/>
            </p:cNvSpPr>
            <p:nvPr/>
          </p:nvSpPr>
          <p:spPr bwMode="auto">
            <a:xfrm flipV="1">
              <a:off x="1328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0" name="Line 48"/>
            <p:cNvSpPr>
              <a:spLocks noChangeShapeType="1"/>
            </p:cNvSpPr>
            <p:nvPr/>
          </p:nvSpPr>
          <p:spPr bwMode="auto">
            <a:xfrm flipV="1">
              <a:off x="1341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1" name="Line 49"/>
            <p:cNvSpPr>
              <a:spLocks noChangeShapeType="1"/>
            </p:cNvSpPr>
            <p:nvPr/>
          </p:nvSpPr>
          <p:spPr bwMode="auto">
            <a:xfrm flipV="1">
              <a:off x="1352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2" name="Line 50"/>
            <p:cNvSpPr>
              <a:spLocks noChangeShapeType="1"/>
            </p:cNvSpPr>
            <p:nvPr/>
          </p:nvSpPr>
          <p:spPr bwMode="auto">
            <a:xfrm flipV="1">
              <a:off x="13858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3" name="Line 51"/>
            <p:cNvSpPr>
              <a:spLocks noChangeShapeType="1"/>
            </p:cNvSpPr>
            <p:nvPr/>
          </p:nvSpPr>
          <p:spPr bwMode="auto">
            <a:xfrm flipV="1">
              <a:off x="1398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4" name="Line 52"/>
            <p:cNvSpPr>
              <a:spLocks noChangeShapeType="1"/>
            </p:cNvSpPr>
            <p:nvPr/>
          </p:nvSpPr>
          <p:spPr bwMode="auto">
            <a:xfrm flipV="1">
              <a:off x="1409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5" name="Line 53"/>
            <p:cNvSpPr>
              <a:spLocks noChangeShapeType="1"/>
            </p:cNvSpPr>
            <p:nvPr/>
          </p:nvSpPr>
          <p:spPr bwMode="auto">
            <a:xfrm flipV="1">
              <a:off x="1420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6" name="Line 54"/>
            <p:cNvSpPr>
              <a:spLocks noChangeShapeType="1"/>
            </p:cNvSpPr>
            <p:nvPr/>
          </p:nvSpPr>
          <p:spPr bwMode="auto">
            <a:xfrm flipV="1">
              <a:off x="14319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7" name="Line 55"/>
            <p:cNvSpPr>
              <a:spLocks noChangeShapeType="1"/>
            </p:cNvSpPr>
            <p:nvPr/>
          </p:nvSpPr>
          <p:spPr bwMode="auto">
            <a:xfrm flipV="1">
              <a:off x="1443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8" name="Line 56"/>
            <p:cNvSpPr>
              <a:spLocks noChangeShapeType="1"/>
            </p:cNvSpPr>
            <p:nvPr/>
          </p:nvSpPr>
          <p:spPr bwMode="auto">
            <a:xfrm flipV="1">
              <a:off x="1454150"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59" name="Line 57"/>
            <p:cNvSpPr>
              <a:spLocks noChangeShapeType="1"/>
            </p:cNvSpPr>
            <p:nvPr/>
          </p:nvSpPr>
          <p:spPr bwMode="auto">
            <a:xfrm flipV="1">
              <a:off x="14652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0" name="Line 58"/>
            <p:cNvSpPr>
              <a:spLocks noChangeShapeType="1"/>
            </p:cNvSpPr>
            <p:nvPr/>
          </p:nvSpPr>
          <p:spPr bwMode="auto">
            <a:xfrm flipV="1">
              <a:off x="1476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1" name="Line 59"/>
            <p:cNvSpPr>
              <a:spLocks noChangeShapeType="1"/>
            </p:cNvSpPr>
            <p:nvPr/>
          </p:nvSpPr>
          <p:spPr bwMode="auto">
            <a:xfrm flipV="1">
              <a:off x="14890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2" name="Line 60"/>
            <p:cNvSpPr>
              <a:spLocks noChangeShapeType="1"/>
            </p:cNvSpPr>
            <p:nvPr/>
          </p:nvSpPr>
          <p:spPr bwMode="auto">
            <a:xfrm flipV="1">
              <a:off x="1500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3" name="Line 61"/>
            <p:cNvSpPr>
              <a:spLocks noChangeShapeType="1"/>
            </p:cNvSpPr>
            <p:nvPr/>
          </p:nvSpPr>
          <p:spPr bwMode="auto">
            <a:xfrm flipV="1">
              <a:off x="15240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4" name="Line 62"/>
            <p:cNvSpPr>
              <a:spLocks noChangeShapeType="1"/>
            </p:cNvSpPr>
            <p:nvPr/>
          </p:nvSpPr>
          <p:spPr bwMode="auto">
            <a:xfrm flipV="1">
              <a:off x="15462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5" name="Line 63"/>
            <p:cNvSpPr>
              <a:spLocks noChangeShapeType="1"/>
            </p:cNvSpPr>
            <p:nvPr/>
          </p:nvSpPr>
          <p:spPr bwMode="auto">
            <a:xfrm flipV="1">
              <a:off x="1557338"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6" name="Line 64"/>
            <p:cNvSpPr>
              <a:spLocks noChangeShapeType="1"/>
            </p:cNvSpPr>
            <p:nvPr/>
          </p:nvSpPr>
          <p:spPr bwMode="auto">
            <a:xfrm flipV="1">
              <a:off x="15684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7" name="Line 65"/>
            <p:cNvSpPr>
              <a:spLocks noChangeShapeType="1"/>
            </p:cNvSpPr>
            <p:nvPr/>
          </p:nvSpPr>
          <p:spPr bwMode="auto">
            <a:xfrm flipV="1">
              <a:off x="15906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8" name="Line 66"/>
            <p:cNvSpPr>
              <a:spLocks noChangeShapeType="1"/>
            </p:cNvSpPr>
            <p:nvPr/>
          </p:nvSpPr>
          <p:spPr bwMode="auto">
            <a:xfrm flipV="1">
              <a:off x="1603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69" name="Line 67"/>
            <p:cNvSpPr>
              <a:spLocks noChangeShapeType="1"/>
            </p:cNvSpPr>
            <p:nvPr/>
          </p:nvSpPr>
          <p:spPr bwMode="auto">
            <a:xfrm flipV="1">
              <a:off x="1612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0" name="Line 68"/>
            <p:cNvSpPr>
              <a:spLocks noChangeShapeType="1"/>
            </p:cNvSpPr>
            <p:nvPr/>
          </p:nvSpPr>
          <p:spPr bwMode="auto">
            <a:xfrm flipV="1">
              <a:off x="1624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1" name="Line 69"/>
            <p:cNvSpPr>
              <a:spLocks noChangeShapeType="1"/>
            </p:cNvSpPr>
            <p:nvPr/>
          </p:nvSpPr>
          <p:spPr bwMode="auto">
            <a:xfrm flipV="1">
              <a:off x="1649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2" name="Line 70"/>
            <p:cNvSpPr>
              <a:spLocks noChangeShapeType="1"/>
            </p:cNvSpPr>
            <p:nvPr/>
          </p:nvSpPr>
          <p:spPr bwMode="auto">
            <a:xfrm flipV="1">
              <a:off x="1660525" y="5657850"/>
              <a:ext cx="0" cy="3444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3" name="Line 71"/>
            <p:cNvSpPr>
              <a:spLocks noChangeShapeType="1"/>
            </p:cNvSpPr>
            <p:nvPr/>
          </p:nvSpPr>
          <p:spPr bwMode="auto">
            <a:xfrm flipV="1">
              <a:off x="1671638" y="5962650"/>
              <a:ext cx="0" cy="396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4" name="Line 72"/>
            <p:cNvSpPr>
              <a:spLocks noChangeShapeType="1"/>
            </p:cNvSpPr>
            <p:nvPr/>
          </p:nvSpPr>
          <p:spPr bwMode="auto">
            <a:xfrm flipV="1">
              <a:off x="1693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5" name="Line 73"/>
            <p:cNvSpPr>
              <a:spLocks noChangeShapeType="1"/>
            </p:cNvSpPr>
            <p:nvPr/>
          </p:nvSpPr>
          <p:spPr bwMode="auto">
            <a:xfrm flipV="1">
              <a:off x="1704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6" name="Line 74"/>
            <p:cNvSpPr>
              <a:spLocks noChangeShapeType="1"/>
            </p:cNvSpPr>
            <p:nvPr/>
          </p:nvSpPr>
          <p:spPr bwMode="auto">
            <a:xfrm flipV="1">
              <a:off x="1727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7" name="Line 75"/>
            <p:cNvSpPr>
              <a:spLocks noChangeShapeType="1"/>
            </p:cNvSpPr>
            <p:nvPr/>
          </p:nvSpPr>
          <p:spPr bwMode="auto">
            <a:xfrm flipV="1">
              <a:off x="1739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8" name="Line 76"/>
            <p:cNvSpPr>
              <a:spLocks noChangeShapeType="1"/>
            </p:cNvSpPr>
            <p:nvPr/>
          </p:nvSpPr>
          <p:spPr bwMode="auto">
            <a:xfrm flipV="1">
              <a:off x="1751013" y="5913438"/>
              <a:ext cx="0" cy="889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79" name="Line 77"/>
            <p:cNvSpPr>
              <a:spLocks noChangeShapeType="1"/>
            </p:cNvSpPr>
            <p:nvPr/>
          </p:nvSpPr>
          <p:spPr bwMode="auto">
            <a:xfrm flipV="1">
              <a:off x="1762125" y="5903913"/>
              <a:ext cx="0" cy="984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0" name="Line 78"/>
            <p:cNvSpPr>
              <a:spLocks noChangeShapeType="1"/>
            </p:cNvSpPr>
            <p:nvPr/>
          </p:nvSpPr>
          <p:spPr bwMode="auto">
            <a:xfrm flipV="1">
              <a:off x="17748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1" name="Line 79"/>
            <p:cNvSpPr>
              <a:spLocks noChangeShapeType="1"/>
            </p:cNvSpPr>
            <p:nvPr/>
          </p:nvSpPr>
          <p:spPr bwMode="auto">
            <a:xfrm flipV="1">
              <a:off x="18192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2" name="Line 80"/>
            <p:cNvSpPr>
              <a:spLocks noChangeShapeType="1"/>
            </p:cNvSpPr>
            <p:nvPr/>
          </p:nvSpPr>
          <p:spPr bwMode="auto">
            <a:xfrm flipV="1">
              <a:off x="1831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3" name="Line 81"/>
            <p:cNvSpPr>
              <a:spLocks noChangeShapeType="1"/>
            </p:cNvSpPr>
            <p:nvPr/>
          </p:nvSpPr>
          <p:spPr bwMode="auto">
            <a:xfrm flipV="1">
              <a:off x="1841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4" name="Line 82"/>
            <p:cNvSpPr>
              <a:spLocks noChangeShapeType="1"/>
            </p:cNvSpPr>
            <p:nvPr/>
          </p:nvSpPr>
          <p:spPr bwMode="auto">
            <a:xfrm flipV="1">
              <a:off x="1854200"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5" name="Line 83"/>
            <p:cNvSpPr>
              <a:spLocks noChangeShapeType="1"/>
            </p:cNvSpPr>
            <p:nvPr/>
          </p:nvSpPr>
          <p:spPr bwMode="auto">
            <a:xfrm flipV="1">
              <a:off x="1865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6" name="Line 84"/>
            <p:cNvSpPr>
              <a:spLocks noChangeShapeType="1"/>
            </p:cNvSpPr>
            <p:nvPr/>
          </p:nvSpPr>
          <p:spPr bwMode="auto">
            <a:xfrm flipV="1">
              <a:off x="1876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7" name="Line 85"/>
            <p:cNvSpPr>
              <a:spLocks noChangeShapeType="1"/>
            </p:cNvSpPr>
            <p:nvPr/>
          </p:nvSpPr>
          <p:spPr bwMode="auto">
            <a:xfrm flipV="1">
              <a:off x="18891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8" name="Line 86"/>
            <p:cNvSpPr>
              <a:spLocks noChangeShapeType="1"/>
            </p:cNvSpPr>
            <p:nvPr/>
          </p:nvSpPr>
          <p:spPr bwMode="auto">
            <a:xfrm flipV="1">
              <a:off x="1920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89" name="Line 87"/>
            <p:cNvSpPr>
              <a:spLocks noChangeShapeType="1"/>
            </p:cNvSpPr>
            <p:nvPr/>
          </p:nvSpPr>
          <p:spPr bwMode="auto">
            <a:xfrm flipV="1">
              <a:off x="1968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0" name="Line 88"/>
            <p:cNvSpPr>
              <a:spLocks noChangeShapeType="1"/>
            </p:cNvSpPr>
            <p:nvPr/>
          </p:nvSpPr>
          <p:spPr bwMode="auto">
            <a:xfrm flipV="1">
              <a:off x="1979613" y="5383213"/>
              <a:ext cx="0" cy="6191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1" name="Line 89"/>
            <p:cNvSpPr>
              <a:spLocks noChangeShapeType="1"/>
            </p:cNvSpPr>
            <p:nvPr/>
          </p:nvSpPr>
          <p:spPr bwMode="auto">
            <a:xfrm flipV="1">
              <a:off x="1990725" y="5903913"/>
              <a:ext cx="0" cy="984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2" name="Line 90"/>
            <p:cNvSpPr>
              <a:spLocks noChangeShapeType="1"/>
            </p:cNvSpPr>
            <p:nvPr/>
          </p:nvSpPr>
          <p:spPr bwMode="auto">
            <a:xfrm flipV="1">
              <a:off x="2003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3" name="Line 91"/>
            <p:cNvSpPr>
              <a:spLocks noChangeShapeType="1"/>
            </p:cNvSpPr>
            <p:nvPr/>
          </p:nvSpPr>
          <p:spPr bwMode="auto">
            <a:xfrm flipV="1">
              <a:off x="202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4" name="Line 92"/>
            <p:cNvSpPr>
              <a:spLocks noChangeShapeType="1"/>
            </p:cNvSpPr>
            <p:nvPr/>
          </p:nvSpPr>
          <p:spPr bwMode="auto">
            <a:xfrm flipV="1">
              <a:off x="2035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5" name="Line 93"/>
            <p:cNvSpPr>
              <a:spLocks noChangeShapeType="1"/>
            </p:cNvSpPr>
            <p:nvPr/>
          </p:nvSpPr>
          <p:spPr bwMode="auto">
            <a:xfrm flipV="1">
              <a:off x="20923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6" name="Line 94"/>
            <p:cNvSpPr>
              <a:spLocks noChangeShapeType="1"/>
            </p:cNvSpPr>
            <p:nvPr/>
          </p:nvSpPr>
          <p:spPr bwMode="auto">
            <a:xfrm flipV="1">
              <a:off x="2114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7" name="Line 95"/>
            <p:cNvSpPr>
              <a:spLocks noChangeShapeType="1"/>
            </p:cNvSpPr>
            <p:nvPr/>
          </p:nvSpPr>
          <p:spPr bwMode="auto">
            <a:xfrm flipV="1">
              <a:off x="21272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8" name="Line 96"/>
            <p:cNvSpPr>
              <a:spLocks noChangeShapeType="1"/>
            </p:cNvSpPr>
            <p:nvPr/>
          </p:nvSpPr>
          <p:spPr bwMode="auto">
            <a:xfrm flipV="1">
              <a:off x="2138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399" name="Line 97"/>
            <p:cNvSpPr>
              <a:spLocks noChangeShapeType="1"/>
            </p:cNvSpPr>
            <p:nvPr/>
          </p:nvSpPr>
          <p:spPr bwMode="auto">
            <a:xfrm flipV="1">
              <a:off x="21494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0" name="Line 98"/>
            <p:cNvSpPr>
              <a:spLocks noChangeShapeType="1"/>
            </p:cNvSpPr>
            <p:nvPr/>
          </p:nvSpPr>
          <p:spPr bwMode="auto">
            <a:xfrm flipV="1">
              <a:off x="2160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1" name="Line 99"/>
            <p:cNvSpPr>
              <a:spLocks noChangeShapeType="1"/>
            </p:cNvSpPr>
            <p:nvPr/>
          </p:nvSpPr>
          <p:spPr bwMode="auto">
            <a:xfrm flipV="1">
              <a:off x="21717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2" name="Line 100"/>
            <p:cNvSpPr>
              <a:spLocks noChangeShapeType="1"/>
            </p:cNvSpPr>
            <p:nvPr/>
          </p:nvSpPr>
          <p:spPr bwMode="auto">
            <a:xfrm flipV="1">
              <a:off x="2182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3" name="Line 101"/>
            <p:cNvSpPr>
              <a:spLocks noChangeShapeType="1"/>
            </p:cNvSpPr>
            <p:nvPr/>
          </p:nvSpPr>
          <p:spPr bwMode="auto">
            <a:xfrm flipV="1">
              <a:off x="2206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4" name="Line 102"/>
            <p:cNvSpPr>
              <a:spLocks noChangeShapeType="1"/>
            </p:cNvSpPr>
            <p:nvPr/>
          </p:nvSpPr>
          <p:spPr bwMode="auto">
            <a:xfrm flipV="1">
              <a:off x="2217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5" name="Line 103"/>
            <p:cNvSpPr>
              <a:spLocks noChangeShapeType="1"/>
            </p:cNvSpPr>
            <p:nvPr/>
          </p:nvSpPr>
          <p:spPr bwMode="auto">
            <a:xfrm flipV="1">
              <a:off x="2228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6" name="Line 104"/>
            <p:cNvSpPr>
              <a:spLocks noChangeShapeType="1"/>
            </p:cNvSpPr>
            <p:nvPr/>
          </p:nvSpPr>
          <p:spPr bwMode="auto">
            <a:xfrm flipV="1">
              <a:off x="22399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7" name="Line 105"/>
            <p:cNvSpPr>
              <a:spLocks noChangeShapeType="1"/>
            </p:cNvSpPr>
            <p:nvPr/>
          </p:nvSpPr>
          <p:spPr bwMode="auto">
            <a:xfrm flipV="1">
              <a:off x="2262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8" name="Line 106"/>
            <p:cNvSpPr>
              <a:spLocks noChangeShapeType="1"/>
            </p:cNvSpPr>
            <p:nvPr/>
          </p:nvSpPr>
          <p:spPr bwMode="auto">
            <a:xfrm flipV="1">
              <a:off x="22860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09" name="Line 107"/>
            <p:cNvSpPr>
              <a:spLocks noChangeShapeType="1"/>
            </p:cNvSpPr>
            <p:nvPr/>
          </p:nvSpPr>
          <p:spPr bwMode="auto">
            <a:xfrm flipV="1">
              <a:off x="2297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0" name="Line 108"/>
            <p:cNvSpPr>
              <a:spLocks noChangeShapeType="1"/>
            </p:cNvSpPr>
            <p:nvPr/>
          </p:nvSpPr>
          <p:spPr bwMode="auto">
            <a:xfrm flipV="1">
              <a:off x="2309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1" name="Line 109"/>
            <p:cNvSpPr>
              <a:spLocks noChangeShapeType="1"/>
            </p:cNvSpPr>
            <p:nvPr/>
          </p:nvSpPr>
          <p:spPr bwMode="auto">
            <a:xfrm flipV="1">
              <a:off x="23209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2" name="Line 110"/>
            <p:cNvSpPr>
              <a:spLocks noChangeShapeType="1"/>
            </p:cNvSpPr>
            <p:nvPr/>
          </p:nvSpPr>
          <p:spPr bwMode="auto">
            <a:xfrm flipV="1">
              <a:off x="2343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3" name="Line 111"/>
            <p:cNvSpPr>
              <a:spLocks noChangeShapeType="1"/>
            </p:cNvSpPr>
            <p:nvPr/>
          </p:nvSpPr>
          <p:spPr bwMode="auto">
            <a:xfrm flipV="1">
              <a:off x="23542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4" name="Line 112"/>
            <p:cNvSpPr>
              <a:spLocks noChangeShapeType="1"/>
            </p:cNvSpPr>
            <p:nvPr/>
          </p:nvSpPr>
          <p:spPr bwMode="auto">
            <a:xfrm flipV="1">
              <a:off x="2365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5" name="Line 113"/>
            <p:cNvSpPr>
              <a:spLocks noChangeShapeType="1"/>
            </p:cNvSpPr>
            <p:nvPr/>
          </p:nvSpPr>
          <p:spPr bwMode="auto">
            <a:xfrm flipV="1">
              <a:off x="2376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6" name="Line 114"/>
            <p:cNvSpPr>
              <a:spLocks noChangeShapeType="1"/>
            </p:cNvSpPr>
            <p:nvPr/>
          </p:nvSpPr>
          <p:spPr bwMode="auto">
            <a:xfrm flipV="1">
              <a:off x="2389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7" name="Line 115"/>
            <p:cNvSpPr>
              <a:spLocks noChangeShapeType="1"/>
            </p:cNvSpPr>
            <p:nvPr/>
          </p:nvSpPr>
          <p:spPr bwMode="auto">
            <a:xfrm flipV="1">
              <a:off x="23987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8" name="Line 116"/>
            <p:cNvSpPr>
              <a:spLocks noChangeShapeType="1"/>
            </p:cNvSpPr>
            <p:nvPr/>
          </p:nvSpPr>
          <p:spPr bwMode="auto">
            <a:xfrm flipV="1">
              <a:off x="24098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19" name="Line 117"/>
            <p:cNvSpPr>
              <a:spLocks noChangeShapeType="1"/>
            </p:cNvSpPr>
            <p:nvPr/>
          </p:nvSpPr>
          <p:spPr bwMode="auto">
            <a:xfrm flipV="1">
              <a:off x="24209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0" name="Line 118"/>
            <p:cNvSpPr>
              <a:spLocks noChangeShapeType="1"/>
            </p:cNvSpPr>
            <p:nvPr/>
          </p:nvSpPr>
          <p:spPr bwMode="auto">
            <a:xfrm flipV="1">
              <a:off x="24352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1" name="Line 119"/>
            <p:cNvSpPr>
              <a:spLocks noChangeShapeType="1"/>
            </p:cNvSpPr>
            <p:nvPr/>
          </p:nvSpPr>
          <p:spPr bwMode="auto">
            <a:xfrm flipV="1">
              <a:off x="24463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2" name="Line 120"/>
            <p:cNvSpPr>
              <a:spLocks noChangeShapeType="1"/>
            </p:cNvSpPr>
            <p:nvPr/>
          </p:nvSpPr>
          <p:spPr bwMode="auto">
            <a:xfrm flipV="1">
              <a:off x="24574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3" name="Line 121"/>
            <p:cNvSpPr>
              <a:spLocks noChangeShapeType="1"/>
            </p:cNvSpPr>
            <p:nvPr/>
          </p:nvSpPr>
          <p:spPr bwMode="auto">
            <a:xfrm flipV="1">
              <a:off x="24685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4" name="Line 122"/>
            <p:cNvSpPr>
              <a:spLocks noChangeShapeType="1"/>
            </p:cNvSpPr>
            <p:nvPr/>
          </p:nvSpPr>
          <p:spPr bwMode="auto">
            <a:xfrm flipV="1">
              <a:off x="2479675" y="5951538"/>
              <a:ext cx="0" cy="508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5" name="Line 123"/>
            <p:cNvSpPr>
              <a:spLocks noChangeShapeType="1"/>
            </p:cNvSpPr>
            <p:nvPr/>
          </p:nvSpPr>
          <p:spPr bwMode="auto">
            <a:xfrm flipV="1">
              <a:off x="2490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6" name="Line 124"/>
            <p:cNvSpPr>
              <a:spLocks noChangeShapeType="1"/>
            </p:cNvSpPr>
            <p:nvPr/>
          </p:nvSpPr>
          <p:spPr bwMode="auto">
            <a:xfrm flipV="1">
              <a:off x="2503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7" name="Line 125"/>
            <p:cNvSpPr>
              <a:spLocks noChangeShapeType="1"/>
            </p:cNvSpPr>
            <p:nvPr/>
          </p:nvSpPr>
          <p:spPr bwMode="auto">
            <a:xfrm flipV="1">
              <a:off x="2513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8" name="Line 126"/>
            <p:cNvSpPr>
              <a:spLocks noChangeShapeType="1"/>
            </p:cNvSpPr>
            <p:nvPr/>
          </p:nvSpPr>
          <p:spPr bwMode="auto">
            <a:xfrm flipV="1">
              <a:off x="2535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29" name="Line 127"/>
            <p:cNvSpPr>
              <a:spLocks noChangeShapeType="1"/>
            </p:cNvSpPr>
            <p:nvPr/>
          </p:nvSpPr>
          <p:spPr bwMode="auto">
            <a:xfrm flipV="1">
              <a:off x="25479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0" name="Line 128"/>
            <p:cNvSpPr>
              <a:spLocks noChangeShapeType="1"/>
            </p:cNvSpPr>
            <p:nvPr/>
          </p:nvSpPr>
          <p:spPr bwMode="auto">
            <a:xfrm flipV="1">
              <a:off x="2560638"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1" name="Line 129"/>
            <p:cNvSpPr>
              <a:spLocks noChangeShapeType="1"/>
            </p:cNvSpPr>
            <p:nvPr/>
          </p:nvSpPr>
          <p:spPr bwMode="auto">
            <a:xfrm flipV="1">
              <a:off x="2570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2" name="Line 130"/>
            <p:cNvSpPr>
              <a:spLocks noChangeShapeType="1"/>
            </p:cNvSpPr>
            <p:nvPr/>
          </p:nvSpPr>
          <p:spPr bwMode="auto">
            <a:xfrm flipV="1">
              <a:off x="258127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3" name="Line 131"/>
            <p:cNvSpPr>
              <a:spLocks noChangeShapeType="1"/>
            </p:cNvSpPr>
            <p:nvPr/>
          </p:nvSpPr>
          <p:spPr bwMode="auto">
            <a:xfrm flipV="1">
              <a:off x="2593975" y="5688013"/>
              <a:ext cx="0" cy="3143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4" name="Line 132"/>
            <p:cNvSpPr>
              <a:spLocks noChangeShapeType="1"/>
            </p:cNvSpPr>
            <p:nvPr/>
          </p:nvSpPr>
          <p:spPr bwMode="auto">
            <a:xfrm flipV="1">
              <a:off x="2605088" y="5922963"/>
              <a:ext cx="0" cy="7937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5" name="Line 133"/>
            <p:cNvSpPr>
              <a:spLocks noChangeShapeType="1"/>
            </p:cNvSpPr>
            <p:nvPr/>
          </p:nvSpPr>
          <p:spPr bwMode="auto">
            <a:xfrm flipV="1">
              <a:off x="2617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6" name="Line 134"/>
            <p:cNvSpPr>
              <a:spLocks noChangeShapeType="1"/>
            </p:cNvSpPr>
            <p:nvPr/>
          </p:nvSpPr>
          <p:spPr bwMode="auto">
            <a:xfrm flipV="1">
              <a:off x="2627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7" name="Line 135"/>
            <p:cNvSpPr>
              <a:spLocks noChangeShapeType="1"/>
            </p:cNvSpPr>
            <p:nvPr/>
          </p:nvSpPr>
          <p:spPr bwMode="auto">
            <a:xfrm flipV="1">
              <a:off x="2638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8" name="Line 136"/>
            <p:cNvSpPr>
              <a:spLocks noChangeShapeType="1"/>
            </p:cNvSpPr>
            <p:nvPr/>
          </p:nvSpPr>
          <p:spPr bwMode="auto">
            <a:xfrm flipV="1">
              <a:off x="26511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39" name="Line 137"/>
            <p:cNvSpPr>
              <a:spLocks noChangeShapeType="1"/>
            </p:cNvSpPr>
            <p:nvPr/>
          </p:nvSpPr>
          <p:spPr bwMode="auto">
            <a:xfrm flipV="1">
              <a:off x="2662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0" name="Line 138"/>
            <p:cNvSpPr>
              <a:spLocks noChangeShapeType="1"/>
            </p:cNvSpPr>
            <p:nvPr/>
          </p:nvSpPr>
          <p:spPr bwMode="auto">
            <a:xfrm flipV="1">
              <a:off x="2674938"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1" name="Line 139"/>
            <p:cNvSpPr>
              <a:spLocks noChangeShapeType="1"/>
            </p:cNvSpPr>
            <p:nvPr/>
          </p:nvSpPr>
          <p:spPr bwMode="auto">
            <a:xfrm flipV="1">
              <a:off x="2684463" y="5932488"/>
              <a:ext cx="0" cy="6985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2" name="Line 140"/>
            <p:cNvSpPr>
              <a:spLocks noChangeShapeType="1"/>
            </p:cNvSpPr>
            <p:nvPr/>
          </p:nvSpPr>
          <p:spPr bwMode="auto">
            <a:xfrm flipV="1">
              <a:off x="269557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3" name="Line 141"/>
            <p:cNvSpPr>
              <a:spLocks noChangeShapeType="1"/>
            </p:cNvSpPr>
            <p:nvPr/>
          </p:nvSpPr>
          <p:spPr bwMode="auto">
            <a:xfrm flipV="1">
              <a:off x="27178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4" name="Line 142"/>
            <p:cNvSpPr>
              <a:spLocks noChangeShapeType="1"/>
            </p:cNvSpPr>
            <p:nvPr/>
          </p:nvSpPr>
          <p:spPr bwMode="auto">
            <a:xfrm flipV="1">
              <a:off x="27289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5" name="Line 143"/>
            <p:cNvSpPr>
              <a:spLocks noChangeShapeType="1"/>
            </p:cNvSpPr>
            <p:nvPr/>
          </p:nvSpPr>
          <p:spPr bwMode="auto">
            <a:xfrm flipV="1">
              <a:off x="27400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6" name="Line 144"/>
            <p:cNvSpPr>
              <a:spLocks noChangeShapeType="1"/>
            </p:cNvSpPr>
            <p:nvPr/>
          </p:nvSpPr>
          <p:spPr bwMode="auto">
            <a:xfrm flipV="1">
              <a:off x="275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7" name="Line 145"/>
            <p:cNvSpPr>
              <a:spLocks noChangeShapeType="1"/>
            </p:cNvSpPr>
            <p:nvPr/>
          </p:nvSpPr>
          <p:spPr bwMode="auto">
            <a:xfrm flipV="1">
              <a:off x="27654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8" name="Line 146"/>
            <p:cNvSpPr>
              <a:spLocks noChangeShapeType="1"/>
            </p:cNvSpPr>
            <p:nvPr/>
          </p:nvSpPr>
          <p:spPr bwMode="auto">
            <a:xfrm flipV="1">
              <a:off x="2776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49" name="Line 147"/>
            <p:cNvSpPr>
              <a:spLocks noChangeShapeType="1"/>
            </p:cNvSpPr>
            <p:nvPr/>
          </p:nvSpPr>
          <p:spPr bwMode="auto">
            <a:xfrm flipV="1">
              <a:off x="2789238"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0" name="Line 148"/>
            <p:cNvSpPr>
              <a:spLocks noChangeShapeType="1"/>
            </p:cNvSpPr>
            <p:nvPr/>
          </p:nvSpPr>
          <p:spPr bwMode="auto">
            <a:xfrm flipV="1">
              <a:off x="2798763" y="5481638"/>
              <a:ext cx="0" cy="52070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1" name="Line 149"/>
            <p:cNvSpPr>
              <a:spLocks noChangeShapeType="1"/>
            </p:cNvSpPr>
            <p:nvPr/>
          </p:nvSpPr>
          <p:spPr bwMode="auto">
            <a:xfrm flipV="1">
              <a:off x="2809875" y="5903913"/>
              <a:ext cx="0" cy="984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2" name="Line 150"/>
            <p:cNvSpPr>
              <a:spLocks noChangeShapeType="1"/>
            </p:cNvSpPr>
            <p:nvPr/>
          </p:nvSpPr>
          <p:spPr bwMode="auto">
            <a:xfrm flipV="1">
              <a:off x="28209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3" name="Line 151"/>
            <p:cNvSpPr>
              <a:spLocks noChangeShapeType="1"/>
            </p:cNvSpPr>
            <p:nvPr/>
          </p:nvSpPr>
          <p:spPr bwMode="auto">
            <a:xfrm flipV="1">
              <a:off x="28321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4" name="Line 152"/>
            <p:cNvSpPr>
              <a:spLocks noChangeShapeType="1"/>
            </p:cNvSpPr>
            <p:nvPr/>
          </p:nvSpPr>
          <p:spPr bwMode="auto">
            <a:xfrm flipV="1">
              <a:off x="28432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5" name="Line 153"/>
            <p:cNvSpPr>
              <a:spLocks noChangeShapeType="1"/>
            </p:cNvSpPr>
            <p:nvPr/>
          </p:nvSpPr>
          <p:spPr bwMode="auto">
            <a:xfrm flipV="1">
              <a:off x="28543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6" name="Line 154"/>
            <p:cNvSpPr>
              <a:spLocks noChangeShapeType="1"/>
            </p:cNvSpPr>
            <p:nvPr/>
          </p:nvSpPr>
          <p:spPr bwMode="auto">
            <a:xfrm flipV="1">
              <a:off x="2865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7" name="Line 155"/>
            <p:cNvSpPr>
              <a:spLocks noChangeShapeType="1"/>
            </p:cNvSpPr>
            <p:nvPr/>
          </p:nvSpPr>
          <p:spPr bwMode="auto">
            <a:xfrm flipV="1">
              <a:off x="28892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8" name="Line 156"/>
            <p:cNvSpPr>
              <a:spLocks noChangeShapeType="1"/>
            </p:cNvSpPr>
            <p:nvPr/>
          </p:nvSpPr>
          <p:spPr bwMode="auto">
            <a:xfrm flipV="1">
              <a:off x="2903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59" name="Line 157"/>
            <p:cNvSpPr>
              <a:spLocks noChangeShapeType="1"/>
            </p:cNvSpPr>
            <p:nvPr/>
          </p:nvSpPr>
          <p:spPr bwMode="auto">
            <a:xfrm flipV="1">
              <a:off x="29130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0" name="Line 158"/>
            <p:cNvSpPr>
              <a:spLocks noChangeShapeType="1"/>
            </p:cNvSpPr>
            <p:nvPr/>
          </p:nvSpPr>
          <p:spPr bwMode="auto">
            <a:xfrm flipV="1">
              <a:off x="2924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1" name="Line 159"/>
            <p:cNvSpPr>
              <a:spLocks noChangeShapeType="1"/>
            </p:cNvSpPr>
            <p:nvPr/>
          </p:nvSpPr>
          <p:spPr bwMode="auto">
            <a:xfrm flipV="1">
              <a:off x="29352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2" name="Line 160"/>
            <p:cNvSpPr>
              <a:spLocks noChangeShapeType="1"/>
            </p:cNvSpPr>
            <p:nvPr/>
          </p:nvSpPr>
          <p:spPr bwMode="auto">
            <a:xfrm flipV="1">
              <a:off x="2957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3" name="Line 161"/>
            <p:cNvSpPr>
              <a:spLocks noChangeShapeType="1"/>
            </p:cNvSpPr>
            <p:nvPr/>
          </p:nvSpPr>
          <p:spPr bwMode="auto">
            <a:xfrm flipV="1">
              <a:off x="2968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4" name="Line 162"/>
            <p:cNvSpPr>
              <a:spLocks noChangeShapeType="1"/>
            </p:cNvSpPr>
            <p:nvPr/>
          </p:nvSpPr>
          <p:spPr bwMode="auto">
            <a:xfrm flipV="1">
              <a:off x="2979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5" name="Line 163"/>
            <p:cNvSpPr>
              <a:spLocks noChangeShapeType="1"/>
            </p:cNvSpPr>
            <p:nvPr/>
          </p:nvSpPr>
          <p:spPr bwMode="auto">
            <a:xfrm flipV="1">
              <a:off x="2992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6" name="Line 164"/>
            <p:cNvSpPr>
              <a:spLocks noChangeShapeType="1"/>
            </p:cNvSpPr>
            <p:nvPr/>
          </p:nvSpPr>
          <p:spPr bwMode="auto">
            <a:xfrm flipV="1">
              <a:off x="3003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7" name="Line 165"/>
            <p:cNvSpPr>
              <a:spLocks noChangeShapeType="1"/>
            </p:cNvSpPr>
            <p:nvPr/>
          </p:nvSpPr>
          <p:spPr bwMode="auto">
            <a:xfrm flipV="1">
              <a:off x="30146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8" name="Line 166"/>
            <p:cNvSpPr>
              <a:spLocks noChangeShapeType="1"/>
            </p:cNvSpPr>
            <p:nvPr/>
          </p:nvSpPr>
          <p:spPr bwMode="auto">
            <a:xfrm flipV="1">
              <a:off x="3036888"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69" name="Line 167"/>
            <p:cNvSpPr>
              <a:spLocks noChangeShapeType="1"/>
            </p:cNvSpPr>
            <p:nvPr/>
          </p:nvSpPr>
          <p:spPr bwMode="auto">
            <a:xfrm flipV="1">
              <a:off x="30480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0" name="Line 168"/>
            <p:cNvSpPr>
              <a:spLocks noChangeShapeType="1"/>
            </p:cNvSpPr>
            <p:nvPr/>
          </p:nvSpPr>
          <p:spPr bwMode="auto">
            <a:xfrm flipV="1">
              <a:off x="3060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1" name="Line 169"/>
            <p:cNvSpPr>
              <a:spLocks noChangeShapeType="1"/>
            </p:cNvSpPr>
            <p:nvPr/>
          </p:nvSpPr>
          <p:spPr bwMode="auto">
            <a:xfrm flipV="1">
              <a:off x="30829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2" name="Line 170"/>
            <p:cNvSpPr>
              <a:spLocks noChangeShapeType="1"/>
            </p:cNvSpPr>
            <p:nvPr/>
          </p:nvSpPr>
          <p:spPr bwMode="auto">
            <a:xfrm flipV="1">
              <a:off x="3106738"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3" name="Line 171"/>
            <p:cNvSpPr>
              <a:spLocks noChangeShapeType="1"/>
            </p:cNvSpPr>
            <p:nvPr/>
          </p:nvSpPr>
          <p:spPr bwMode="auto">
            <a:xfrm flipV="1">
              <a:off x="3117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4" name="Line 172"/>
            <p:cNvSpPr>
              <a:spLocks noChangeShapeType="1"/>
            </p:cNvSpPr>
            <p:nvPr/>
          </p:nvSpPr>
          <p:spPr bwMode="auto">
            <a:xfrm flipV="1">
              <a:off x="31289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5" name="Line 173"/>
            <p:cNvSpPr>
              <a:spLocks noChangeShapeType="1"/>
            </p:cNvSpPr>
            <p:nvPr/>
          </p:nvSpPr>
          <p:spPr bwMode="auto">
            <a:xfrm flipV="1">
              <a:off x="31400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6" name="Line 174"/>
            <p:cNvSpPr>
              <a:spLocks noChangeShapeType="1"/>
            </p:cNvSpPr>
            <p:nvPr/>
          </p:nvSpPr>
          <p:spPr bwMode="auto">
            <a:xfrm flipV="1">
              <a:off x="3151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7" name="Line 175"/>
            <p:cNvSpPr>
              <a:spLocks noChangeShapeType="1"/>
            </p:cNvSpPr>
            <p:nvPr/>
          </p:nvSpPr>
          <p:spPr bwMode="auto">
            <a:xfrm flipV="1">
              <a:off x="31623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8" name="Line 176"/>
            <p:cNvSpPr>
              <a:spLocks noChangeShapeType="1"/>
            </p:cNvSpPr>
            <p:nvPr/>
          </p:nvSpPr>
          <p:spPr bwMode="auto">
            <a:xfrm flipV="1">
              <a:off x="31750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79" name="Line 177"/>
            <p:cNvSpPr>
              <a:spLocks noChangeShapeType="1"/>
            </p:cNvSpPr>
            <p:nvPr/>
          </p:nvSpPr>
          <p:spPr bwMode="auto">
            <a:xfrm flipV="1">
              <a:off x="31845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0" name="Line 178"/>
            <p:cNvSpPr>
              <a:spLocks noChangeShapeType="1"/>
            </p:cNvSpPr>
            <p:nvPr/>
          </p:nvSpPr>
          <p:spPr bwMode="auto">
            <a:xfrm flipV="1">
              <a:off x="31956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1" name="Line 179"/>
            <p:cNvSpPr>
              <a:spLocks noChangeShapeType="1"/>
            </p:cNvSpPr>
            <p:nvPr/>
          </p:nvSpPr>
          <p:spPr bwMode="auto">
            <a:xfrm flipV="1">
              <a:off x="3221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2" name="Line 180"/>
            <p:cNvSpPr>
              <a:spLocks noChangeShapeType="1"/>
            </p:cNvSpPr>
            <p:nvPr/>
          </p:nvSpPr>
          <p:spPr bwMode="auto">
            <a:xfrm flipV="1">
              <a:off x="32432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3" name="Line 181"/>
            <p:cNvSpPr>
              <a:spLocks noChangeShapeType="1"/>
            </p:cNvSpPr>
            <p:nvPr/>
          </p:nvSpPr>
          <p:spPr bwMode="auto">
            <a:xfrm flipV="1">
              <a:off x="3254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4" name="Line 182"/>
            <p:cNvSpPr>
              <a:spLocks noChangeShapeType="1"/>
            </p:cNvSpPr>
            <p:nvPr/>
          </p:nvSpPr>
          <p:spPr bwMode="auto">
            <a:xfrm flipV="1">
              <a:off x="3265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5" name="Line 183"/>
            <p:cNvSpPr>
              <a:spLocks noChangeShapeType="1"/>
            </p:cNvSpPr>
            <p:nvPr/>
          </p:nvSpPr>
          <p:spPr bwMode="auto">
            <a:xfrm flipV="1">
              <a:off x="3276600"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6" name="Line 184"/>
            <p:cNvSpPr>
              <a:spLocks noChangeShapeType="1"/>
            </p:cNvSpPr>
            <p:nvPr/>
          </p:nvSpPr>
          <p:spPr bwMode="auto">
            <a:xfrm flipV="1">
              <a:off x="32893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7" name="Line 185"/>
            <p:cNvSpPr>
              <a:spLocks noChangeShapeType="1"/>
            </p:cNvSpPr>
            <p:nvPr/>
          </p:nvSpPr>
          <p:spPr bwMode="auto">
            <a:xfrm flipV="1">
              <a:off x="32988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8" name="Line 186"/>
            <p:cNvSpPr>
              <a:spLocks noChangeShapeType="1"/>
            </p:cNvSpPr>
            <p:nvPr/>
          </p:nvSpPr>
          <p:spPr bwMode="auto">
            <a:xfrm flipV="1">
              <a:off x="33099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89" name="Line 187"/>
            <p:cNvSpPr>
              <a:spLocks noChangeShapeType="1"/>
            </p:cNvSpPr>
            <p:nvPr/>
          </p:nvSpPr>
          <p:spPr bwMode="auto">
            <a:xfrm flipV="1">
              <a:off x="3321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0" name="Line 188"/>
            <p:cNvSpPr>
              <a:spLocks noChangeShapeType="1"/>
            </p:cNvSpPr>
            <p:nvPr/>
          </p:nvSpPr>
          <p:spPr bwMode="auto">
            <a:xfrm flipV="1">
              <a:off x="3332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1" name="Line 189"/>
            <p:cNvSpPr>
              <a:spLocks noChangeShapeType="1"/>
            </p:cNvSpPr>
            <p:nvPr/>
          </p:nvSpPr>
          <p:spPr bwMode="auto">
            <a:xfrm flipV="1">
              <a:off x="33464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2" name="Line 190"/>
            <p:cNvSpPr>
              <a:spLocks noChangeShapeType="1"/>
            </p:cNvSpPr>
            <p:nvPr/>
          </p:nvSpPr>
          <p:spPr bwMode="auto">
            <a:xfrm flipV="1">
              <a:off x="3355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3" name="Line 191"/>
            <p:cNvSpPr>
              <a:spLocks noChangeShapeType="1"/>
            </p:cNvSpPr>
            <p:nvPr/>
          </p:nvSpPr>
          <p:spPr bwMode="auto">
            <a:xfrm flipV="1">
              <a:off x="33797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4" name="Line 192"/>
            <p:cNvSpPr>
              <a:spLocks noChangeShapeType="1"/>
            </p:cNvSpPr>
            <p:nvPr/>
          </p:nvSpPr>
          <p:spPr bwMode="auto">
            <a:xfrm flipV="1">
              <a:off x="33909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5" name="Line 193"/>
            <p:cNvSpPr>
              <a:spLocks noChangeShapeType="1"/>
            </p:cNvSpPr>
            <p:nvPr/>
          </p:nvSpPr>
          <p:spPr bwMode="auto">
            <a:xfrm flipV="1">
              <a:off x="3403600" y="5918200"/>
              <a:ext cx="0" cy="841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6" name="Line 194"/>
            <p:cNvSpPr>
              <a:spLocks noChangeShapeType="1"/>
            </p:cNvSpPr>
            <p:nvPr/>
          </p:nvSpPr>
          <p:spPr bwMode="auto">
            <a:xfrm flipV="1">
              <a:off x="3413125" y="5962650"/>
              <a:ext cx="0" cy="396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7" name="Line 195"/>
            <p:cNvSpPr>
              <a:spLocks noChangeShapeType="1"/>
            </p:cNvSpPr>
            <p:nvPr/>
          </p:nvSpPr>
          <p:spPr bwMode="auto">
            <a:xfrm flipV="1">
              <a:off x="34353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8" name="Line 196"/>
            <p:cNvSpPr>
              <a:spLocks noChangeShapeType="1"/>
            </p:cNvSpPr>
            <p:nvPr/>
          </p:nvSpPr>
          <p:spPr bwMode="auto">
            <a:xfrm flipV="1">
              <a:off x="3448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499" name="Line 197"/>
            <p:cNvSpPr>
              <a:spLocks noChangeShapeType="1"/>
            </p:cNvSpPr>
            <p:nvPr/>
          </p:nvSpPr>
          <p:spPr bwMode="auto">
            <a:xfrm flipV="1">
              <a:off x="34607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0" name="Line 198"/>
            <p:cNvSpPr>
              <a:spLocks noChangeShapeType="1"/>
            </p:cNvSpPr>
            <p:nvPr/>
          </p:nvSpPr>
          <p:spPr bwMode="auto">
            <a:xfrm flipV="1">
              <a:off x="34702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1" name="Line 199"/>
            <p:cNvSpPr>
              <a:spLocks noChangeShapeType="1"/>
            </p:cNvSpPr>
            <p:nvPr/>
          </p:nvSpPr>
          <p:spPr bwMode="auto">
            <a:xfrm flipV="1">
              <a:off x="34813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2" name="Line 200"/>
            <p:cNvSpPr>
              <a:spLocks noChangeShapeType="1"/>
            </p:cNvSpPr>
            <p:nvPr/>
          </p:nvSpPr>
          <p:spPr bwMode="auto">
            <a:xfrm flipV="1">
              <a:off x="3492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3" name="Line 201"/>
            <p:cNvSpPr>
              <a:spLocks noChangeShapeType="1"/>
            </p:cNvSpPr>
            <p:nvPr/>
          </p:nvSpPr>
          <p:spPr bwMode="auto">
            <a:xfrm flipV="1">
              <a:off x="35036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4" name="Line 202"/>
            <p:cNvSpPr>
              <a:spLocks noChangeShapeType="1"/>
            </p:cNvSpPr>
            <p:nvPr/>
          </p:nvSpPr>
          <p:spPr bwMode="auto">
            <a:xfrm flipV="1">
              <a:off x="3514725" y="5805488"/>
              <a:ext cx="0" cy="196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5" name="Line 203"/>
            <p:cNvSpPr>
              <a:spLocks noChangeShapeType="1"/>
            </p:cNvSpPr>
            <p:nvPr/>
          </p:nvSpPr>
          <p:spPr bwMode="auto">
            <a:xfrm flipV="1">
              <a:off x="3527425" y="5892800"/>
              <a:ext cx="0" cy="1095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6" name="Line 204"/>
            <p:cNvSpPr>
              <a:spLocks noChangeShapeType="1"/>
            </p:cNvSpPr>
            <p:nvPr/>
          </p:nvSpPr>
          <p:spPr bwMode="auto">
            <a:xfrm flipV="1">
              <a:off x="3538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7" name="Line 205"/>
            <p:cNvSpPr>
              <a:spLocks noChangeShapeType="1"/>
            </p:cNvSpPr>
            <p:nvPr/>
          </p:nvSpPr>
          <p:spPr bwMode="auto">
            <a:xfrm flipV="1">
              <a:off x="35496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8" name="Line 206"/>
            <p:cNvSpPr>
              <a:spLocks noChangeShapeType="1"/>
            </p:cNvSpPr>
            <p:nvPr/>
          </p:nvSpPr>
          <p:spPr bwMode="auto">
            <a:xfrm flipV="1">
              <a:off x="3575050" y="5580063"/>
              <a:ext cx="0" cy="4222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09" name="Line 207"/>
            <p:cNvSpPr>
              <a:spLocks noChangeShapeType="1"/>
            </p:cNvSpPr>
            <p:nvPr/>
          </p:nvSpPr>
          <p:spPr bwMode="auto">
            <a:xfrm flipV="1">
              <a:off x="3584575"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0" name="Line 208"/>
            <p:cNvSpPr>
              <a:spLocks noChangeShapeType="1"/>
            </p:cNvSpPr>
            <p:nvPr/>
          </p:nvSpPr>
          <p:spPr bwMode="auto">
            <a:xfrm flipV="1">
              <a:off x="3606800" y="5873750"/>
              <a:ext cx="0" cy="1285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1" name="Line 209"/>
            <p:cNvSpPr>
              <a:spLocks noChangeShapeType="1"/>
            </p:cNvSpPr>
            <p:nvPr/>
          </p:nvSpPr>
          <p:spPr bwMode="auto">
            <a:xfrm flipV="1">
              <a:off x="3617913" y="5892800"/>
              <a:ext cx="0" cy="1095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2" name="Line 210"/>
            <p:cNvSpPr>
              <a:spLocks noChangeShapeType="1"/>
            </p:cNvSpPr>
            <p:nvPr/>
          </p:nvSpPr>
          <p:spPr bwMode="auto">
            <a:xfrm flipV="1">
              <a:off x="36290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3" name="Line 211"/>
            <p:cNvSpPr>
              <a:spLocks noChangeShapeType="1"/>
            </p:cNvSpPr>
            <p:nvPr/>
          </p:nvSpPr>
          <p:spPr bwMode="auto">
            <a:xfrm flipV="1">
              <a:off x="36401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4" name="Line 212"/>
            <p:cNvSpPr>
              <a:spLocks noChangeShapeType="1"/>
            </p:cNvSpPr>
            <p:nvPr/>
          </p:nvSpPr>
          <p:spPr bwMode="auto">
            <a:xfrm flipV="1">
              <a:off x="36512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5" name="Line 213"/>
            <p:cNvSpPr>
              <a:spLocks noChangeShapeType="1"/>
            </p:cNvSpPr>
            <p:nvPr/>
          </p:nvSpPr>
          <p:spPr bwMode="auto">
            <a:xfrm flipV="1">
              <a:off x="3662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6" name="Line 214"/>
            <p:cNvSpPr>
              <a:spLocks noChangeShapeType="1"/>
            </p:cNvSpPr>
            <p:nvPr/>
          </p:nvSpPr>
          <p:spPr bwMode="auto">
            <a:xfrm flipV="1">
              <a:off x="3675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7" name="Line 215"/>
            <p:cNvSpPr>
              <a:spLocks noChangeShapeType="1"/>
            </p:cNvSpPr>
            <p:nvPr/>
          </p:nvSpPr>
          <p:spPr bwMode="auto">
            <a:xfrm flipV="1">
              <a:off x="3698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8" name="Line 216"/>
            <p:cNvSpPr>
              <a:spLocks noChangeShapeType="1"/>
            </p:cNvSpPr>
            <p:nvPr/>
          </p:nvSpPr>
          <p:spPr bwMode="auto">
            <a:xfrm flipV="1">
              <a:off x="37099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19" name="Line 217"/>
            <p:cNvSpPr>
              <a:spLocks noChangeShapeType="1"/>
            </p:cNvSpPr>
            <p:nvPr/>
          </p:nvSpPr>
          <p:spPr bwMode="auto">
            <a:xfrm flipV="1">
              <a:off x="37211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0" name="Line 218"/>
            <p:cNvSpPr>
              <a:spLocks noChangeShapeType="1"/>
            </p:cNvSpPr>
            <p:nvPr/>
          </p:nvSpPr>
          <p:spPr bwMode="auto">
            <a:xfrm flipV="1">
              <a:off x="3732213" y="5727700"/>
              <a:ext cx="0" cy="2746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1" name="Line 219"/>
            <p:cNvSpPr>
              <a:spLocks noChangeShapeType="1"/>
            </p:cNvSpPr>
            <p:nvPr/>
          </p:nvSpPr>
          <p:spPr bwMode="auto">
            <a:xfrm flipV="1">
              <a:off x="3743325" y="5932488"/>
              <a:ext cx="0" cy="69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2" name="Line 220"/>
            <p:cNvSpPr>
              <a:spLocks noChangeShapeType="1"/>
            </p:cNvSpPr>
            <p:nvPr/>
          </p:nvSpPr>
          <p:spPr bwMode="auto">
            <a:xfrm flipV="1">
              <a:off x="3754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3" name="Line 221"/>
            <p:cNvSpPr>
              <a:spLocks noChangeShapeType="1"/>
            </p:cNvSpPr>
            <p:nvPr/>
          </p:nvSpPr>
          <p:spPr bwMode="auto">
            <a:xfrm flipV="1">
              <a:off x="3765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4" name="Line 222"/>
            <p:cNvSpPr>
              <a:spLocks noChangeShapeType="1"/>
            </p:cNvSpPr>
            <p:nvPr/>
          </p:nvSpPr>
          <p:spPr bwMode="auto">
            <a:xfrm flipV="1">
              <a:off x="3776663"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5" name="Line 223"/>
            <p:cNvSpPr>
              <a:spLocks noChangeShapeType="1"/>
            </p:cNvSpPr>
            <p:nvPr/>
          </p:nvSpPr>
          <p:spPr bwMode="auto">
            <a:xfrm flipV="1">
              <a:off x="3789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6" name="Line 224"/>
            <p:cNvSpPr>
              <a:spLocks noChangeShapeType="1"/>
            </p:cNvSpPr>
            <p:nvPr/>
          </p:nvSpPr>
          <p:spPr bwMode="auto">
            <a:xfrm flipV="1">
              <a:off x="38004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7" name="Line 225"/>
            <p:cNvSpPr>
              <a:spLocks noChangeShapeType="1"/>
            </p:cNvSpPr>
            <p:nvPr/>
          </p:nvSpPr>
          <p:spPr bwMode="auto">
            <a:xfrm flipV="1">
              <a:off x="3811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8" name="Line 226"/>
            <p:cNvSpPr>
              <a:spLocks noChangeShapeType="1"/>
            </p:cNvSpPr>
            <p:nvPr/>
          </p:nvSpPr>
          <p:spPr bwMode="auto">
            <a:xfrm flipV="1">
              <a:off x="3822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29" name="Line 227"/>
            <p:cNvSpPr>
              <a:spLocks noChangeShapeType="1"/>
            </p:cNvSpPr>
            <p:nvPr/>
          </p:nvSpPr>
          <p:spPr bwMode="auto">
            <a:xfrm flipV="1">
              <a:off x="38338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0" name="Line 228"/>
            <p:cNvSpPr>
              <a:spLocks noChangeShapeType="1"/>
            </p:cNvSpPr>
            <p:nvPr/>
          </p:nvSpPr>
          <p:spPr bwMode="auto">
            <a:xfrm flipV="1">
              <a:off x="3846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1" name="Line 229"/>
            <p:cNvSpPr>
              <a:spLocks noChangeShapeType="1"/>
            </p:cNvSpPr>
            <p:nvPr/>
          </p:nvSpPr>
          <p:spPr bwMode="auto">
            <a:xfrm flipV="1">
              <a:off x="3857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2" name="Line 230"/>
            <p:cNvSpPr>
              <a:spLocks noChangeShapeType="1"/>
            </p:cNvSpPr>
            <p:nvPr/>
          </p:nvSpPr>
          <p:spPr bwMode="auto">
            <a:xfrm flipV="1">
              <a:off x="38687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3" name="Line 231"/>
            <p:cNvSpPr>
              <a:spLocks noChangeShapeType="1"/>
            </p:cNvSpPr>
            <p:nvPr/>
          </p:nvSpPr>
          <p:spPr bwMode="auto">
            <a:xfrm flipV="1">
              <a:off x="3879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4" name="Line 232"/>
            <p:cNvSpPr>
              <a:spLocks noChangeShapeType="1"/>
            </p:cNvSpPr>
            <p:nvPr/>
          </p:nvSpPr>
          <p:spPr bwMode="auto">
            <a:xfrm flipV="1">
              <a:off x="38909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5" name="Line 233"/>
            <p:cNvSpPr>
              <a:spLocks noChangeShapeType="1"/>
            </p:cNvSpPr>
            <p:nvPr/>
          </p:nvSpPr>
          <p:spPr bwMode="auto">
            <a:xfrm flipV="1">
              <a:off x="39036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6" name="Line 234"/>
            <p:cNvSpPr>
              <a:spLocks noChangeShapeType="1"/>
            </p:cNvSpPr>
            <p:nvPr/>
          </p:nvSpPr>
          <p:spPr bwMode="auto">
            <a:xfrm flipV="1">
              <a:off x="39147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7" name="Line 235"/>
            <p:cNvSpPr>
              <a:spLocks noChangeShapeType="1"/>
            </p:cNvSpPr>
            <p:nvPr/>
          </p:nvSpPr>
          <p:spPr bwMode="auto">
            <a:xfrm flipV="1">
              <a:off x="3925888"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8" name="Line 236"/>
            <p:cNvSpPr>
              <a:spLocks noChangeShapeType="1"/>
            </p:cNvSpPr>
            <p:nvPr/>
          </p:nvSpPr>
          <p:spPr bwMode="auto">
            <a:xfrm flipV="1">
              <a:off x="39370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39" name="Line 237"/>
            <p:cNvSpPr>
              <a:spLocks noChangeShapeType="1"/>
            </p:cNvSpPr>
            <p:nvPr/>
          </p:nvSpPr>
          <p:spPr bwMode="auto">
            <a:xfrm flipV="1">
              <a:off x="3960813"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0" name="Line 238"/>
            <p:cNvSpPr>
              <a:spLocks noChangeShapeType="1"/>
            </p:cNvSpPr>
            <p:nvPr/>
          </p:nvSpPr>
          <p:spPr bwMode="auto">
            <a:xfrm flipV="1">
              <a:off x="3970338"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1" name="Line 239"/>
            <p:cNvSpPr>
              <a:spLocks noChangeShapeType="1"/>
            </p:cNvSpPr>
            <p:nvPr/>
          </p:nvSpPr>
          <p:spPr bwMode="auto">
            <a:xfrm flipV="1">
              <a:off x="39814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2" name="Line 240"/>
            <p:cNvSpPr>
              <a:spLocks noChangeShapeType="1"/>
            </p:cNvSpPr>
            <p:nvPr/>
          </p:nvSpPr>
          <p:spPr bwMode="auto">
            <a:xfrm flipV="1">
              <a:off x="39925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3" name="Line 241"/>
            <p:cNvSpPr>
              <a:spLocks noChangeShapeType="1"/>
            </p:cNvSpPr>
            <p:nvPr/>
          </p:nvSpPr>
          <p:spPr bwMode="auto">
            <a:xfrm flipV="1">
              <a:off x="40052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4" name="Line 242"/>
            <p:cNvSpPr>
              <a:spLocks noChangeShapeType="1"/>
            </p:cNvSpPr>
            <p:nvPr/>
          </p:nvSpPr>
          <p:spPr bwMode="auto">
            <a:xfrm flipV="1">
              <a:off x="40179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5" name="Line 243"/>
            <p:cNvSpPr>
              <a:spLocks noChangeShapeType="1"/>
            </p:cNvSpPr>
            <p:nvPr/>
          </p:nvSpPr>
          <p:spPr bwMode="auto">
            <a:xfrm flipV="1">
              <a:off x="4029075" y="5815013"/>
              <a:ext cx="0" cy="187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6" name="Line 244"/>
            <p:cNvSpPr>
              <a:spLocks noChangeShapeType="1"/>
            </p:cNvSpPr>
            <p:nvPr/>
          </p:nvSpPr>
          <p:spPr bwMode="auto">
            <a:xfrm flipV="1">
              <a:off x="4040188" y="5951538"/>
              <a:ext cx="0" cy="508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7" name="Line 245"/>
            <p:cNvSpPr>
              <a:spLocks noChangeShapeType="1"/>
            </p:cNvSpPr>
            <p:nvPr/>
          </p:nvSpPr>
          <p:spPr bwMode="auto">
            <a:xfrm flipV="1">
              <a:off x="4051300" y="5824538"/>
              <a:ext cx="0" cy="1778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8" name="Line 246"/>
            <p:cNvSpPr>
              <a:spLocks noChangeShapeType="1"/>
            </p:cNvSpPr>
            <p:nvPr/>
          </p:nvSpPr>
          <p:spPr bwMode="auto">
            <a:xfrm flipV="1">
              <a:off x="4062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49" name="Line 247"/>
            <p:cNvSpPr>
              <a:spLocks noChangeShapeType="1"/>
            </p:cNvSpPr>
            <p:nvPr/>
          </p:nvSpPr>
          <p:spPr bwMode="auto">
            <a:xfrm flipV="1">
              <a:off x="4075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0" name="Line 248"/>
            <p:cNvSpPr>
              <a:spLocks noChangeShapeType="1"/>
            </p:cNvSpPr>
            <p:nvPr/>
          </p:nvSpPr>
          <p:spPr bwMode="auto">
            <a:xfrm flipV="1">
              <a:off x="40846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1" name="Line 249"/>
            <p:cNvSpPr>
              <a:spLocks noChangeShapeType="1"/>
            </p:cNvSpPr>
            <p:nvPr/>
          </p:nvSpPr>
          <p:spPr bwMode="auto">
            <a:xfrm flipV="1">
              <a:off x="4095750" y="4508500"/>
              <a:ext cx="0" cy="14938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2" name="Line 250"/>
            <p:cNvSpPr>
              <a:spLocks noChangeShapeType="1"/>
            </p:cNvSpPr>
            <p:nvPr/>
          </p:nvSpPr>
          <p:spPr bwMode="auto">
            <a:xfrm flipV="1">
              <a:off x="4106863"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3" name="Line 251"/>
            <p:cNvSpPr>
              <a:spLocks noChangeShapeType="1"/>
            </p:cNvSpPr>
            <p:nvPr/>
          </p:nvSpPr>
          <p:spPr bwMode="auto">
            <a:xfrm flipV="1">
              <a:off x="41179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4" name="Line 252"/>
            <p:cNvSpPr>
              <a:spLocks noChangeShapeType="1"/>
            </p:cNvSpPr>
            <p:nvPr/>
          </p:nvSpPr>
          <p:spPr bwMode="auto">
            <a:xfrm flipV="1">
              <a:off x="41290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5" name="Line 253"/>
            <p:cNvSpPr>
              <a:spLocks noChangeShapeType="1"/>
            </p:cNvSpPr>
            <p:nvPr/>
          </p:nvSpPr>
          <p:spPr bwMode="auto">
            <a:xfrm flipV="1">
              <a:off x="4141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6" name="Line 254"/>
            <p:cNvSpPr>
              <a:spLocks noChangeShapeType="1"/>
            </p:cNvSpPr>
            <p:nvPr/>
          </p:nvSpPr>
          <p:spPr bwMode="auto">
            <a:xfrm flipV="1">
              <a:off x="41989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7" name="Line 255"/>
            <p:cNvSpPr>
              <a:spLocks noChangeShapeType="1"/>
            </p:cNvSpPr>
            <p:nvPr/>
          </p:nvSpPr>
          <p:spPr bwMode="auto">
            <a:xfrm flipV="1">
              <a:off x="4210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8" name="Line 256"/>
            <p:cNvSpPr>
              <a:spLocks noChangeShapeType="1"/>
            </p:cNvSpPr>
            <p:nvPr/>
          </p:nvSpPr>
          <p:spPr bwMode="auto">
            <a:xfrm flipV="1">
              <a:off x="4221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59" name="Line 257"/>
            <p:cNvSpPr>
              <a:spLocks noChangeShapeType="1"/>
            </p:cNvSpPr>
            <p:nvPr/>
          </p:nvSpPr>
          <p:spPr bwMode="auto">
            <a:xfrm flipV="1">
              <a:off x="42322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0" name="Line 258"/>
            <p:cNvSpPr>
              <a:spLocks noChangeShapeType="1"/>
            </p:cNvSpPr>
            <p:nvPr/>
          </p:nvSpPr>
          <p:spPr bwMode="auto">
            <a:xfrm flipV="1">
              <a:off x="42560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1" name="Line 259"/>
            <p:cNvSpPr>
              <a:spLocks noChangeShapeType="1"/>
            </p:cNvSpPr>
            <p:nvPr/>
          </p:nvSpPr>
          <p:spPr bwMode="auto">
            <a:xfrm flipV="1">
              <a:off x="4278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2" name="Line 260"/>
            <p:cNvSpPr>
              <a:spLocks noChangeShapeType="1"/>
            </p:cNvSpPr>
            <p:nvPr/>
          </p:nvSpPr>
          <p:spPr bwMode="auto">
            <a:xfrm flipV="1">
              <a:off x="4300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3" name="Line 261"/>
            <p:cNvSpPr>
              <a:spLocks noChangeShapeType="1"/>
            </p:cNvSpPr>
            <p:nvPr/>
          </p:nvSpPr>
          <p:spPr bwMode="auto">
            <a:xfrm flipV="1">
              <a:off x="4313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4" name="Line 262"/>
            <p:cNvSpPr>
              <a:spLocks noChangeShapeType="1"/>
            </p:cNvSpPr>
            <p:nvPr/>
          </p:nvSpPr>
          <p:spPr bwMode="auto">
            <a:xfrm flipV="1">
              <a:off x="4324350"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5" name="Line 263"/>
            <p:cNvSpPr>
              <a:spLocks noChangeShapeType="1"/>
            </p:cNvSpPr>
            <p:nvPr/>
          </p:nvSpPr>
          <p:spPr bwMode="auto">
            <a:xfrm flipV="1">
              <a:off x="43354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6" name="Line 264"/>
            <p:cNvSpPr>
              <a:spLocks noChangeShapeType="1"/>
            </p:cNvSpPr>
            <p:nvPr/>
          </p:nvSpPr>
          <p:spPr bwMode="auto">
            <a:xfrm flipV="1">
              <a:off x="43465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7" name="Line 265"/>
            <p:cNvSpPr>
              <a:spLocks noChangeShapeType="1"/>
            </p:cNvSpPr>
            <p:nvPr/>
          </p:nvSpPr>
          <p:spPr bwMode="auto">
            <a:xfrm flipV="1">
              <a:off x="4360863"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8" name="Line 266"/>
            <p:cNvSpPr>
              <a:spLocks noChangeShapeType="1"/>
            </p:cNvSpPr>
            <p:nvPr/>
          </p:nvSpPr>
          <p:spPr bwMode="auto">
            <a:xfrm flipV="1">
              <a:off x="43703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69" name="Line 267"/>
            <p:cNvSpPr>
              <a:spLocks noChangeShapeType="1"/>
            </p:cNvSpPr>
            <p:nvPr/>
          </p:nvSpPr>
          <p:spPr bwMode="auto">
            <a:xfrm flipV="1">
              <a:off x="4381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0" name="Line 268"/>
            <p:cNvSpPr>
              <a:spLocks noChangeShapeType="1"/>
            </p:cNvSpPr>
            <p:nvPr/>
          </p:nvSpPr>
          <p:spPr bwMode="auto">
            <a:xfrm flipV="1">
              <a:off x="43926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1" name="Line 269"/>
            <p:cNvSpPr>
              <a:spLocks noChangeShapeType="1"/>
            </p:cNvSpPr>
            <p:nvPr/>
          </p:nvSpPr>
          <p:spPr bwMode="auto">
            <a:xfrm flipV="1">
              <a:off x="4403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2" name="Line 270"/>
            <p:cNvSpPr>
              <a:spLocks noChangeShapeType="1"/>
            </p:cNvSpPr>
            <p:nvPr/>
          </p:nvSpPr>
          <p:spPr bwMode="auto">
            <a:xfrm flipV="1">
              <a:off x="4414838"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3" name="Line 271"/>
            <p:cNvSpPr>
              <a:spLocks noChangeShapeType="1"/>
            </p:cNvSpPr>
            <p:nvPr/>
          </p:nvSpPr>
          <p:spPr bwMode="auto">
            <a:xfrm flipV="1">
              <a:off x="44259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4" name="Line 272"/>
            <p:cNvSpPr>
              <a:spLocks noChangeShapeType="1"/>
            </p:cNvSpPr>
            <p:nvPr/>
          </p:nvSpPr>
          <p:spPr bwMode="auto">
            <a:xfrm flipV="1">
              <a:off x="4437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5" name="Line 273"/>
            <p:cNvSpPr>
              <a:spLocks noChangeShapeType="1"/>
            </p:cNvSpPr>
            <p:nvPr/>
          </p:nvSpPr>
          <p:spPr bwMode="auto">
            <a:xfrm flipV="1">
              <a:off x="4448175" y="5099050"/>
              <a:ext cx="0" cy="9032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6" name="Line 274"/>
            <p:cNvSpPr>
              <a:spLocks noChangeShapeType="1"/>
            </p:cNvSpPr>
            <p:nvPr/>
          </p:nvSpPr>
          <p:spPr bwMode="auto">
            <a:xfrm flipV="1">
              <a:off x="4460875" y="5756275"/>
              <a:ext cx="0" cy="24606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7" name="Line 275"/>
            <p:cNvSpPr>
              <a:spLocks noChangeShapeType="1"/>
            </p:cNvSpPr>
            <p:nvPr/>
          </p:nvSpPr>
          <p:spPr bwMode="auto">
            <a:xfrm flipV="1">
              <a:off x="4475163"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8" name="Line 276"/>
            <p:cNvSpPr>
              <a:spLocks noChangeShapeType="1"/>
            </p:cNvSpPr>
            <p:nvPr/>
          </p:nvSpPr>
          <p:spPr bwMode="auto">
            <a:xfrm flipV="1">
              <a:off x="44958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79" name="Line 277"/>
            <p:cNvSpPr>
              <a:spLocks noChangeShapeType="1"/>
            </p:cNvSpPr>
            <p:nvPr/>
          </p:nvSpPr>
          <p:spPr bwMode="auto">
            <a:xfrm flipV="1">
              <a:off x="45180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0" name="Line 278"/>
            <p:cNvSpPr>
              <a:spLocks noChangeShapeType="1"/>
            </p:cNvSpPr>
            <p:nvPr/>
          </p:nvSpPr>
          <p:spPr bwMode="auto">
            <a:xfrm flipV="1">
              <a:off x="45291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1" name="Line 279"/>
            <p:cNvSpPr>
              <a:spLocks noChangeShapeType="1"/>
            </p:cNvSpPr>
            <p:nvPr/>
          </p:nvSpPr>
          <p:spPr bwMode="auto">
            <a:xfrm flipV="1">
              <a:off x="4540250"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2" name="Line 280"/>
            <p:cNvSpPr>
              <a:spLocks noChangeShapeType="1"/>
            </p:cNvSpPr>
            <p:nvPr/>
          </p:nvSpPr>
          <p:spPr bwMode="auto">
            <a:xfrm flipV="1">
              <a:off x="4551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3" name="Line 281"/>
            <p:cNvSpPr>
              <a:spLocks noChangeShapeType="1"/>
            </p:cNvSpPr>
            <p:nvPr/>
          </p:nvSpPr>
          <p:spPr bwMode="auto">
            <a:xfrm flipV="1">
              <a:off x="4575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4" name="Line 282"/>
            <p:cNvSpPr>
              <a:spLocks noChangeShapeType="1"/>
            </p:cNvSpPr>
            <p:nvPr/>
          </p:nvSpPr>
          <p:spPr bwMode="auto">
            <a:xfrm flipV="1">
              <a:off x="4584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5" name="Line 283"/>
            <p:cNvSpPr>
              <a:spLocks noChangeShapeType="1"/>
            </p:cNvSpPr>
            <p:nvPr/>
          </p:nvSpPr>
          <p:spPr bwMode="auto">
            <a:xfrm flipV="1">
              <a:off x="45974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6" name="Line 284"/>
            <p:cNvSpPr>
              <a:spLocks noChangeShapeType="1"/>
            </p:cNvSpPr>
            <p:nvPr/>
          </p:nvSpPr>
          <p:spPr bwMode="auto">
            <a:xfrm flipV="1">
              <a:off x="460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7" name="Line 285"/>
            <p:cNvSpPr>
              <a:spLocks noChangeShapeType="1"/>
            </p:cNvSpPr>
            <p:nvPr/>
          </p:nvSpPr>
          <p:spPr bwMode="auto">
            <a:xfrm flipV="1">
              <a:off x="46212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8" name="Line 286"/>
            <p:cNvSpPr>
              <a:spLocks noChangeShapeType="1"/>
            </p:cNvSpPr>
            <p:nvPr/>
          </p:nvSpPr>
          <p:spPr bwMode="auto">
            <a:xfrm flipV="1">
              <a:off x="4654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89" name="Line 287"/>
            <p:cNvSpPr>
              <a:spLocks noChangeShapeType="1"/>
            </p:cNvSpPr>
            <p:nvPr/>
          </p:nvSpPr>
          <p:spPr bwMode="auto">
            <a:xfrm flipV="1">
              <a:off x="4665663" y="5892800"/>
              <a:ext cx="0" cy="1095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0" name="Line 288"/>
            <p:cNvSpPr>
              <a:spLocks noChangeShapeType="1"/>
            </p:cNvSpPr>
            <p:nvPr/>
          </p:nvSpPr>
          <p:spPr bwMode="auto">
            <a:xfrm flipV="1">
              <a:off x="467677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1" name="Line 289"/>
            <p:cNvSpPr>
              <a:spLocks noChangeShapeType="1"/>
            </p:cNvSpPr>
            <p:nvPr/>
          </p:nvSpPr>
          <p:spPr bwMode="auto">
            <a:xfrm flipV="1">
              <a:off x="4689475" y="5981700"/>
              <a:ext cx="0" cy="206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2" name="Line 290"/>
            <p:cNvSpPr>
              <a:spLocks noChangeShapeType="1"/>
            </p:cNvSpPr>
            <p:nvPr/>
          </p:nvSpPr>
          <p:spPr bwMode="auto">
            <a:xfrm flipV="1">
              <a:off x="4756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3" name="Line 291"/>
            <p:cNvSpPr>
              <a:spLocks noChangeShapeType="1"/>
            </p:cNvSpPr>
            <p:nvPr/>
          </p:nvSpPr>
          <p:spPr bwMode="auto">
            <a:xfrm flipV="1">
              <a:off x="48037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4" name="Line 292"/>
            <p:cNvSpPr>
              <a:spLocks noChangeShapeType="1"/>
            </p:cNvSpPr>
            <p:nvPr/>
          </p:nvSpPr>
          <p:spPr bwMode="auto">
            <a:xfrm flipV="1">
              <a:off x="48609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5" name="Line 293"/>
            <p:cNvSpPr>
              <a:spLocks noChangeShapeType="1"/>
            </p:cNvSpPr>
            <p:nvPr/>
          </p:nvSpPr>
          <p:spPr bwMode="auto">
            <a:xfrm flipV="1">
              <a:off x="48815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6" name="Line 294"/>
            <p:cNvSpPr>
              <a:spLocks noChangeShapeType="1"/>
            </p:cNvSpPr>
            <p:nvPr/>
          </p:nvSpPr>
          <p:spPr bwMode="auto">
            <a:xfrm flipV="1">
              <a:off x="4903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7" name="Line 295"/>
            <p:cNvSpPr>
              <a:spLocks noChangeShapeType="1"/>
            </p:cNvSpPr>
            <p:nvPr/>
          </p:nvSpPr>
          <p:spPr bwMode="auto">
            <a:xfrm flipV="1">
              <a:off x="4914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8" name="Line 296"/>
            <p:cNvSpPr>
              <a:spLocks noChangeShapeType="1"/>
            </p:cNvSpPr>
            <p:nvPr/>
          </p:nvSpPr>
          <p:spPr bwMode="auto">
            <a:xfrm flipV="1">
              <a:off x="4926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599" name="Line 297"/>
            <p:cNvSpPr>
              <a:spLocks noChangeShapeType="1"/>
            </p:cNvSpPr>
            <p:nvPr/>
          </p:nvSpPr>
          <p:spPr bwMode="auto">
            <a:xfrm flipV="1">
              <a:off x="4951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0" name="Line 298"/>
            <p:cNvSpPr>
              <a:spLocks noChangeShapeType="1"/>
            </p:cNvSpPr>
            <p:nvPr/>
          </p:nvSpPr>
          <p:spPr bwMode="auto">
            <a:xfrm flipV="1">
              <a:off x="49625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1" name="Line 299"/>
            <p:cNvSpPr>
              <a:spLocks noChangeShapeType="1"/>
            </p:cNvSpPr>
            <p:nvPr/>
          </p:nvSpPr>
          <p:spPr bwMode="auto">
            <a:xfrm flipV="1">
              <a:off x="49847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2" name="Line 300"/>
            <p:cNvSpPr>
              <a:spLocks noChangeShapeType="1"/>
            </p:cNvSpPr>
            <p:nvPr/>
          </p:nvSpPr>
          <p:spPr bwMode="auto">
            <a:xfrm flipV="1">
              <a:off x="4995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3" name="Line 301"/>
            <p:cNvSpPr>
              <a:spLocks noChangeShapeType="1"/>
            </p:cNvSpPr>
            <p:nvPr/>
          </p:nvSpPr>
          <p:spPr bwMode="auto">
            <a:xfrm flipV="1">
              <a:off x="50180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4" name="Line 302"/>
            <p:cNvSpPr>
              <a:spLocks noChangeShapeType="1"/>
            </p:cNvSpPr>
            <p:nvPr/>
          </p:nvSpPr>
          <p:spPr bwMode="auto">
            <a:xfrm flipV="1">
              <a:off x="5053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5" name="Line 303"/>
            <p:cNvSpPr>
              <a:spLocks noChangeShapeType="1"/>
            </p:cNvSpPr>
            <p:nvPr/>
          </p:nvSpPr>
          <p:spPr bwMode="auto">
            <a:xfrm flipV="1">
              <a:off x="50641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6" name="Line 304"/>
            <p:cNvSpPr>
              <a:spLocks noChangeShapeType="1"/>
            </p:cNvSpPr>
            <p:nvPr/>
          </p:nvSpPr>
          <p:spPr bwMode="auto">
            <a:xfrm flipV="1">
              <a:off x="50752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7" name="Line 305"/>
            <p:cNvSpPr>
              <a:spLocks noChangeShapeType="1"/>
            </p:cNvSpPr>
            <p:nvPr/>
          </p:nvSpPr>
          <p:spPr bwMode="auto">
            <a:xfrm flipV="1">
              <a:off x="50863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8" name="Line 306"/>
            <p:cNvSpPr>
              <a:spLocks noChangeShapeType="1"/>
            </p:cNvSpPr>
            <p:nvPr/>
          </p:nvSpPr>
          <p:spPr bwMode="auto">
            <a:xfrm flipV="1">
              <a:off x="5099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09" name="Line 307"/>
            <p:cNvSpPr>
              <a:spLocks noChangeShapeType="1"/>
            </p:cNvSpPr>
            <p:nvPr/>
          </p:nvSpPr>
          <p:spPr bwMode="auto">
            <a:xfrm flipV="1">
              <a:off x="5110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0" name="Line 308"/>
            <p:cNvSpPr>
              <a:spLocks noChangeShapeType="1"/>
            </p:cNvSpPr>
            <p:nvPr/>
          </p:nvSpPr>
          <p:spPr bwMode="auto">
            <a:xfrm flipV="1">
              <a:off x="51212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1" name="Line 309"/>
            <p:cNvSpPr>
              <a:spLocks noChangeShapeType="1"/>
            </p:cNvSpPr>
            <p:nvPr/>
          </p:nvSpPr>
          <p:spPr bwMode="auto">
            <a:xfrm flipV="1">
              <a:off x="51323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2" name="Line 310"/>
            <p:cNvSpPr>
              <a:spLocks noChangeShapeType="1"/>
            </p:cNvSpPr>
            <p:nvPr/>
          </p:nvSpPr>
          <p:spPr bwMode="auto">
            <a:xfrm flipV="1">
              <a:off x="5143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3" name="Line 311"/>
            <p:cNvSpPr>
              <a:spLocks noChangeShapeType="1"/>
            </p:cNvSpPr>
            <p:nvPr/>
          </p:nvSpPr>
          <p:spPr bwMode="auto">
            <a:xfrm flipV="1">
              <a:off x="5156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4" name="Line 312"/>
            <p:cNvSpPr>
              <a:spLocks noChangeShapeType="1"/>
            </p:cNvSpPr>
            <p:nvPr/>
          </p:nvSpPr>
          <p:spPr bwMode="auto">
            <a:xfrm flipV="1">
              <a:off x="51673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5" name="Line 313"/>
            <p:cNvSpPr>
              <a:spLocks noChangeShapeType="1"/>
            </p:cNvSpPr>
            <p:nvPr/>
          </p:nvSpPr>
          <p:spPr bwMode="auto">
            <a:xfrm flipV="1">
              <a:off x="5178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6" name="Line 314"/>
            <p:cNvSpPr>
              <a:spLocks noChangeShapeType="1"/>
            </p:cNvSpPr>
            <p:nvPr/>
          </p:nvSpPr>
          <p:spPr bwMode="auto">
            <a:xfrm flipV="1">
              <a:off x="5189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7" name="Line 315"/>
            <p:cNvSpPr>
              <a:spLocks noChangeShapeType="1"/>
            </p:cNvSpPr>
            <p:nvPr/>
          </p:nvSpPr>
          <p:spPr bwMode="auto">
            <a:xfrm flipV="1">
              <a:off x="524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8" name="Line 316"/>
            <p:cNvSpPr>
              <a:spLocks noChangeShapeType="1"/>
            </p:cNvSpPr>
            <p:nvPr/>
          </p:nvSpPr>
          <p:spPr bwMode="auto">
            <a:xfrm flipV="1">
              <a:off x="5257800" y="5873750"/>
              <a:ext cx="0" cy="1285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19" name="Line 317"/>
            <p:cNvSpPr>
              <a:spLocks noChangeShapeType="1"/>
            </p:cNvSpPr>
            <p:nvPr/>
          </p:nvSpPr>
          <p:spPr bwMode="auto">
            <a:xfrm flipV="1">
              <a:off x="5270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0" name="Line 318"/>
            <p:cNvSpPr>
              <a:spLocks noChangeShapeType="1"/>
            </p:cNvSpPr>
            <p:nvPr/>
          </p:nvSpPr>
          <p:spPr bwMode="auto">
            <a:xfrm flipV="1">
              <a:off x="529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1" name="Line 319"/>
            <p:cNvSpPr>
              <a:spLocks noChangeShapeType="1"/>
            </p:cNvSpPr>
            <p:nvPr/>
          </p:nvSpPr>
          <p:spPr bwMode="auto">
            <a:xfrm flipV="1">
              <a:off x="5303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2" name="Line 320"/>
            <p:cNvSpPr>
              <a:spLocks noChangeShapeType="1"/>
            </p:cNvSpPr>
            <p:nvPr/>
          </p:nvSpPr>
          <p:spPr bwMode="auto">
            <a:xfrm flipV="1">
              <a:off x="5326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3" name="Line 321"/>
            <p:cNvSpPr>
              <a:spLocks noChangeShapeType="1"/>
            </p:cNvSpPr>
            <p:nvPr/>
          </p:nvSpPr>
          <p:spPr bwMode="auto">
            <a:xfrm flipV="1">
              <a:off x="5337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4" name="Line 322"/>
            <p:cNvSpPr>
              <a:spLocks noChangeShapeType="1"/>
            </p:cNvSpPr>
            <p:nvPr/>
          </p:nvSpPr>
          <p:spPr bwMode="auto">
            <a:xfrm flipV="1">
              <a:off x="53609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5" name="Line 323"/>
            <p:cNvSpPr>
              <a:spLocks noChangeShapeType="1"/>
            </p:cNvSpPr>
            <p:nvPr/>
          </p:nvSpPr>
          <p:spPr bwMode="auto">
            <a:xfrm flipV="1">
              <a:off x="53705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6" name="Line 324"/>
            <p:cNvSpPr>
              <a:spLocks noChangeShapeType="1"/>
            </p:cNvSpPr>
            <p:nvPr/>
          </p:nvSpPr>
          <p:spPr bwMode="auto">
            <a:xfrm flipV="1">
              <a:off x="5381625" y="3014663"/>
              <a:ext cx="0" cy="298767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7" name="Line 325"/>
            <p:cNvSpPr>
              <a:spLocks noChangeShapeType="1"/>
            </p:cNvSpPr>
            <p:nvPr/>
          </p:nvSpPr>
          <p:spPr bwMode="auto">
            <a:xfrm flipV="1">
              <a:off x="5394325" y="4911725"/>
              <a:ext cx="0" cy="109061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8" name="Line 326"/>
            <p:cNvSpPr>
              <a:spLocks noChangeShapeType="1"/>
            </p:cNvSpPr>
            <p:nvPr/>
          </p:nvSpPr>
          <p:spPr bwMode="auto">
            <a:xfrm flipV="1">
              <a:off x="5407025" y="5845175"/>
              <a:ext cx="0" cy="157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29" name="Line 327"/>
            <p:cNvSpPr>
              <a:spLocks noChangeShapeType="1"/>
            </p:cNvSpPr>
            <p:nvPr/>
          </p:nvSpPr>
          <p:spPr bwMode="auto">
            <a:xfrm flipV="1">
              <a:off x="54181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0" name="Line 328"/>
            <p:cNvSpPr>
              <a:spLocks noChangeShapeType="1"/>
            </p:cNvSpPr>
            <p:nvPr/>
          </p:nvSpPr>
          <p:spPr bwMode="auto">
            <a:xfrm flipV="1">
              <a:off x="5462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1" name="Line 329"/>
            <p:cNvSpPr>
              <a:spLocks noChangeShapeType="1"/>
            </p:cNvSpPr>
            <p:nvPr/>
          </p:nvSpPr>
          <p:spPr bwMode="auto">
            <a:xfrm flipV="1">
              <a:off x="54752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2" name="Line 330"/>
            <p:cNvSpPr>
              <a:spLocks noChangeShapeType="1"/>
            </p:cNvSpPr>
            <p:nvPr/>
          </p:nvSpPr>
          <p:spPr bwMode="auto">
            <a:xfrm flipV="1">
              <a:off x="54848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3" name="Line 331"/>
            <p:cNvSpPr>
              <a:spLocks noChangeShapeType="1"/>
            </p:cNvSpPr>
            <p:nvPr/>
          </p:nvSpPr>
          <p:spPr bwMode="auto">
            <a:xfrm flipV="1">
              <a:off x="5497513" y="5922963"/>
              <a:ext cx="0" cy="7937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4" name="Line 332"/>
            <p:cNvSpPr>
              <a:spLocks noChangeShapeType="1"/>
            </p:cNvSpPr>
            <p:nvPr/>
          </p:nvSpPr>
          <p:spPr bwMode="auto">
            <a:xfrm flipV="1">
              <a:off x="550862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5" name="Line 333"/>
            <p:cNvSpPr>
              <a:spLocks noChangeShapeType="1"/>
            </p:cNvSpPr>
            <p:nvPr/>
          </p:nvSpPr>
          <p:spPr bwMode="auto">
            <a:xfrm flipV="1">
              <a:off x="5519738" y="5962650"/>
              <a:ext cx="0" cy="396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6" name="Line 334"/>
            <p:cNvSpPr>
              <a:spLocks noChangeShapeType="1"/>
            </p:cNvSpPr>
            <p:nvPr/>
          </p:nvSpPr>
          <p:spPr bwMode="auto">
            <a:xfrm flipV="1">
              <a:off x="55530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7" name="Line 335"/>
            <p:cNvSpPr>
              <a:spLocks noChangeShapeType="1"/>
            </p:cNvSpPr>
            <p:nvPr/>
          </p:nvSpPr>
          <p:spPr bwMode="auto">
            <a:xfrm flipV="1">
              <a:off x="5599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8" name="Line 336"/>
            <p:cNvSpPr>
              <a:spLocks noChangeShapeType="1"/>
            </p:cNvSpPr>
            <p:nvPr/>
          </p:nvSpPr>
          <p:spPr bwMode="auto">
            <a:xfrm flipV="1">
              <a:off x="5611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39" name="Line 337"/>
            <p:cNvSpPr>
              <a:spLocks noChangeShapeType="1"/>
            </p:cNvSpPr>
            <p:nvPr/>
          </p:nvSpPr>
          <p:spPr bwMode="auto">
            <a:xfrm flipV="1">
              <a:off x="5634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0" name="Line 338"/>
            <p:cNvSpPr>
              <a:spLocks noChangeShapeType="1"/>
            </p:cNvSpPr>
            <p:nvPr/>
          </p:nvSpPr>
          <p:spPr bwMode="auto">
            <a:xfrm flipV="1">
              <a:off x="5667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1" name="Line 339"/>
            <p:cNvSpPr>
              <a:spLocks noChangeShapeType="1"/>
            </p:cNvSpPr>
            <p:nvPr/>
          </p:nvSpPr>
          <p:spPr bwMode="auto">
            <a:xfrm flipV="1">
              <a:off x="56784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2" name="Line 340"/>
            <p:cNvSpPr>
              <a:spLocks noChangeShapeType="1"/>
            </p:cNvSpPr>
            <p:nvPr/>
          </p:nvSpPr>
          <p:spPr bwMode="auto">
            <a:xfrm flipV="1">
              <a:off x="5726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3" name="Line 341"/>
            <p:cNvSpPr>
              <a:spLocks noChangeShapeType="1"/>
            </p:cNvSpPr>
            <p:nvPr/>
          </p:nvSpPr>
          <p:spPr bwMode="auto">
            <a:xfrm flipV="1">
              <a:off x="57372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4" name="Line 342"/>
            <p:cNvSpPr>
              <a:spLocks noChangeShapeType="1"/>
            </p:cNvSpPr>
            <p:nvPr/>
          </p:nvSpPr>
          <p:spPr bwMode="auto">
            <a:xfrm flipV="1">
              <a:off x="57483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5" name="Line 343"/>
            <p:cNvSpPr>
              <a:spLocks noChangeShapeType="1"/>
            </p:cNvSpPr>
            <p:nvPr/>
          </p:nvSpPr>
          <p:spPr bwMode="auto">
            <a:xfrm flipV="1">
              <a:off x="5761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6" name="Line 344"/>
            <p:cNvSpPr>
              <a:spLocks noChangeShapeType="1"/>
            </p:cNvSpPr>
            <p:nvPr/>
          </p:nvSpPr>
          <p:spPr bwMode="auto">
            <a:xfrm flipV="1">
              <a:off x="57705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7" name="Line 345"/>
            <p:cNvSpPr>
              <a:spLocks noChangeShapeType="1"/>
            </p:cNvSpPr>
            <p:nvPr/>
          </p:nvSpPr>
          <p:spPr bwMode="auto">
            <a:xfrm flipV="1">
              <a:off x="5815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8" name="Line 346"/>
            <p:cNvSpPr>
              <a:spLocks noChangeShapeType="1"/>
            </p:cNvSpPr>
            <p:nvPr/>
          </p:nvSpPr>
          <p:spPr bwMode="auto">
            <a:xfrm flipV="1">
              <a:off x="5837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49" name="Line 347"/>
            <p:cNvSpPr>
              <a:spLocks noChangeShapeType="1"/>
            </p:cNvSpPr>
            <p:nvPr/>
          </p:nvSpPr>
          <p:spPr bwMode="auto">
            <a:xfrm flipV="1">
              <a:off x="5861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0" name="Line 348"/>
            <p:cNvSpPr>
              <a:spLocks noChangeShapeType="1"/>
            </p:cNvSpPr>
            <p:nvPr/>
          </p:nvSpPr>
          <p:spPr bwMode="auto">
            <a:xfrm flipV="1">
              <a:off x="5895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1" name="Line 349"/>
            <p:cNvSpPr>
              <a:spLocks noChangeShapeType="1"/>
            </p:cNvSpPr>
            <p:nvPr/>
          </p:nvSpPr>
          <p:spPr bwMode="auto">
            <a:xfrm flipV="1">
              <a:off x="59404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2" name="Line 350"/>
            <p:cNvSpPr>
              <a:spLocks noChangeShapeType="1"/>
            </p:cNvSpPr>
            <p:nvPr/>
          </p:nvSpPr>
          <p:spPr bwMode="auto">
            <a:xfrm flipV="1">
              <a:off x="59531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3" name="Line 351"/>
            <p:cNvSpPr>
              <a:spLocks noChangeShapeType="1"/>
            </p:cNvSpPr>
            <p:nvPr/>
          </p:nvSpPr>
          <p:spPr bwMode="auto">
            <a:xfrm flipV="1">
              <a:off x="59753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4" name="Line 352"/>
            <p:cNvSpPr>
              <a:spLocks noChangeShapeType="1"/>
            </p:cNvSpPr>
            <p:nvPr/>
          </p:nvSpPr>
          <p:spPr bwMode="auto">
            <a:xfrm flipV="1">
              <a:off x="59864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5" name="Line 353"/>
            <p:cNvSpPr>
              <a:spLocks noChangeShapeType="1"/>
            </p:cNvSpPr>
            <p:nvPr/>
          </p:nvSpPr>
          <p:spPr bwMode="auto">
            <a:xfrm flipV="1">
              <a:off x="6008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6" name="Line 354"/>
            <p:cNvSpPr>
              <a:spLocks noChangeShapeType="1"/>
            </p:cNvSpPr>
            <p:nvPr/>
          </p:nvSpPr>
          <p:spPr bwMode="auto">
            <a:xfrm flipV="1">
              <a:off x="6032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7" name="Line 355"/>
            <p:cNvSpPr>
              <a:spLocks noChangeShapeType="1"/>
            </p:cNvSpPr>
            <p:nvPr/>
          </p:nvSpPr>
          <p:spPr bwMode="auto">
            <a:xfrm flipV="1">
              <a:off x="60436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8" name="Line 356"/>
            <p:cNvSpPr>
              <a:spLocks noChangeShapeType="1"/>
            </p:cNvSpPr>
            <p:nvPr/>
          </p:nvSpPr>
          <p:spPr bwMode="auto">
            <a:xfrm flipV="1">
              <a:off x="6054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59" name="Line 357"/>
            <p:cNvSpPr>
              <a:spLocks noChangeShapeType="1"/>
            </p:cNvSpPr>
            <p:nvPr/>
          </p:nvSpPr>
          <p:spPr bwMode="auto">
            <a:xfrm flipV="1">
              <a:off x="60785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0" name="Line 358"/>
            <p:cNvSpPr>
              <a:spLocks noChangeShapeType="1"/>
            </p:cNvSpPr>
            <p:nvPr/>
          </p:nvSpPr>
          <p:spPr bwMode="auto">
            <a:xfrm flipV="1">
              <a:off x="61007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1" name="Line 359"/>
            <p:cNvSpPr>
              <a:spLocks noChangeShapeType="1"/>
            </p:cNvSpPr>
            <p:nvPr/>
          </p:nvSpPr>
          <p:spPr bwMode="auto">
            <a:xfrm flipV="1">
              <a:off x="6111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2" name="Line 360"/>
            <p:cNvSpPr>
              <a:spLocks noChangeShapeType="1"/>
            </p:cNvSpPr>
            <p:nvPr/>
          </p:nvSpPr>
          <p:spPr bwMode="auto">
            <a:xfrm flipV="1">
              <a:off x="61229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3" name="Line 361"/>
            <p:cNvSpPr>
              <a:spLocks noChangeShapeType="1"/>
            </p:cNvSpPr>
            <p:nvPr/>
          </p:nvSpPr>
          <p:spPr bwMode="auto">
            <a:xfrm flipV="1">
              <a:off x="61563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4" name="Line 362"/>
            <p:cNvSpPr>
              <a:spLocks noChangeShapeType="1"/>
            </p:cNvSpPr>
            <p:nvPr/>
          </p:nvSpPr>
          <p:spPr bwMode="auto">
            <a:xfrm flipV="1">
              <a:off x="6167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5" name="Line 363"/>
            <p:cNvSpPr>
              <a:spLocks noChangeShapeType="1"/>
            </p:cNvSpPr>
            <p:nvPr/>
          </p:nvSpPr>
          <p:spPr bwMode="auto">
            <a:xfrm flipV="1">
              <a:off x="6178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6" name="Line 364"/>
            <p:cNvSpPr>
              <a:spLocks noChangeShapeType="1"/>
            </p:cNvSpPr>
            <p:nvPr/>
          </p:nvSpPr>
          <p:spPr bwMode="auto">
            <a:xfrm flipV="1">
              <a:off x="61928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7" name="Line 365"/>
            <p:cNvSpPr>
              <a:spLocks noChangeShapeType="1"/>
            </p:cNvSpPr>
            <p:nvPr/>
          </p:nvSpPr>
          <p:spPr bwMode="auto">
            <a:xfrm flipV="1">
              <a:off x="6203950" y="4027488"/>
              <a:ext cx="0" cy="1974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8" name="Line 366"/>
            <p:cNvSpPr>
              <a:spLocks noChangeShapeType="1"/>
            </p:cNvSpPr>
            <p:nvPr/>
          </p:nvSpPr>
          <p:spPr bwMode="auto">
            <a:xfrm flipV="1">
              <a:off x="6215063" y="5256213"/>
              <a:ext cx="0" cy="7461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69" name="Line 367"/>
            <p:cNvSpPr>
              <a:spLocks noChangeShapeType="1"/>
            </p:cNvSpPr>
            <p:nvPr/>
          </p:nvSpPr>
          <p:spPr bwMode="auto">
            <a:xfrm flipV="1">
              <a:off x="62372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0" name="Line 368"/>
            <p:cNvSpPr>
              <a:spLocks noChangeShapeType="1"/>
            </p:cNvSpPr>
            <p:nvPr/>
          </p:nvSpPr>
          <p:spPr bwMode="auto">
            <a:xfrm flipV="1">
              <a:off x="6281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1" name="Line 369"/>
            <p:cNvSpPr>
              <a:spLocks noChangeShapeType="1"/>
            </p:cNvSpPr>
            <p:nvPr/>
          </p:nvSpPr>
          <p:spPr bwMode="auto">
            <a:xfrm flipV="1">
              <a:off x="6305550"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2" name="Line 370"/>
            <p:cNvSpPr>
              <a:spLocks noChangeShapeType="1"/>
            </p:cNvSpPr>
            <p:nvPr/>
          </p:nvSpPr>
          <p:spPr bwMode="auto">
            <a:xfrm flipV="1">
              <a:off x="63182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3" name="Line 371"/>
            <p:cNvSpPr>
              <a:spLocks noChangeShapeType="1"/>
            </p:cNvSpPr>
            <p:nvPr/>
          </p:nvSpPr>
          <p:spPr bwMode="auto">
            <a:xfrm flipV="1">
              <a:off x="63277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4" name="Line 372"/>
            <p:cNvSpPr>
              <a:spLocks noChangeShapeType="1"/>
            </p:cNvSpPr>
            <p:nvPr/>
          </p:nvSpPr>
          <p:spPr bwMode="auto">
            <a:xfrm flipV="1">
              <a:off x="63754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5" name="Line 373"/>
            <p:cNvSpPr>
              <a:spLocks noChangeShapeType="1"/>
            </p:cNvSpPr>
            <p:nvPr/>
          </p:nvSpPr>
          <p:spPr bwMode="auto">
            <a:xfrm flipV="1">
              <a:off x="6432550" y="5845175"/>
              <a:ext cx="0" cy="15716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6" name="Line 374"/>
            <p:cNvSpPr>
              <a:spLocks noChangeShapeType="1"/>
            </p:cNvSpPr>
            <p:nvPr/>
          </p:nvSpPr>
          <p:spPr bwMode="auto">
            <a:xfrm flipV="1">
              <a:off x="6442075" y="5932488"/>
              <a:ext cx="0" cy="69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7" name="Line 375"/>
            <p:cNvSpPr>
              <a:spLocks noChangeShapeType="1"/>
            </p:cNvSpPr>
            <p:nvPr/>
          </p:nvSpPr>
          <p:spPr bwMode="auto">
            <a:xfrm flipV="1">
              <a:off x="6453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8" name="Line 376"/>
            <p:cNvSpPr>
              <a:spLocks noChangeShapeType="1"/>
            </p:cNvSpPr>
            <p:nvPr/>
          </p:nvSpPr>
          <p:spPr bwMode="auto">
            <a:xfrm flipV="1">
              <a:off x="65103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79" name="Line 377"/>
            <p:cNvSpPr>
              <a:spLocks noChangeShapeType="1"/>
            </p:cNvSpPr>
            <p:nvPr/>
          </p:nvSpPr>
          <p:spPr bwMode="auto">
            <a:xfrm flipV="1">
              <a:off x="6546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0" name="Line 378"/>
            <p:cNvSpPr>
              <a:spLocks noChangeShapeType="1"/>
            </p:cNvSpPr>
            <p:nvPr/>
          </p:nvSpPr>
          <p:spPr bwMode="auto">
            <a:xfrm flipV="1">
              <a:off x="6567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1" name="Line 379"/>
            <p:cNvSpPr>
              <a:spLocks noChangeShapeType="1"/>
            </p:cNvSpPr>
            <p:nvPr/>
          </p:nvSpPr>
          <p:spPr bwMode="auto">
            <a:xfrm flipV="1">
              <a:off x="66008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2" name="Line 380"/>
            <p:cNvSpPr>
              <a:spLocks noChangeShapeType="1"/>
            </p:cNvSpPr>
            <p:nvPr/>
          </p:nvSpPr>
          <p:spPr bwMode="auto">
            <a:xfrm flipV="1">
              <a:off x="6634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3" name="Line 381"/>
            <p:cNvSpPr>
              <a:spLocks noChangeShapeType="1"/>
            </p:cNvSpPr>
            <p:nvPr/>
          </p:nvSpPr>
          <p:spPr bwMode="auto">
            <a:xfrm flipV="1">
              <a:off x="6661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4" name="Line 382"/>
            <p:cNvSpPr>
              <a:spLocks noChangeShapeType="1"/>
            </p:cNvSpPr>
            <p:nvPr/>
          </p:nvSpPr>
          <p:spPr bwMode="auto">
            <a:xfrm flipV="1">
              <a:off x="66706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5" name="Line 383"/>
            <p:cNvSpPr>
              <a:spLocks noChangeShapeType="1"/>
            </p:cNvSpPr>
            <p:nvPr/>
          </p:nvSpPr>
          <p:spPr bwMode="auto">
            <a:xfrm flipV="1">
              <a:off x="6681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6" name="Line 384"/>
            <p:cNvSpPr>
              <a:spLocks noChangeShapeType="1"/>
            </p:cNvSpPr>
            <p:nvPr/>
          </p:nvSpPr>
          <p:spPr bwMode="auto">
            <a:xfrm flipV="1">
              <a:off x="6704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7" name="Line 385"/>
            <p:cNvSpPr>
              <a:spLocks noChangeShapeType="1"/>
            </p:cNvSpPr>
            <p:nvPr/>
          </p:nvSpPr>
          <p:spPr bwMode="auto">
            <a:xfrm flipV="1">
              <a:off x="6726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8" name="Line 386"/>
            <p:cNvSpPr>
              <a:spLocks noChangeShapeType="1"/>
            </p:cNvSpPr>
            <p:nvPr/>
          </p:nvSpPr>
          <p:spPr bwMode="auto">
            <a:xfrm flipV="1">
              <a:off x="6794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89" name="Line 387"/>
            <p:cNvSpPr>
              <a:spLocks noChangeShapeType="1"/>
            </p:cNvSpPr>
            <p:nvPr/>
          </p:nvSpPr>
          <p:spPr bwMode="auto">
            <a:xfrm flipV="1">
              <a:off x="68056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0" name="Line 388"/>
            <p:cNvSpPr>
              <a:spLocks noChangeShapeType="1"/>
            </p:cNvSpPr>
            <p:nvPr/>
          </p:nvSpPr>
          <p:spPr bwMode="auto">
            <a:xfrm flipV="1">
              <a:off x="6818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1" name="Line 389"/>
            <p:cNvSpPr>
              <a:spLocks noChangeShapeType="1"/>
            </p:cNvSpPr>
            <p:nvPr/>
          </p:nvSpPr>
          <p:spPr bwMode="auto">
            <a:xfrm flipV="1">
              <a:off x="6829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2" name="Line 390"/>
            <p:cNvSpPr>
              <a:spLocks noChangeShapeType="1"/>
            </p:cNvSpPr>
            <p:nvPr/>
          </p:nvSpPr>
          <p:spPr bwMode="auto">
            <a:xfrm flipV="1">
              <a:off x="69199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3" name="Line 391"/>
            <p:cNvSpPr>
              <a:spLocks noChangeShapeType="1"/>
            </p:cNvSpPr>
            <p:nvPr/>
          </p:nvSpPr>
          <p:spPr bwMode="auto">
            <a:xfrm flipV="1">
              <a:off x="69326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4" name="Line 392"/>
            <p:cNvSpPr>
              <a:spLocks noChangeShapeType="1"/>
            </p:cNvSpPr>
            <p:nvPr/>
          </p:nvSpPr>
          <p:spPr bwMode="auto">
            <a:xfrm flipV="1">
              <a:off x="69897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5" name="Line 393"/>
            <p:cNvSpPr>
              <a:spLocks noChangeShapeType="1"/>
            </p:cNvSpPr>
            <p:nvPr/>
          </p:nvSpPr>
          <p:spPr bwMode="auto">
            <a:xfrm flipV="1">
              <a:off x="70008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6" name="Line 394"/>
            <p:cNvSpPr>
              <a:spLocks noChangeShapeType="1"/>
            </p:cNvSpPr>
            <p:nvPr/>
          </p:nvSpPr>
          <p:spPr bwMode="auto">
            <a:xfrm flipV="1">
              <a:off x="70119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7" name="Line 395"/>
            <p:cNvSpPr>
              <a:spLocks noChangeShapeType="1"/>
            </p:cNvSpPr>
            <p:nvPr/>
          </p:nvSpPr>
          <p:spPr bwMode="auto">
            <a:xfrm flipV="1">
              <a:off x="70342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8" name="Line 396"/>
            <p:cNvSpPr>
              <a:spLocks noChangeShapeType="1"/>
            </p:cNvSpPr>
            <p:nvPr/>
          </p:nvSpPr>
          <p:spPr bwMode="auto">
            <a:xfrm flipV="1">
              <a:off x="70469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699" name="Line 397"/>
            <p:cNvSpPr>
              <a:spLocks noChangeShapeType="1"/>
            </p:cNvSpPr>
            <p:nvPr/>
          </p:nvSpPr>
          <p:spPr bwMode="auto">
            <a:xfrm flipV="1">
              <a:off x="7056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0" name="Line 398"/>
            <p:cNvSpPr>
              <a:spLocks noChangeShapeType="1"/>
            </p:cNvSpPr>
            <p:nvPr/>
          </p:nvSpPr>
          <p:spPr bwMode="auto">
            <a:xfrm flipV="1">
              <a:off x="70675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1" name="Line 399"/>
            <p:cNvSpPr>
              <a:spLocks noChangeShapeType="1"/>
            </p:cNvSpPr>
            <p:nvPr/>
          </p:nvSpPr>
          <p:spPr bwMode="auto">
            <a:xfrm flipV="1">
              <a:off x="710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2" name="Line 400"/>
            <p:cNvSpPr>
              <a:spLocks noChangeShapeType="1"/>
            </p:cNvSpPr>
            <p:nvPr/>
          </p:nvSpPr>
          <p:spPr bwMode="auto">
            <a:xfrm flipV="1">
              <a:off x="7126288" y="5932488"/>
              <a:ext cx="0" cy="69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3" name="Line 401"/>
            <p:cNvSpPr>
              <a:spLocks noChangeShapeType="1"/>
            </p:cNvSpPr>
            <p:nvPr/>
          </p:nvSpPr>
          <p:spPr bwMode="auto">
            <a:xfrm flipV="1">
              <a:off x="71374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4" name="Line 402"/>
            <p:cNvSpPr>
              <a:spLocks noChangeShapeType="1"/>
            </p:cNvSpPr>
            <p:nvPr/>
          </p:nvSpPr>
          <p:spPr bwMode="auto">
            <a:xfrm flipV="1">
              <a:off x="714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5" name="Line 403"/>
            <p:cNvSpPr>
              <a:spLocks noChangeShapeType="1"/>
            </p:cNvSpPr>
            <p:nvPr/>
          </p:nvSpPr>
          <p:spPr bwMode="auto">
            <a:xfrm flipV="1">
              <a:off x="7218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6" name="Line 404"/>
            <p:cNvSpPr>
              <a:spLocks noChangeShapeType="1"/>
            </p:cNvSpPr>
            <p:nvPr/>
          </p:nvSpPr>
          <p:spPr bwMode="auto">
            <a:xfrm flipV="1">
              <a:off x="72278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7" name="Line 405"/>
            <p:cNvSpPr>
              <a:spLocks noChangeShapeType="1"/>
            </p:cNvSpPr>
            <p:nvPr/>
          </p:nvSpPr>
          <p:spPr bwMode="auto">
            <a:xfrm flipV="1">
              <a:off x="72390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8" name="Line 406"/>
            <p:cNvSpPr>
              <a:spLocks noChangeShapeType="1"/>
            </p:cNvSpPr>
            <p:nvPr/>
          </p:nvSpPr>
          <p:spPr bwMode="auto">
            <a:xfrm flipV="1">
              <a:off x="7250113" y="5775325"/>
              <a:ext cx="0" cy="22701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09" name="Line 407"/>
            <p:cNvSpPr>
              <a:spLocks noChangeShapeType="1"/>
            </p:cNvSpPr>
            <p:nvPr/>
          </p:nvSpPr>
          <p:spPr bwMode="auto">
            <a:xfrm flipV="1">
              <a:off x="7261225" y="5873750"/>
              <a:ext cx="0" cy="1285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0" name="Line 408"/>
            <p:cNvSpPr>
              <a:spLocks noChangeShapeType="1"/>
            </p:cNvSpPr>
            <p:nvPr/>
          </p:nvSpPr>
          <p:spPr bwMode="auto">
            <a:xfrm flipV="1">
              <a:off x="7272338" y="5892800"/>
              <a:ext cx="0" cy="1095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1" name="Line 409"/>
            <p:cNvSpPr>
              <a:spLocks noChangeShapeType="1"/>
            </p:cNvSpPr>
            <p:nvPr/>
          </p:nvSpPr>
          <p:spPr bwMode="auto">
            <a:xfrm flipV="1">
              <a:off x="72850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2" name="Line 410"/>
            <p:cNvSpPr>
              <a:spLocks noChangeShapeType="1"/>
            </p:cNvSpPr>
            <p:nvPr/>
          </p:nvSpPr>
          <p:spPr bwMode="auto">
            <a:xfrm flipV="1">
              <a:off x="7364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3" name="Line 411"/>
            <p:cNvSpPr>
              <a:spLocks noChangeShapeType="1"/>
            </p:cNvSpPr>
            <p:nvPr/>
          </p:nvSpPr>
          <p:spPr bwMode="auto">
            <a:xfrm flipV="1">
              <a:off x="73755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4" name="Line 412"/>
            <p:cNvSpPr>
              <a:spLocks noChangeShapeType="1"/>
            </p:cNvSpPr>
            <p:nvPr/>
          </p:nvSpPr>
          <p:spPr bwMode="auto">
            <a:xfrm flipV="1">
              <a:off x="73866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5" name="Line 413"/>
            <p:cNvSpPr>
              <a:spLocks noChangeShapeType="1"/>
            </p:cNvSpPr>
            <p:nvPr/>
          </p:nvSpPr>
          <p:spPr bwMode="auto">
            <a:xfrm flipV="1">
              <a:off x="74326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6" name="Line 414"/>
            <p:cNvSpPr>
              <a:spLocks noChangeShapeType="1"/>
            </p:cNvSpPr>
            <p:nvPr/>
          </p:nvSpPr>
          <p:spPr bwMode="auto">
            <a:xfrm flipV="1">
              <a:off x="7683500" y="5951538"/>
              <a:ext cx="0" cy="5080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7" name="Line 415"/>
            <p:cNvSpPr>
              <a:spLocks noChangeShapeType="1"/>
            </p:cNvSpPr>
            <p:nvPr/>
          </p:nvSpPr>
          <p:spPr bwMode="auto">
            <a:xfrm flipV="1">
              <a:off x="7694613" y="5981700"/>
              <a:ext cx="0" cy="206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8" name="Line 416"/>
            <p:cNvSpPr>
              <a:spLocks noChangeShapeType="1"/>
            </p:cNvSpPr>
            <p:nvPr/>
          </p:nvSpPr>
          <p:spPr bwMode="auto">
            <a:xfrm flipV="1">
              <a:off x="7762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19" name="Line 417"/>
            <p:cNvSpPr>
              <a:spLocks noChangeShapeType="1"/>
            </p:cNvSpPr>
            <p:nvPr/>
          </p:nvSpPr>
          <p:spPr bwMode="auto">
            <a:xfrm flipV="1">
              <a:off x="778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0" name="Line 418"/>
            <p:cNvSpPr>
              <a:spLocks noChangeShapeType="1"/>
            </p:cNvSpPr>
            <p:nvPr/>
          </p:nvSpPr>
          <p:spPr bwMode="auto">
            <a:xfrm flipV="1">
              <a:off x="8058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1" name="Line 419"/>
            <p:cNvSpPr>
              <a:spLocks noChangeShapeType="1"/>
            </p:cNvSpPr>
            <p:nvPr/>
          </p:nvSpPr>
          <p:spPr bwMode="auto">
            <a:xfrm flipV="1">
              <a:off x="81724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2" name="Line 420"/>
            <p:cNvSpPr>
              <a:spLocks noChangeShapeType="1"/>
            </p:cNvSpPr>
            <p:nvPr/>
          </p:nvSpPr>
          <p:spPr bwMode="auto">
            <a:xfrm flipV="1">
              <a:off x="82756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3" name="Line 421"/>
            <p:cNvSpPr>
              <a:spLocks noChangeShapeType="1"/>
            </p:cNvSpPr>
            <p:nvPr/>
          </p:nvSpPr>
          <p:spPr bwMode="auto">
            <a:xfrm flipV="1">
              <a:off x="85137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4" name="Line 422"/>
            <p:cNvSpPr>
              <a:spLocks noChangeShapeType="1"/>
            </p:cNvSpPr>
            <p:nvPr/>
          </p:nvSpPr>
          <p:spPr bwMode="auto">
            <a:xfrm>
              <a:off x="5292725"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5" name="Line 423"/>
            <p:cNvSpPr>
              <a:spLocks noChangeShapeType="1"/>
            </p:cNvSpPr>
            <p:nvPr/>
          </p:nvSpPr>
          <p:spPr bwMode="auto">
            <a:xfrm>
              <a:off x="3492500"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6" name="Line 424"/>
            <p:cNvSpPr>
              <a:spLocks noChangeShapeType="1"/>
            </p:cNvSpPr>
            <p:nvPr/>
          </p:nvSpPr>
          <p:spPr bwMode="auto">
            <a:xfrm>
              <a:off x="168433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7" name="Line 425"/>
            <p:cNvSpPr>
              <a:spLocks noChangeShapeType="1"/>
            </p:cNvSpPr>
            <p:nvPr/>
          </p:nvSpPr>
          <p:spPr bwMode="auto">
            <a:xfrm>
              <a:off x="1033463" y="6010275"/>
              <a:ext cx="0" cy="2381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8" name="Line 426"/>
            <p:cNvSpPr>
              <a:spLocks noChangeShapeType="1"/>
            </p:cNvSpPr>
            <p:nvPr/>
          </p:nvSpPr>
          <p:spPr bwMode="auto">
            <a:xfrm>
              <a:off x="710088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29" name="Line 427"/>
            <p:cNvSpPr>
              <a:spLocks noChangeShapeType="1"/>
            </p:cNvSpPr>
            <p:nvPr/>
          </p:nvSpPr>
          <p:spPr bwMode="auto">
            <a:xfrm>
              <a:off x="828675" y="3028950"/>
              <a:ext cx="204787"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30" name="Line 428"/>
            <p:cNvSpPr>
              <a:spLocks noChangeShapeType="1"/>
            </p:cNvSpPr>
            <p:nvPr/>
          </p:nvSpPr>
          <p:spPr bwMode="auto">
            <a:xfrm>
              <a:off x="812800" y="6019800"/>
              <a:ext cx="206375"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31" name="Line 429"/>
            <p:cNvSpPr>
              <a:spLocks noChangeShapeType="1"/>
            </p:cNvSpPr>
            <p:nvPr/>
          </p:nvSpPr>
          <p:spPr bwMode="auto">
            <a:xfrm>
              <a:off x="1035050" y="5972175"/>
              <a:ext cx="0" cy="1349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32" name="Line 430"/>
            <p:cNvSpPr>
              <a:spLocks noChangeShapeType="1"/>
            </p:cNvSpPr>
            <p:nvPr/>
          </p:nvSpPr>
          <p:spPr bwMode="auto">
            <a:xfrm>
              <a:off x="1022350" y="6019800"/>
              <a:ext cx="8013700"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33" name="Line 431"/>
            <p:cNvSpPr>
              <a:spLocks noChangeShapeType="1"/>
            </p:cNvSpPr>
            <p:nvPr/>
          </p:nvSpPr>
          <p:spPr bwMode="auto">
            <a:xfrm flipV="1">
              <a:off x="1035050" y="3033713"/>
              <a:ext cx="0" cy="30067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4734" name="Rectangle 432"/>
            <p:cNvSpPr>
              <a:spLocks noChangeArrowheads="1"/>
            </p:cNvSpPr>
            <p:nvPr/>
          </p:nvSpPr>
          <p:spPr bwMode="auto">
            <a:xfrm rot="-5400000">
              <a:off x="-493403" y="4451615"/>
              <a:ext cx="2247282" cy="339196"/>
            </a:xfrm>
            <a:prstGeom prst="rect">
              <a:avLst/>
            </a:prstGeom>
            <a:noFill/>
            <a:ln w="9525">
              <a:noFill/>
              <a:miter lim="800000"/>
              <a:headEnd/>
              <a:tailEnd/>
            </a:ln>
          </p:spPr>
          <p:txBody>
            <a:bodyPr wrap="none" lIns="92075" tIns="46038" rIns="92075" bIns="46038">
              <a:spAutoFit/>
            </a:bodyPr>
            <a:lstStyle/>
            <a:p>
              <a:pPr algn="l" eaLnBrk="1" hangingPunct="1"/>
              <a:r>
                <a:rPr lang="en-US" sz="1600" b="0">
                  <a:solidFill>
                    <a:srgbClr val="FFFFFF"/>
                  </a:solidFill>
                  <a:latin typeface="Arial" charset="0"/>
                </a:rPr>
                <a:t>% Relative Abundance</a:t>
              </a:r>
            </a:p>
          </p:txBody>
        </p:sp>
        <p:sp>
          <p:nvSpPr>
            <p:cNvPr id="14735" name="Rectangle 433"/>
            <p:cNvSpPr>
              <a:spLocks noChangeArrowheads="1"/>
            </p:cNvSpPr>
            <p:nvPr/>
          </p:nvSpPr>
          <p:spPr bwMode="auto">
            <a:xfrm>
              <a:off x="300038" y="2916238"/>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a:t>
              </a:r>
            </a:p>
          </p:txBody>
        </p:sp>
        <p:sp>
          <p:nvSpPr>
            <p:cNvPr id="14736" name="Rectangle 434"/>
            <p:cNvSpPr>
              <a:spLocks noChangeArrowheads="1"/>
            </p:cNvSpPr>
            <p:nvPr/>
          </p:nvSpPr>
          <p:spPr bwMode="auto">
            <a:xfrm>
              <a:off x="490538" y="5888038"/>
              <a:ext cx="3127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0</a:t>
              </a:r>
            </a:p>
          </p:txBody>
        </p:sp>
        <p:sp>
          <p:nvSpPr>
            <p:cNvPr id="14737" name="Rectangle 435"/>
            <p:cNvSpPr>
              <a:spLocks noChangeArrowheads="1"/>
            </p:cNvSpPr>
            <p:nvPr/>
          </p:nvSpPr>
          <p:spPr bwMode="auto">
            <a:xfrm>
              <a:off x="13350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250</a:t>
              </a:r>
            </a:p>
          </p:txBody>
        </p:sp>
        <p:sp>
          <p:nvSpPr>
            <p:cNvPr id="14738" name="Rectangle 436"/>
            <p:cNvSpPr>
              <a:spLocks noChangeArrowheads="1"/>
            </p:cNvSpPr>
            <p:nvPr/>
          </p:nvSpPr>
          <p:spPr bwMode="auto">
            <a:xfrm>
              <a:off x="3143250"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500</a:t>
              </a:r>
            </a:p>
          </p:txBody>
        </p:sp>
        <p:sp>
          <p:nvSpPr>
            <p:cNvPr id="14739" name="Rectangle 437"/>
            <p:cNvSpPr>
              <a:spLocks noChangeArrowheads="1"/>
            </p:cNvSpPr>
            <p:nvPr/>
          </p:nvSpPr>
          <p:spPr bwMode="auto">
            <a:xfrm>
              <a:off x="49418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750</a:t>
              </a:r>
            </a:p>
          </p:txBody>
        </p:sp>
        <p:sp>
          <p:nvSpPr>
            <p:cNvPr id="14740" name="Rectangle 438"/>
            <p:cNvSpPr>
              <a:spLocks noChangeArrowheads="1"/>
            </p:cNvSpPr>
            <p:nvPr/>
          </p:nvSpPr>
          <p:spPr bwMode="auto">
            <a:xfrm>
              <a:off x="6662738" y="6108700"/>
              <a:ext cx="692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1000</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Grp="1" noChangeArrowheads="1"/>
          </p:cNvSpPr>
          <p:nvPr>
            <p:ph type="title"/>
          </p:nvPr>
        </p:nvSpPr>
        <p:spPr>
          <a:xfrm>
            <a:off x="685800" y="0"/>
            <a:ext cx="7772400" cy="914400"/>
          </a:xfrm>
        </p:spPr>
        <p:txBody>
          <a:bodyPr/>
          <a:lstStyle/>
          <a:p>
            <a:r>
              <a:rPr lang="en-US" sz="3200" b="1">
                <a:latin typeface="Arial" charset="0"/>
              </a:rPr>
              <a:t>Charge dependence in fragmentation</a:t>
            </a:r>
          </a:p>
        </p:txBody>
      </p:sp>
      <p:pic>
        <p:nvPicPr>
          <p:cNvPr id="605189" name="Picture 5" descr="charge dependence in fragmentation"/>
          <p:cNvPicPr>
            <a:picLocks noChangeAspect="1" noChangeArrowheads="1"/>
          </p:cNvPicPr>
          <p:nvPr/>
        </p:nvPicPr>
        <p:blipFill>
          <a:blip r:embed="rId2" cstate="print"/>
          <a:srcRect l="5084" t="15556"/>
          <a:stretch>
            <a:fillRect/>
          </a:stretch>
        </p:blipFill>
        <p:spPr bwMode="auto">
          <a:xfrm>
            <a:off x="457200" y="914400"/>
            <a:ext cx="8534400" cy="57912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2" name="Rectangle 4"/>
          <p:cNvSpPr>
            <a:spLocks noGrp="1" noChangeArrowheads="1"/>
          </p:cNvSpPr>
          <p:nvPr>
            <p:ph type="title"/>
          </p:nvPr>
        </p:nvSpPr>
        <p:spPr>
          <a:xfrm>
            <a:off x="685800" y="228600"/>
            <a:ext cx="7772400" cy="685800"/>
          </a:xfrm>
        </p:spPr>
        <p:txBody>
          <a:bodyPr/>
          <a:lstStyle/>
          <a:p>
            <a:r>
              <a:rPr lang="en-US" sz="3200" b="1">
                <a:latin typeface="Arial" charset="0"/>
              </a:rPr>
              <a:t>Gentle off resonance activation</a:t>
            </a:r>
          </a:p>
        </p:txBody>
      </p:sp>
      <p:pic>
        <p:nvPicPr>
          <p:cNvPr id="606213" name="Picture 5" descr="Gentle off-resonance activation"/>
          <p:cNvPicPr>
            <a:picLocks noChangeAspect="1" noChangeArrowheads="1"/>
          </p:cNvPicPr>
          <p:nvPr/>
        </p:nvPicPr>
        <p:blipFill>
          <a:blip r:embed="rId2" cstate="print"/>
          <a:srcRect l="5974" t="13333"/>
          <a:stretch>
            <a:fillRect/>
          </a:stretch>
        </p:blipFill>
        <p:spPr bwMode="auto">
          <a:xfrm>
            <a:off x="533400" y="914400"/>
            <a:ext cx="8396288" cy="59436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4000" smtClean="0"/>
              <a:t>How to Sequence ETD</a:t>
            </a:r>
            <a:endParaRPr lang="en-US" sz="4000"/>
          </a:p>
        </p:txBody>
      </p:sp>
      <p:sp>
        <p:nvSpPr>
          <p:cNvPr id="26" name="Rectangle 25"/>
          <p:cNvSpPr/>
          <p:nvPr/>
        </p:nvSpPr>
        <p:spPr bwMode="auto">
          <a:xfrm>
            <a:off x="228600" y="1066800"/>
            <a:ext cx="8610600" cy="5410200"/>
          </a:xfrm>
          <a:prstGeom prst="rect">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pic>
        <p:nvPicPr>
          <p:cNvPr id="36" name="Picture 35" descr="backbone ion types_01.jpg"/>
          <p:cNvPicPr>
            <a:picLocks noChangeAspect="1"/>
          </p:cNvPicPr>
          <p:nvPr/>
        </p:nvPicPr>
        <p:blipFill>
          <a:blip r:embed="rId2" cstate="print"/>
          <a:srcRect l="43043" t="23488" r="38316" b="24707"/>
          <a:stretch>
            <a:fillRect/>
          </a:stretch>
        </p:blipFill>
        <p:spPr>
          <a:xfrm rot="16200000">
            <a:off x="3848100" y="-571499"/>
            <a:ext cx="1371600" cy="4952999"/>
          </a:xfrm>
          <a:prstGeom prst="rect">
            <a:avLst/>
          </a:prstGeom>
        </p:spPr>
      </p:pic>
      <p:pic>
        <p:nvPicPr>
          <p:cNvPr id="37" name="Picture 36" descr="backbone ion types_01.jpg"/>
          <p:cNvPicPr>
            <a:picLocks noChangeAspect="1"/>
          </p:cNvPicPr>
          <p:nvPr/>
        </p:nvPicPr>
        <p:blipFill>
          <a:blip r:embed="rId2" cstate="print"/>
          <a:srcRect l="25439" t="57759" r="57992" b="27098"/>
          <a:stretch>
            <a:fillRect/>
          </a:stretch>
        </p:blipFill>
        <p:spPr>
          <a:xfrm rot="16200000">
            <a:off x="3467101" y="2476498"/>
            <a:ext cx="1219200" cy="1447802"/>
          </a:xfrm>
          <a:prstGeom prst="rect">
            <a:avLst/>
          </a:prstGeom>
        </p:spPr>
      </p:pic>
      <p:sp>
        <p:nvSpPr>
          <p:cNvPr id="38" name="TextBox 37"/>
          <p:cNvSpPr txBox="1"/>
          <p:nvPr/>
        </p:nvSpPr>
        <p:spPr>
          <a:xfrm>
            <a:off x="4800600" y="2819400"/>
            <a:ext cx="2819400" cy="400110"/>
          </a:xfrm>
          <a:prstGeom prst="rect">
            <a:avLst/>
          </a:prstGeom>
          <a:noFill/>
        </p:spPr>
        <p:txBody>
          <a:bodyPr wrap="square" rtlCol="0">
            <a:spAutoFit/>
          </a:bodyPr>
          <a:lstStyle/>
          <a:p>
            <a:r>
              <a:rPr lang="en-US" sz="2000" b="0" smtClean="0">
                <a:solidFill>
                  <a:srgbClr val="000066"/>
                </a:solidFill>
                <a:latin typeface="+mj-lt"/>
              </a:rPr>
              <a:t>Residue Mass (RM)</a:t>
            </a:r>
            <a:endParaRPr lang="en-US" sz="2000" b="0">
              <a:solidFill>
                <a:srgbClr val="000066"/>
              </a:solidFill>
              <a:latin typeface="+mj-lt"/>
            </a:endParaRPr>
          </a:p>
        </p:txBody>
      </p:sp>
      <p:sp>
        <p:nvSpPr>
          <p:cNvPr id="49" name="TextBox 48"/>
          <p:cNvSpPr txBox="1"/>
          <p:nvPr/>
        </p:nvSpPr>
        <p:spPr>
          <a:xfrm>
            <a:off x="304800" y="5334000"/>
            <a:ext cx="1981200" cy="400110"/>
          </a:xfrm>
          <a:prstGeom prst="rect">
            <a:avLst/>
          </a:prstGeom>
          <a:noFill/>
        </p:spPr>
        <p:txBody>
          <a:bodyPr wrap="square" rtlCol="0">
            <a:spAutoFit/>
          </a:bodyPr>
          <a:lstStyle/>
          <a:p>
            <a:r>
              <a:rPr lang="en-US" sz="2000" b="0" smtClean="0">
                <a:solidFill>
                  <a:srgbClr val="000066"/>
                </a:solidFill>
                <a:latin typeface="+mj-lt"/>
              </a:rPr>
              <a:t>c1 = RM + </a:t>
            </a:r>
            <a:endParaRPr lang="en-US" sz="2000" b="0">
              <a:solidFill>
                <a:srgbClr val="000066"/>
              </a:solidFill>
              <a:latin typeface="+mj-lt"/>
            </a:endParaRPr>
          </a:p>
        </p:txBody>
      </p:sp>
      <p:sp>
        <p:nvSpPr>
          <p:cNvPr id="50" name="TextBox 49"/>
          <p:cNvSpPr txBox="1"/>
          <p:nvPr/>
        </p:nvSpPr>
        <p:spPr>
          <a:xfrm>
            <a:off x="1912960" y="5334000"/>
            <a:ext cx="601640" cy="400110"/>
          </a:xfrm>
          <a:prstGeom prst="rect">
            <a:avLst/>
          </a:prstGeom>
          <a:noFill/>
        </p:spPr>
        <p:txBody>
          <a:bodyPr wrap="square" rtlCol="0">
            <a:spAutoFit/>
          </a:bodyPr>
          <a:lstStyle/>
          <a:p>
            <a:r>
              <a:rPr lang="en-US" sz="2000" b="0" smtClean="0">
                <a:solidFill>
                  <a:srgbClr val="000066"/>
                </a:solidFill>
                <a:latin typeface="+mj-lt"/>
              </a:rPr>
              <a:t>18</a:t>
            </a:r>
            <a:endParaRPr lang="en-US" sz="2000" b="0">
              <a:solidFill>
                <a:srgbClr val="000066"/>
              </a:solidFill>
              <a:latin typeface="+mj-lt"/>
            </a:endParaRPr>
          </a:p>
        </p:txBody>
      </p:sp>
      <p:sp>
        <p:nvSpPr>
          <p:cNvPr id="51" name="TextBox 50"/>
          <p:cNvSpPr txBox="1"/>
          <p:nvPr/>
        </p:nvSpPr>
        <p:spPr>
          <a:xfrm>
            <a:off x="5486400" y="5334000"/>
            <a:ext cx="1981200" cy="400110"/>
          </a:xfrm>
          <a:prstGeom prst="rect">
            <a:avLst/>
          </a:prstGeom>
          <a:noFill/>
        </p:spPr>
        <p:txBody>
          <a:bodyPr wrap="square" rtlCol="0">
            <a:spAutoFit/>
          </a:bodyPr>
          <a:lstStyle/>
          <a:p>
            <a:r>
              <a:rPr lang="en-US" sz="2000" b="0" smtClean="0">
                <a:solidFill>
                  <a:srgbClr val="000066"/>
                </a:solidFill>
                <a:latin typeface="+mj-lt"/>
              </a:rPr>
              <a:t>z1 = RM + </a:t>
            </a:r>
            <a:endParaRPr lang="en-US" sz="2000" b="0">
              <a:solidFill>
                <a:srgbClr val="000066"/>
              </a:solidFill>
              <a:latin typeface="+mj-lt"/>
            </a:endParaRPr>
          </a:p>
        </p:txBody>
      </p:sp>
      <p:sp>
        <p:nvSpPr>
          <p:cNvPr id="52" name="TextBox 51"/>
          <p:cNvSpPr txBox="1"/>
          <p:nvPr/>
        </p:nvSpPr>
        <p:spPr>
          <a:xfrm>
            <a:off x="6889840" y="5334000"/>
            <a:ext cx="762000" cy="400110"/>
          </a:xfrm>
          <a:prstGeom prst="rect">
            <a:avLst/>
          </a:prstGeom>
          <a:noFill/>
        </p:spPr>
        <p:txBody>
          <a:bodyPr wrap="square" rtlCol="0">
            <a:spAutoFit/>
          </a:bodyPr>
          <a:lstStyle/>
          <a:p>
            <a:r>
              <a:rPr lang="en-US" sz="2000" b="0" smtClean="0">
                <a:solidFill>
                  <a:srgbClr val="000066"/>
                </a:solidFill>
                <a:latin typeface="+mj-lt"/>
              </a:rPr>
              <a:t>3</a:t>
            </a:r>
            <a:endParaRPr lang="en-US" sz="2000" b="0">
              <a:solidFill>
                <a:srgbClr val="000066"/>
              </a:solidFill>
              <a:latin typeface="+mj-lt"/>
            </a:endParaRPr>
          </a:p>
        </p:txBody>
      </p:sp>
      <p:pic>
        <p:nvPicPr>
          <p:cNvPr id="53" name="Picture 52" descr="backbone ion types_01.jpg"/>
          <p:cNvPicPr>
            <a:picLocks noChangeAspect="1"/>
          </p:cNvPicPr>
          <p:nvPr/>
        </p:nvPicPr>
        <p:blipFill>
          <a:blip r:embed="rId2" cstate="print"/>
          <a:srcRect l="69969" t="61744" r="15534" b="22316"/>
          <a:stretch>
            <a:fillRect/>
          </a:stretch>
        </p:blipFill>
        <p:spPr>
          <a:xfrm rot="16200000">
            <a:off x="1676400" y="3428999"/>
            <a:ext cx="1066799" cy="1524000"/>
          </a:xfrm>
          <a:prstGeom prst="rect">
            <a:avLst/>
          </a:prstGeom>
        </p:spPr>
      </p:pic>
      <p:sp>
        <p:nvSpPr>
          <p:cNvPr id="54" name="TextBox 53"/>
          <p:cNvSpPr txBox="1"/>
          <p:nvPr/>
        </p:nvSpPr>
        <p:spPr>
          <a:xfrm>
            <a:off x="7543800" y="3733800"/>
            <a:ext cx="1219200" cy="400110"/>
          </a:xfrm>
          <a:prstGeom prst="rect">
            <a:avLst/>
          </a:prstGeom>
          <a:noFill/>
        </p:spPr>
        <p:txBody>
          <a:bodyPr wrap="square" rtlCol="0">
            <a:spAutoFit/>
          </a:bodyPr>
          <a:lstStyle/>
          <a:p>
            <a:pPr algn="l"/>
            <a:r>
              <a:rPr lang="en-US" sz="2000" b="0" smtClean="0">
                <a:solidFill>
                  <a:srgbClr val="000066"/>
                </a:solidFill>
                <a:latin typeface="+mj-lt"/>
              </a:rPr>
              <a:t>z1 ion</a:t>
            </a:r>
            <a:endParaRPr lang="en-US" sz="2000" b="0">
              <a:solidFill>
                <a:srgbClr val="000066"/>
              </a:solidFill>
              <a:latin typeface="+mj-lt"/>
            </a:endParaRPr>
          </a:p>
        </p:txBody>
      </p:sp>
      <p:sp>
        <p:nvSpPr>
          <p:cNvPr id="55" name="TextBox 54"/>
          <p:cNvSpPr txBox="1"/>
          <p:nvPr/>
        </p:nvSpPr>
        <p:spPr>
          <a:xfrm>
            <a:off x="304800" y="3657600"/>
            <a:ext cx="1371600" cy="400110"/>
          </a:xfrm>
          <a:prstGeom prst="rect">
            <a:avLst/>
          </a:prstGeom>
          <a:noFill/>
        </p:spPr>
        <p:txBody>
          <a:bodyPr wrap="square" rtlCol="0">
            <a:spAutoFit/>
          </a:bodyPr>
          <a:lstStyle/>
          <a:p>
            <a:r>
              <a:rPr lang="en-US" sz="2000" b="0" smtClean="0">
                <a:solidFill>
                  <a:srgbClr val="000066"/>
                </a:solidFill>
                <a:latin typeface="+mj-lt"/>
              </a:rPr>
              <a:t>c1 ion</a:t>
            </a:r>
            <a:endParaRPr lang="en-US" sz="2000" b="0">
              <a:solidFill>
                <a:srgbClr val="000066"/>
              </a:solidFill>
              <a:latin typeface="+mj-lt"/>
            </a:endParaRPr>
          </a:p>
        </p:txBody>
      </p:sp>
      <p:pic>
        <p:nvPicPr>
          <p:cNvPr id="56" name="Picture 55" descr="backbone ion types_01.jpg"/>
          <p:cNvPicPr>
            <a:picLocks noChangeAspect="1"/>
          </p:cNvPicPr>
          <p:nvPr/>
        </p:nvPicPr>
        <p:blipFill>
          <a:blip r:embed="rId2" cstate="print"/>
          <a:srcRect l="6798" t="63338" r="78704" b="24707"/>
          <a:stretch>
            <a:fillRect/>
          </a:stretch>
        </p:blipFill>
        <p:spPr>
          <a:xfrm rot="16200000">
            <a:off x="6438901" y="3771900"/>
            <a:ext cx="1066799" cy="1143000"/>
          </a:xfrm>
          <a:prstGeom prst="rect">
            <a:avLst/>
          </a:prstGeom>
        </p:spPr>
      </p:pic>
      <p:cxnSp>
        <p:nvCxnSpPr>
          <p:cNvPr id="57" name="Straight Connector 56"/>
          <p:cNvCxnSpPr/>
          <p:nvPr/>
        </p:nvCxnSpPr>
        <p:spPr bwMode="auto">
          <a:xfrm flipV="1">
            <a:off x="3577164" y="1752600"/>
            <a:ext cx="152400" cy="304800"/>
          </a:xfrm>
          <a:prstGeom prst="line">
            <a:avLst/>
          </a:prstGeom>
          <a:solidFill>
            <a:schemeClr val="accent1"/>
          </a:solidFill>
          <a:ln w="57150" cap="flat" cmpd="sng" algn="ctr">
            <a:solidFill>
              <a:srgbClr val="000066"/>
            </a:solidFill>
            <a:prstDash val="solid"/>
            <a:round/>
            <a:headEnd type="none" w="med" len="med"/>
            <a:tailEnd type="none" w="med" len="med"/>
          </a:ln>
          <a:effectLst/>
        </p:spPr>
      </p:cxnSp>
      <p:cxnSp>
        <p:nvCxnSpPr>
          <p:cNvPr id="58" name="Straight Connector 57"/>
          <p:cNvCxnSpPr/>
          <p:nvPr/>
        </p:nvCxnSpPr>
        <p:spPr bwMode="auto">
          <a:xfrm flipV="1">
            <a:off x="5101164" y="1752600"/>
            <a:ext cx="152400" cy="304800"/>
          </a:xfrm>
          <a:prstGeom prst="line">
            <a:avLst/>
          </a:prstGeom>
          <a:solidFill>
            <a:schemeClr val="accent1"/>
          </a:solidFill>
          <a:ln w="57150" cap="flat" cmpd="sng" algn="ctr">
            <a:solidFill>
              <a:srgbClr val="000066"/>
            </a:solidFill>
            <a:prstDash val="solid"/>
            <a:round/>
            <a:headEnd type="none" w="med" len="med"/>
            <a:tailEnd type="none" w="med" len="med"/>
          </a:ln>
          <a:effectLst/>
        </p:spPr>
      </p:cxnSp>
      <p:cxnSp>
        <p:nvCxnSpPr>
          <p:cNvPr id="59" name="Straight Connector 58"/>
          <p:cNvCxnSpPr/>
          <p:nvPr/>
        </p:nvCxnSpPr>
        <p:spPr bwMode="auto">
          <a:xfrm flipH="1" flipV="1">
            <a:off x="4339164" y="1752600"/>
            <a:ext cx="152400" cy="304800"/>
          </a:xfrm>
          <a:prstGeom prst="line">
            <a:avLst/>
          </a:prstGeom>
          <a:solidFill>
            <a:schemeClr val="accent1"/>
          </a:solidFill>
          <a:ln w="57150" cap="flat" cmpd="sng" algn="ctr">
            <a:solidFill>
              <a:srgbClr val="000066"/>
            </a:solidFill>
            <a:prstDash val="solid"/>
            <a:round/>
            <a:headEnd type="none" w="med" len="med"/>
            <a:tailEnd type="none" w="med" len="med"/>
          </a:ln>
          <a:effectLst/>
        </p:spPr>
      </p:cxnSp>
      <p:cxnSp>
        <p:nvCxnSpPr>
          <p:cNvPr id="60" name="Straight Connector 59"/>
          <p:cNvCxnSpPr/>
          <p:nvPr/>
        </p:nvCxnSpPr>
        <p:spPr bwMode="auto">
          <a:xfrm flipH="1" flipV="1">
            <a:off x="5988268" y="1738952"/>
            <a:ext cx="152400" cy="304800"/>
          </a:xfrm>
          <a:prstGeom prst="line">
            <a:avLst/>
          </a:prstGeom>
          <a:solidFill>
            <a:schemeClr val="accent1"/>
          </a:solidFill>
          <a:ln w="57150" cap="flat" cmpd="sng" algn="ctr">
            <a:solidFill>
              <a:srgbClr val="000066"/>
            </a:solidFill>
            <a:prstDash val="solid"/>
            <a:round/>
            <a:headEnd type="none" w="med" len="med"/>
            <a:tailEnd type="none" w="med" len="med"/>
          </a:ln>
          <a:effectLst/>
        </p:spPr>
      </p:cxnSp>
      <p:sp>
        <p:nvSpPr>
          <p:cNvPr id="61" name="Oval 60"/>
          <p:cNvSpPr/>
          <p:nvPr/>
        </p:nvSpPr>
        <p:spPr bwMode="auto">
          <a:xfrm>
            <a:off x="2485698" y="4359166"/>
            <a:ext cx="304800" cy="304800"/>
          </a:xfrm>
          <a:prstGeom prst="ellipse">
            <a:avLst/>
          </a:prstGeom>
          <a:noFill/>
          <a:ln w="2857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62" name="Oval 61"/>
          <p:cNvSpPr/>
          <p:nvPr/>
        </p:nvSpPr>
        <p:spPr bwMode="auto">
          <a:xfrm>
            <a:off x="2635468" y="4038600"/>
            <a:ext cx="304800" cy="304800"/>
          </a:xfrm>
          <a:prstGeom prst="ellipse">
            <a:avLst/>
          </a:prstGeom>
          <a:noFill/>
          <a:ln w="2857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63" name="Oval 62"/>
          <p:cNvSpPr/>
          <p:nvPr/>
        </p:nvSpPr>
        <p:spPr bwMode="auto">
          <a:xfrm>
            <a:off x="1524000" y="4038600"/>
            <a:ext cx="304800" cy="304800"/>
          </a:xfrm>
          <a:prstGeom prst="ellipse">
            <a:avLst/>
          </a:prstGeom>
          <a:noFill/>
          <a:ln w="2857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64" name="Oval 63"/>
          <p:cNvSpPr/>
          <p:nvPr/>
        </p:nvSpPr>
        <p:spPr bwMode="auto">
          <a:xfrm>
            <a:off x="7162800" y="4191000"/>
            <a:ext cx="304800" cy="304800"/>
          </a:xfrm>
          <a:prstGeom prst="ellipse">
            <a:avLst/>
          </a:prstGeom>
          <a:noFill/>
          <a:ln w="2857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67" name="Oval 66"/>
          <p:cNvSpPr/>
          <p:nvPr/>
        </p:nvSpPr>
        <p:spPr bwMode="auto">
          <a:xfrm>
            <a:off x="6934200" y="3810000"/>
            <a:ext cx="304800" cy="304800"/>
          </a:xfrm>
          <a:prstGeom prst="ellipse">
            <a:avLst/>
          </a:prstGeom>
          <a:noFill/>
          <a:ln w="2857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68" name="Oval 67"/>
          <p:cNvSpPr/>
          <p:nvPr/>
        </p:nvSpPr>
        <p:spPr bwMode="auto">
          <a:xfrm>
            <a:off x="6248400" y="4267200"/>
            <a:ext cx="304800" cy="304800"/>
          </a:xfrm>
          <a:prstGeom prst="ellipse">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69" name="TextBox 68"/>
          <p:cNvSpPr txBox="1"/>
          <p:nvPr/>
        </p:nvSpPr>
        <p:spPr>
          <a:xfrm>
            <a:off x="5914698" y="4572000"/>
            <a:ext cx="990600" cy="400110"/>
          </a:xfrm>
          <a:prstGeom prst="rect">
            <a:avLst/>
          </a:prstGeom>
          <a:noFill/>
        </p:spPr>
        <p:txBody>
          <a:bodyPr wrap="square" rtlCol="0">
            <a:spAutoFit/>
          </a:bodyPr>
          <a:lstStyle/>
          <a:p>
            <a:pPr algn="l"/>
            <a:r>
              <a:rPr lang="en-US" sz="2000" b="0" smtClean="0">
                <a:solidFill>
                  <a:srgbClr val="CC0000"/>
                </a:solidFill>
                <a:latin typeface="+mj-lt"/>
              </a:rPr>
              <a:t>+ NH</a:t>
            </a:r>
            <a:endParaRPr lang="en-US" sz="2000" b="0">
              <a:solidFill>
                <a:srgbClr val="CC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8" presetClass="emph" presetSubtype="0" fill="hold" grpId="1" nodeType="clickEffect">
                                  <p:stCondLst>
                                    <p:cond delay="0"/>
                                  </p:stCondLst>
                                  <p:childTnLst>
                                    <p:animRot by="21600000">
                                      <p:cBhvr>
                                        <p:cTn id="44" dur="1000" fill="hold"/>
                                        <p:tgtEl>
                                          <p:spTgt spid="50"/>
                                        </p:tgtEl>
                                        <p:attrNameLst>
                                          <p:attrName>r</p:attrName>
                                        </p:attrNameLst>
                                      </p:cBhvr>
                                    </p:animRot>
                                  </p:childTnLst>
                                </p:cTn>
                              </p:par>
                              <p:par>
                                <p:cTn id="45" presetID="8" presetClass="emph" presetSubtype="0" fill="hold" grpId="1" nodeType="withEffect">
                                  <p:stCondLst>
                                    <p:cond delay="0"/>
                                  </p:stCondLst>
                                  <p:childTnLst>
                                    <p:animRot by="21600000">
                                      <p:cBhvr>
                                        <p:cTn id="46" dur="1000" fill="hold"/>
                                        <p:tgtEl>
                                          <p:spTgt spid="61"/>
                                        </p:tgtEl>
                                        <p:attrNameLst>
                                          <p:attrName>r</p:attrName>
                                        </p:attrNameLst>
                                      </p:cBhvr>
                                    </p:animRot>
                                  </p:childTnLst>
                                </p:cTn>
                              </p:par>
                              <p:par>
                                <p:cTn id="47" presetID="8" presetClass="emph" presetSubtype="0" fill="hold" grpId="1" nodeType="withEffect">
                                  <p:stCondLst>
                                    <p:cond delay="0"/>
                                  </p:stCondLst>
                                  <p:childTnLst>
                                    <p:animRot by="21600000">
                                      <p:cBhvr>
                                        <p:cTn id="48" dur="1000" fill="hold"/>
                                        <p:tgtEl>
                                          <p:spTgt spid="62"/>
                                        </p:tgtEl>
                                        <p:attrNameLst>
                                          <p:attrName>r</p:attrName>
                                        </p:attrNameLst>
                                      </p:cBhvr>
                                    </p:animRot>
                                  </p:childTnLst>
                                </p:cTn>
                              </p:par>
                              <p:par>
                                <p:cTn id="49" presetID="8" presetClass="emph" presetSubtype="0" fill="hold" grpId="1" nodeType="withEffect">
                                  <p:stCondLst>
                                    <p:cond delay="0"/>
                                  </p:stCondLst>
                                  <p:childTnLst>
                                    <p:animRot by="21600000">
                                      <p:cBhvr>
                                        <p:cTn id="50" dur="1000" fill="hold"/>
                                        <p:tgtEl>
                                          <p:spTgt spid="63"/>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8" presetClass="emph" presetSubtype="0" fill="hold" grpId="1" nodeType="clickEffect">
                                  <p:stCondLst>
                                    <p:cond delay="0"/>
                                  </p:stCondLst>
                                  <p:childTnLst>
                                    <p:animRot by="21600000">
                                      <p:cBhvr>
                                        <p:cTn id="78" dur="1000" fill="hold"/>
                                        <p:tgtEl>
                                          <p:spTgt spid="64"/>
                                        </p:tgtEl>
                                        <p:attrNameLst>
                                          <p:attrName>r</p:attrName>
                                        </p:attrNameLst>
                                      </p:cBhvr>
                                    </p:animRot>
                                  </p:childTnLst>
                                </p:cTn>
                              </p:par>
                              <p:par>
                                <p:cTn id="79" presetID="8" presetClass="emph" presetSubtype="0" fill="hold" grpId="1" nodeType="withEffect">
                                  <p:stCondLst>
                                    <p:cond delay="0"/>
                                  </p:stCondLst>
                                  <p:childTnLst>
                                    <p:animRot by="21600000">
                                      <p:cBhvr>
                                        <p:cTn id="80" dur="1000" fill="hold"/>
                                        <p:tgtEl>
                                          <p:spTgt spid="67"/>
                                        </p:tgtEl>
                                        <p:attrNameLst>
                                          <p:attrName>r</p:attrName>
                                        </p:attrNameLst>
                                      </p:cBhvr>
                                    </p:animRot>
                                  </p:childTnLst>
                                </p:cTn>
                              </p:par>
                              <p:par>
                                <p:cTn id="81" presetID="8" presetClass="emph" presetSubtype="0" fill="hold" grpId="1" nodeType="withEffect">
                                  <p:stCondLst>
                                    <p:cond delay="0"/>
                                  </p:stCondLst>
                                  <p:childTnLst>
                                    <p:animRot by="21600000">
                                      <p:cBhvr>
                                        <p:cTn id="82" dur="1000" fill="hold"/>
                                        <p:tgtEl>
                                          <p:spTgt spid="69"/>
                                        </p:tgtEl>
                                        <p:attrNameLst>
                                          <p:attrName>r</p:attrName>
                                        </p:attrNameLst>
                                      </p:cBhvr>
                                    </p:animRot>
                                  </p:childTnLst>
                                </p:cTn>
                              </p:par>
                              <p:par>
                                <p:cTn id="83" presetID="8" presetClass="emph" presetSubtype="0" fill="hold" grpId="1" nodeType="withEffect">
                                  <p:stCondLst>
                                    <p:cond delay="0"/>
                                  </p:stCondLst>
                                  <p:childTnLst>
                                    <p:animRot by="21600000">
                                      <p:cBhvr>
                                        <p:cTn id="84" dur="1000" fill="hold"/>
                                        <p:tgtEl>
                                          <p:spTgt spid="68"/>
                                        </p:tgtEl>
                                        <p:attrNameLst>
                                          <p:attrName>r</p:attrName>
                                        </p:attrNameLst>
                                      </p:cBhvr>
                                    </p:animRot>
                                  </p:childTnLst>
                                </p:cTn>
                              </p:par>
                              <p:par>
                                <p:cTn id="85" presetID="8" presetClass="emph" presetSubtype="0" fill="hold" grpId="1" nodeType="withEffect">
                                  <p:stCondLst>
                                    <p:cond delay="0"/>
                                  </p:stCondLst>
                                  <p:childTnLst>
                                    <p:animRot by="21600000">
                                      <p:cBhvr>
                                        <p:cTn id="86" dur="1000" fill="hold"/>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0" grpId="1"/>
      <p:bldP spid="51" grpId="0"/>
      <p:bldP spid="52" grpId="0"/>
      <p:bldP spid="52" grpId="1"/>
      <p:bldP spid="54" grpId="0"/>
      <p:bldP spid="55" grpId="0"/>
      <p:bldP spid="61" grpId="0" animBg="1"/>
      <p:bldP spid="61" grpId="1" animBg="1"/>
      <p:bldP spid="62" grpId="0" animBg="1"/>
      <p:bldP spid="62" grpId="1" animBg="1"/>
      <p:bldP spid="63" grpId="0" animBg="1"/>
      <p:bldP spid="63" grpId="1" animBg="1"/>
      <p:bldP spid="64" grpId="0" animBg="1"/>
      <p:bldP spid="64" grpId="1" animBg="1"/>
      <p:bldP spid="67" grpId="0" animBg="1"/>
      <p:bldP spid="67" grpId="1" animBg="1"/>
      <p:bldP spid="68" grpId="0" animBg="1"/>
      <p:bldP spid="68" grpId="1" animBg="1"/>
      <p:bldP spid="69" grpId="0"/>
      <p:bldP spid="6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smtClean="0"/>
              <a:t>Example of how to calculate </a:t>
            </a:r>
            <a:br>
              <a:rPr lang="en-US" sz="3200" smtClean="0"/>
            </a:br>
            <a:r>
              <a:rPr lang="en-US" sz="3200" smtClean="0"/>
              <a:t>theoretical fragment ions</a:t>
            </a:r>
            <a:endParaRPr lang="en-US" sz="3200"/>
          </a:p>
        </p:txBody>
      </p:sp>
      <p:sp>
        <p:nvSpPr>
          <p:cNvPr id="5" name="TextBox 4"/>
          <p:cNvSpPr txBox="1"/>
          <p:nvPr/>
        </p:nvSpPr>
        <p:spPr>
          <a:xfrm>
            <a:off x="914400" y="2667000"/>
            <a:ext cx="7315200" cy="523220"/>
          </a:xfrm>
          <a:prstGeom prst="rect">
            <a:avLst/>
          </a:prstGeom>
          <a:noFill/>
        </p:spPr>
        <p:txBody>
          <a:bodyPr wrap="square" rtlCol="0">
            <a:spAutoFit/>
          </a:bodyPr>
          <a:lstStyle/>
          <a:p>
            <a:pPr algn="ctr"/>
            <a:r>
              <a:rPr lang="en-US" smtClean="0">
                <a:solidFill>
                  <a:schemeClr val="bg1"/>
                </a:solidFill>
                <a:latin typeface="+mj-lt"/>
              </a:rPr>
              <a:t>S    A     M     P     L     E     R</a:t>
            </a:r>
            <a:endParaRPr lang="en-US">
              <a:solidFill>
                <a:schemeClr val="bg1"/>
              </a:solidFill>
              <a:latin typeface="+mj-lt"/>
            </a:endParaRPr>
          </a:p>
        </p:txBody>
      </p:sp>
      <p:sp>
        <p:nvSpPr>
          <p:cNvPr id="6" name="TextBox 5"/>
          <p:cNvSpPr txBox="1"/>
          <p:nvPr/>
        </p:nvSpPr>
        <p:spPr>
          <a:xfrm>
            <a:off x="1699495" y="2243450"/>
            <a:ext cx="762000" cy="461665"/>
          </a:xfrm>
          <a:prstGeom prst="rect">
            <a:avLst/>
          </a:prstGeom>
          <a:noFill/>
        </p:spPr>
        <p:txBody>
          <a:bodyPr wrap="square" rtlCol="0">
            <a:spAutoFit/>
          </a:bodyPr>
          <a:lstStyle/>
          <a:p>
            <a:r>
              <a:rPr lang="en-US" sz="2400" smtClean="0">
                <a:solidFill>
                  <a:schemeClr val="bg1"/>
                </a:solidFill>
              </a:rPr>
              <a:t>105</a:t>
            </a:r>
            <a:endParaRPr lang="en-US" sz="2400">
              <a:solidFill>
                <a:schemeClr val="bg1"/>
              </a:solidFill>
            </a:endParaRPr>
          </a:p>
        </p:txBody>
      </p:sp>
      <p:sp>
        <p:nvSpPr>
          <p:cNvPr id="7" name="TextBox 6"/>
          <p:cNvSpPr txBox="1"/>
          <p:nvPr/>
        </p:nvSpPr>
        <p:spPr>
          <a:xfrm>
            <a:off x="2376050" y="2243450"/>
            <a:ext cx="914400" cy="461665"/>
          </a:xfrm>
          <a:prstGeom prst="rect">
            <a:avLst/>
          </a:prstGeom>
          <a:noFill/>
        </p:spPr>
        <p:txBody>
          <a:bodyPr wrap="square" rtlCol="0">
            <a:spAutoFit/>
          </a:bodyPr>
          <a:lstStyle/>
          <a:p>
            <a:r>
              <a:rPr lang="en-US" sz="2400" smtClean="0">
                <a:solidFill>
                  <a:schemeClr val="bg1"/>
                </a:solidFill>
              </a:rPr>
              <a:t>176</a:t>
            </a:r>
            <a:endParaRPr lang="en-US" sz="2400">
              <a:solidFill>
                <a:schemeClr val="bg1"/>
              </a:solidFill>
            </a:endParaRPr>
          </a:p>
        </p:txBody>
      </p:sp>
      <p:sp>
        <p:nvSpPr>
          <p:cNvPr id="8" name="TextBox 7"/>
          <p:cNvSpPr txBox="1"/>
          <p:nvPr/>
        </p:nvSpPr>
        <p:spPr>
          <a:xfrm>
            <a:off x="3276600" y="2243450"/>
            <a:ext cx="914400" cy="461665"/>
          </a:xfrm>
          <a:prstGeom prst="rect">
            <a:avLst/>
          </a:prstGeom>
          <a:noFill/>
        </p:spPr>
        <p:txBody>
          <a:bodyPr wrap="square" rtlCol="0">
            <a:spAutoFit/>
          </a:bodyPr>
          <a:lstStyle/>
          <a:p>
            <a:r>
              <a:rPr lang="en-US" sz="2400" smtClean="0">
                <a:solidFill>
                  <a:schemeClr val="bg1"/>
                </a:solidFill>
              </a:rPr>
              <a:t>307</a:t>
            </a:r>
            <a:endParaRPr lang="en-US" sz="2400">
              <a:solidFill>
                <a:schemeClr val="bg1"/>
              </a:solidFill>
            </a:endParaRPr>
          </a:p>
        </p:txBody>
      </p:sp>
      <p:sp>
        <p:nvSpPr>
          <p:cNvPr id="9" name="TextBox 8"/>
          <p:cNvSpPr txBox="1"/>
          <p:nvPr/>
        </p:nvSpPr>
        <p:spPr>
          <a:xfrm>
            <a:off x="4162300" y="2243450"/>
            <a:ext cx="914400" cy="461665"/>
          </a:xfrm>
          <a:prstGeom prst="rect">
            <a:avLst/>
          </a:prstGeom>
          <a:noFill/>
        </p:spPr>
        <p:txBody>
          <a:bodyPr wrap="square" rtlCol="0">
            <a:spAutoFit/>
          </a:bodyPr>
          <a:lstStyle/>
          <a:p>
            <a:r>
              <a:rPr lang="en-US" sz="2400" smtClean="0">
                <a:solidFill>
                  <a:schemeClr val="bg1"/>
                </a:solidFill>
              </a:rPr>
              <a:t>404</a:t>
            </a:r>
            <a:endParaRPr lang="en-US" sz="2400">
              <a:solidFill>
                <a:schemeClr val="bg1"/>
              </a:solidFill>
            </a:endParaRPr>
          </a:p>
        </p:txBody>
      </p:sp>
      <p:sp>
        <p:nvSpPr>
          <p:cNvPr id="10" name="TextBox 9"/>
          <p:cNvSpPr txBox="1"/>
          <p:nvPr/>
        </p:nvSpPr>
        <p:spPr>
          <a:xfrm>
            <a:off x="4936175" y="2243450"/>
            <a:ext cx="914400" cy="461665"/>
          </a:xfrm>
          <a:prstGeom prst="rect">
            <a:avLst/>
          </a:prstGeom>
          <a:noFill/>
        </p:spPr>
        <p:txBody>
          <a:bodyPr wrap="square" rtlCol="0">
            <a:spAutoFit/>
          </a:bodyPr>
          <a:lstStyle/>
          <a:p>
            <a:r>
              <a:rPr lang="en-US" sz="2400" smtClean="0">
                <a:solidFill>
                  <a:schemeClr val="bg1"/>
                </a:solidFill>
              </a:rPr>
              <a:t>517</a:t>
            </a:r>
            <a:endParaRPr lang="en-US" sz="2400">
              <a:solidFill>
                <a:schemeClr val="bg1"/>
              </a:solidFill>
            </a:endParaRPr>
          </a:p>
        </p:txBody>
      </p:sp>
      <p:sp>
        <p:nvSpPr>
          <p:cNvPr id="11" name="TextBox 10"/>
          <p:cNvSpPr txBox="1"/>
          <p:nvPr/>
        </p:nvSpPr>
        <p:spPr>
          <a:xfrm>
            <a:off x="5755575" y="2243450"/>
            <a:ext cx="914400" cy="461665"/>
          </a:xfrm>
          <a:prstGeom prst="rect">
            <a:avLst/>
          </a:prstGeom>
          <a:noFill/>
        </p:spPr>
        <p:txBody>
          <a:bodyPr wrap="square" rtlCol="0">
            <a:spAutoFit/>
          </a:bodyPr>
          <a:lstStyle/>
          <a:p>
            <a:r>
              <a:rPr lang="en-US" sz="2400" smtClean="0">
                <a:solidFill>
                  <a:schemeClr val="bg1"/>
                </a:solidFill>
              </a:rPr>
              <a:t>646</a:t>
            </a:r>
            <a:endParaRPr lang="en-US" sz="2400">
              <a:solidFill>
                <a:schemeClr val="bg1"/>
              </a:solidFill>
            </a:endParaRPr>
          </a:p>
        </p:txBody>
      </p:sp>
      <p:sp>
        <p:nvSpPr>
          <p:cNvPr id="12" name="TextBox 11"/>
          <p:cNvSpPr txBox="1"/>
          <p:nvPr/>
        </p:nvSpPr>
        <p:spPr>
          <a:xfrm>
            <a:off x="6629400" y="2243450"/>
            <a:ext cx="914400" cy="461665"/>
          </a:xfrm>
          <a:prstGeom prst="rect">
            <a:avLst/>
          </a:prstGeom>
          <a:noFill/>
        </p:spPr>
        <p:txBody>
          <a:bodyPr wrap="square" rtlCol="0">
            <a:spAutoFit/>
          </a:bodyPr>
          <a:lstStyle/>
          <a:p>
            <a:r>
              <a:rPr lang="en-US" sz="2400" smtClean="0">
                <a:solidFill>
                  <a:schemeClr val="bg1"/>
                </a:solidFill>
              </a:rPr>
              <a:t>803</a:t>
            </a:r>
            <a:endParaRPr lang="en-US" sz="2400">
              <a:solidFill>
                <a:schemeClr val="bg1"/>
              </a:solidFill>
            </a:endParaRPr>
          </a:p>
        </p:txBody>
      </p:sp>
      <p:sp>
        <p:nvSpPr>
          <p:cNvPr id="13" name="TextBox 12"/>
          <p:cNvSpPr txBox="1"/>
          <p:nvPr/>
        </p:nvSpPr>
        <p:spPr>
          <a:xfrm>
            <a:off x="6563100" y="3124200"/>
            <a:ext cx="914400" cy="461665"/>
          </a:xfrm>
          <a:prstGeom prst="rect">
            <a:avLst/>
          </a:prstGeom>
          <a:noFill/>
        </p:spPr>
        <p:txBody>
          <a:bodyPr wrap="square" rtlCol="0">
            <a:spAutoFit/>
          </a:bodyPr>
          <a:lstStyle/>
          <a:p>
            <a:r>
              <a:rPr lang="en-US" sz="2400" smtClean="0">
                <a:solidFill>
                  <a:schemeClr val="bg1"/>
                </a:solidFill>
              </a:rPr>
              <a:t>159</a:t>
            </a:r>
            <a:endParaRPr lang="en-US" sz="2400">
              <a:solidFill>
                <a:schemeClr val="bg1"/>
              </a:solidFill>
            </a:endParaRPr>
          </a:p>
        </p:txBody>
      </p:sp>
      <p:sp>
        <p:nvSpPr>
          <p:cNvPr id="14" name="TextBox 13"/>
          <p:cNvSpPr txBox="1"/>
          <p:nvPr/>
        </p:nvSpPr>
        <p:spPr>
          <a:xfrm>
            <a:off x="5791200" y="3124200"/>
            <a:ext cx="914400" cy="461665"/>
          </a:xfrm>
          <a:prstGeom prst="rect">
            <a:avLst/>
          </a:prstGeom>
          <a:noFill/>
        </p:spPr>
        <p:txBody>
          <a:bodyPr wrap="square" rtlCol="0">
            <a:spAutoFit/>
          </a:bodyPr>
          <a:lstStyle/>
          <a:p>
            <a:r>
              <a:rPr lang="en-US" sz="2400" smtClean="0">
                <a:solidFill>
                  <a:schemeClr val="bg1"/>
                </a:solidFill>
              </a:rPr>
              <a:t>288</a:t>
            </a:r>
            <a:endParaRPr lang="en-US" sz="2400">
              <a:solidFill>
                <a:schemeClr val="bg1"/>
              </a:solidFill>
            </a:endParaRPr>
          </a:p>
        </p:txBody>
      </p:sp>
      <p:sp>
        <p:nvSpPr>
          <p:cNvPr id="15" name="TextBox 14"/>
          <p:cNvSpPr txBox="1"/>
          <p:nvPr/>
        </p:nvSpPr>
        <p:spPr>
          <a:xfrm>
            <a:off x="4959925" y="3124200"/>
            <a:ext cx="914400" cy="461665"/>
          </a:xfrm>
          <a:prstGeom prst="rect">
            <a:avLst/>
          </a:prstGeom>
          <a:noFill/>
        </p:spPr>
        <p:txBody>
          <a:bodyPr wrap="square" rtlCol="0">
            <a:spAutoFit/>
          </a:bodyPr>
          <a:lstStyle/>
          <a:p>
            <a:r>
              <a:rPr lang="en-US" sz="2400" smtClean="0">
                <a:solidFill>
                  <a:schemeClr val="bg1"/>
                </a:solidFill>
              </a:rPr>
              <a:t>401</a:t>
            </a:r>
            <a:endParaRPr lang="en-US" sz="2400">
              <a:solidFill>
                <a:schemeClr val="bg1"/>
              </a:solidFill>
            </a:endParaRPr>
          </a:p>
        </p:txBody>
      </p:sp>
      <p:sp>
        <p:nvSpPr>
          <p:cNvPr id="16" name="TextBox 15"/>
          <p:cNvSpPr txBox="1"/>
          <p:nvPr/>
        </p:nvSpPr>
        <p:spPr>
          <a:xfrm>
            <a:off x="4114800" y="3124200"/>
            <a:ext cx="914400" cy="461665"/>
          </a:xfrm>
          <a:prstGeom prst="rect">
            <a:avLst/>
          </a:prstGeom>
          <a:noFill/>
        </p:spPr>
        <p:txBody>
          <a:bodyPr wrap="square" rtlCol="0">
            <a:spAutoFit/>
          </a:bodyPr>
          <a:lstStyle/>
          <a:p>
            <a:r>
              <a:rPr lang="en-US" sz="2400" smtClean="0">
                <a:solidFill>
                  <a:schemeClr val="bg1"/>
                </a:solidFill>
              </a:rPr>
              <a:t>498</a:t>
            </a:r>
            <a:endParaRPr lang="en-US" sz="2400">
              <a:solidFill>
                <a:schemeClr val="bg1"/>
              </a:solidFill>
            </a:endParaRPr>
          </a:p>
        </p:txBody>
      </p:sp>
      <p:sp>
        <p:nvSpPr>
          <p:cNvPr id="17" name="TextBox 16"/>
          <p:cNvSpPr txBox="1"/>
          <p:nvPr/>
        </p:nvSpPr>
        <p:spPr>
          <a:xfrm>
            <a:off x="3252850" y="3124200"/>
            <a:ext cx="914400" cy="461665"/>
          </a:xfrm>
          <a:prstGeom prst="rect">
            <a:avLst/>
          </a:prstGeom>
          <a:noFill/>
        </p:spPr>
        <p:txBody>
          <a:bodyPr wrap="square" rtlCol="0">
            <a:spAutoFit/>
          </a:bodyPr>
          <a:lstStyle/>
          <a:p>
            <a:r>
              <a:rPr lang="en-US" sz="2400" smtClean="0">
                <a:solidFill>
                  <a:schemeClr val="bg1"/>
                </a:solidFill>
              </a:rPr>
              <a:t>629</a:t>
            </a:r>
            <a:endParaRPr lang="en-US" sz="2400">
              <a:solidFill>
                <a:schemeClr val="bg1"/>
              </a:solidFill>
            </a:endParaRPr>
          </a:p>
        </p:txBody>
      </p:sp>
      <p:sp>
        <p:nvSpPr>
          <p:cNvPr id="18" name="TextBox 17"/>
          <p:cNvSpPr txBox="1"/>
          <p:nvPr/>
        </p:nvSpPr>
        <p:spPr>
          <a:xfrm>
            <a:off x="2376050" y="3124200"/>
            <a:ext cx="914400" cy="461665"/>
          </a:xfrm>
          <a:prstGeom prst="rect">
            <a:avLst/>
          </a:prstGeom>
          <a:noFill/>
        </p:spPr>
        <p:txBody>
          <a:bodyPr wrap="square" rtlCol="0">
            <a:spAutoFit/>
          </a:bodyPr>
          <a:lstStyle/>
          <a:p>
            <a:r>
              <a:rPr lang="en-US" sz="2400" smtClean="0">
                <a:solidFill>
                  <a:schemeClr val="bg1"/>
                </a:solidFill>
              </a:rPr>
              <a:t>700</a:t>
            </a:r>
            <a:endParaRPr lang="en-US" sz="2400">
              <a:solidFill>
                <a:schemeClr val="bg1"/>
              </a:solidFill>
            </a:endParaRPr>
          </a:p>
        </p:txBody>
      </p:sp>
      <p:sp>
        <p:nvSpPr>
          <p:cNvPr id="19" name="TextBox 18"/>
          <p:cNvSpPr txBox="1"/>
          <p:nvPr/>
        </p:nvSpPr>
        <p:spPr>
          <a:xfrm>
            <a:off x="1600200" y="3124200"/>
            <a:ext cx="914400" cy="461665"/>
          </a:xfrm>
          <a:prstGeom prst="rect">
            <a:avLst/>
          </a:prstGeom>
          <a:noFill/>
        </p:spPr>
        <p:txBody>
          <a:bodyPr wrap="square" rtlCol="0">
            <a:spAutoFit/>
          </a:bodyPr>
          <a:lstStyle/>
          <a:p>
            <a:r>
              <a:rPr lang="en-US" sz="2400" smtClean="0">
                <a:solidFill>
                  <a:schemeClr val="bg1"/>
                </a:solidFill>
              </a:rPr>
              <a:t>803</a:t>
            </a:r>
            <a:endParaRPr lang="en-US" sz="2400">
              <a:solidFill>
                <a:schemeClr val="bg1"/>
              </a:solidFill>
            </a:endParaRPr>
          </a:p>
        </p:txBody>
      </p:sp>
      <p:sp>
        <p:nvSpPr>
          <p:cNvPr id="23" name="TextBox 22"/>
          <p:cNvSpPr txBox="1"/>
          <p:nvPr/>
        </p:nvSpPr>
        <p:spPr>
          <a:xfrm>
            <a:off x="3200400" y="5791200"/>
            <a:ext cx="2743200" cy="461665"/>
          </a:xfrm>
          <a:prstGeom prst="rect">
            <a:avLst/>
          </a:prstGeom>
          <a:noFill/>
        </p:spPr>
        <p:txBody>
          <a:bodyPr wrap="square" rtlCol="0">
            <a:spAutoFit/>
          </a:bodyPr>
          <a:lstStyle/>
          <a:p>
            <a:pPr algn="ctr"/>
            <a:r>
              <a:rPr lang="en-US" sz="2400" b="0" smtClean="0">
                <a:solidFill>
                  <a:schemeClr val="bg1"/>
                </a:solidFill>
                <a:latin typeface="+mj-lt"/>
              </a:rPr>
              <a:t>Residue Mass</a:t>
            </a:r>
            <a:endParaRPr lang="en-US" sz="2400" b="0">
              <a:solidFill>
                <a:schemeClr val="bg1"/>
              </a:solidFill>
              <a:latin typeface="+mj-lt"/>
            </a:endParaRPr>
          </a:p>
        </p:txBody>
      </p:sp>
      <p:sp>
        <p:nvSpPr>
          <p:cNvPr id="24" name="TextBox 23"/>
          <p:cNvSpPr txBox="1"/>
          <p:nvPr/>
        </p:nvSpPr>
        <p:spPr>
          <a:xfrm>
            <a:off x="6172200" y="5481935"/>
            <a:ext cx="2743200" cy="461665"/>
          </a:xfrm>
          <a:prstGeom prst="rect">
            <a:avLst/>
          </a:prstGeom>
          <a:noFill/>
        </p:spPr>
        <p:txBody>
          <a:bodyPr wrap="square" rtlCol="0">
            <a:spAutoFit/>
          </a:bodyPr>
          <a:lstStyle/>
          <a:p>
            <a:pPr algn="ctr"/>
            <a:r>
              <a:rPr lang="en-US" sz="2400" b="0" smtClean="0">
                <a:solidFill>
                  <a:schemeClr val="bg1"/>
                </a:solidFill>
                <a:latin typeface="+mj-lt"/>
              </a:rPr>
              <a:t>The first z ion</a:t>
            </a:r>
            <a:endParaRPr lang="en-US" sz="2400" b="0">
              <a:solidFill>
                <a:schemeClr val="bg1"/>
              </a:solidFill>
              <a:latin typeface="+mj-lt"/>
            </a:endParaRPr>
          </a:p>
        </p:txBody>
      </p:sp>
      <p:sp>
        <p:nvSpPr>
          <p:cNvPr id="25" name="TextBox 24"/>
          <p:cNvSpPr txBox="1"/>
          <p:nvPr/>
        </p:nvSpPr>
        <p:spPr>
          <a:xfrm>
            <a:off x="609600" y="5715000"/>
            <a:ext cx="2743200" cy="461665"/>
          </a:xfrm>
          <a:prstGeom prst="rect">
            <a:avLst/>
          </a:prstGeom>
          <a:noFill/>
        </p:spPr>
        <p:txBody>
          <a:bodyPr wrap="square" rtlCol="0">
            <a:spAutoFit/>
          </a:bodyPr>
          <a:lstStyle/>
          <a:p>
            <a:pPr algn="ctr"/>
            <a:r>
              <a:rPr lang="en-US" sz="2400" b="0" smtClean="0">
                <a:solidFill>
                  <a:schemeClr val="bg1"/>
                </a:solidFill>
                <a:latin typeface="+mj-lt"/>
              </a:rPr>
              <a:t>The first c ion</a:t>
            </a:r>
            <a:endParaRPr lang="en-US" sz="2400" b="0">
              <a:solidFill>
                <a:schemeClr val="bg1"/>
              </a:solidFill>
              <a:latin typeface="+mj-lt"/>
            </a:endParaRPr>
          </a:p>
        </p:txBody>
      </p:sp>
      <p:pic>
        <p:nvPicPr>
          <p:cNvPr id="29" name="Picture 28" descr="backbone ion types_01.jpg"/>
          <p:cNvPicPr>
            <a:picLocks noChangeAspect="1"/>
          </p:cNvPicPr>
          <p:nvPr/>
        </p:nvPicPr>
        <p:blipFill>
          <a:blip r:embed="rId3" cstate="print"/>
          <a:srcRect l="69969" t="61744" r="15534" b="22316"/>
          <a:stretch>
            <a:fillRect/>
          </a:stretch>
        </p:blipFill>
        <p:spPr>
          <a:xfrm rot="16200000">
            <a:off x="1447801" y="3962400"/>
            <a:ext cx="1066799" cy="1524000"/>
          </a:xfrm>
          <a:prstGeom prst="rect">
            <a:avLst/>
          </a:prstGeom>
        </p:spPr>
      </p:pic>
      <p:pic>
        <p:nvPicPr>
          <p:cNvPr id="30" name="Picture 29" descr="backbone ion types_01.jpg"/>
          <p:cNvPicPr>
            <a:picLocks noChangeAspect="1"/>
          </p:cNvPicPr>
          <p:nvPr/>
        </p:nvPicPr>
        <p:blipFill>
          <a:blip r:embed="rId3" cstate="print"/>
          <a:srcRect l="6798" t="63338" r="78704" b="24707"/>
          <a:stretch>
            <a:fillRect/>
          </a:stretch>
        </p:blipFill>
        <p:spPr>
          <a:xfrm rot="16200000">
            <a:off x="6667500" y="4152900"/>
            <a:ext cx="1066799" cy="1143000"/>
          </a:xfrm>
          <a:prstGeom prst="rect">
            <a:avLst/>
          </a:prstGeom>
        </p:spPr>
      </p:pic>
      <p:pic>
        <p:nvPicPr>
          <p:cNvPr id="31" name="Picture 30" descr="backbone ion types_01.jpg"/>
          <p:cNvPicPr>
            <a:picLocks noChangeAspect="1"/>
          </p:cNvPicPr>
          <p:nvPr/>
        </p:nvPicPr>
        <p:blipFill>
          <a:blip r:embed="rId3" cstate="print"/>
          <a:srcRect l="25439" t="57759" r="57992" b="27098"/>
          <a:stretch>
            <a:fillRect/>
          </a:stretch>
        </p:blipFill>
        <p:spPr>
          <a:xfrm rot="16200000">
            <a:off x="4000501" y="3924299"/>
            <a:ext cx="1219200" cy="1447802"/>
          </a:xfrm>
          <a:prstGeom prst="rect">
            <a:avLst/>
          </a:prstGeom>
        </p:spPr>
      </p:pic>
      <p:pic>
        <p:nvPicPr>
          <p:cNvPr id="32" name="Picture 31" descr="backbone ion types_01.jpg"/>
          <p:cNvPicPr>
            <a:picLocks noChangeAspect="1"/>
          </p:cNvPicPr>
          <p:nvPr/>
        </p:nvPicPr>
        <p:blipFill>
          <a:blip r:embed="rId3" cstate="print"/>
          <a:srcRect l="43043" t="23488" r="38316" b="24707"/>
          <a:stretch>
            <a:fillRect/>
          </a:stretch>
        </p:blipFill>
        <p:spPr>
          <a:xfrm rot="16200000">
            <a:off x="4838699" y="2171701"/>
            <a:ext cx="1371600" cy="4952999"/>
          </a:xfrm>
          <a:prstGeom prst="rect">
            <a:avLst/>
          </a:prstGeom>
        </p:spPr>
      </p:pic>
      <p:pic>
        <p:nvPicPr>
          <p:cNvPr id="33" name="Picture 32" descr="backbone ion types_01.jpg"/>
          <p:cNvPicPr>
            <a:picLocks noChangeAspect="1"/>
          </p:cNvPicPr>
          <p:nvPr/>
        </p:nvPicPr>
        <p:blipFill>
          <a:blip r:embed="rId3" cstate="print"/>
          <a:srcRect l="6798" t="63338" r="78704" b="24707"/>
          <a:stretch>
            <a:fillRect/>
          </a:stretch>
        </p:blipFill>
        <p:spPr>
          <a:xfrm rot="16200000">
            <a:off x="6134101" y="3924299"/>
            <a:ext cx="1066799" cy="1143000"/>
          </a:xfrm>
          <a:prstGeom prst="rect">
            <a:avLst/>
          </a:prstGeom>
        </p:spPr>
      </p:pic>
      <p:pic>
        <p:nvPicPr>
          <p:cNvPr id="34" name="Picture 33" descr="backbone ion types_01.jpg"/>
          <p:cNvPicPr>
            <a:picLocks noChangeAspect="1"/>
          </p:cNvPicPr>
          <p:nvPr/>
        </p:nvPicPr>
        <p:blipFill>
          <a:blip r:embed="rId3" cstate="print"/>
          <a:srcRect l="43043" t="23488" r="38316" b="24707"/>
          <a:stretch>
            <a:fillRect/>
          </a:stretch>
        </p:blipFill>
        <p:spPr>
          <a:xfrm rot="16200000">
            <a:off x="2171699" y="2095500"/>
            <a:ext cx="1371600" cy="4952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2000" fill="hold"/>
                                        <p:tgtEl>
                                          <p:spTgt spid="29"/>
                                        </p:tgtEl>
                                        <p:attrNameLst>
                                          <p:attrName>ppt_x</p:attrName>
                                        </p:attrNameLst>
                                      </p:cBhvr>
                                      <p:tavLst>
                                        <p:tav tm="0">
                                          <p:val>
                                            <p:strVal val="#ppt_x"/>
                                          </p:val>
                                        </p:tav>
                                        <p:tav tm="100000">
                                          <p:val>
                                            <p:strVal val="#ppt_x"/>
                                          </p:val>
                                        </p:tav>
                                      </p:tavLst>
                                    </p:anim>
                                    <p:anim calcmode="lin" valueType="num">
                                      <p:cBhvr additive="base">
                                        <p:cTn id="12" dur="20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000" fill="hold"/>
                                        <p:tgtEl>
                                          <p:spTgt spid="31"/>
                                        </p:tgtEl>
                                        <p:attrNameLst>
                                          <p:attrName>ppt_x</p:attrName>
                                        </p:attrNameLst>
                                      </p:cBhvr>
                                      <p:tavLst>
                                        <p:tav tm="0">
                                          <p:val>
                                            <p:strVal val="#ppt_x"/>
                                          </p:val>
                                        </p:tav>
                                        <p:tav tm="100000">
                                          <p:val>
                                            <p:strVal val="#ppt_x"/>
                                          </p:val>
                                        </p:tav>
                                      </p:tavLst>
                                    </p:anim>
                                    <p:anim calcmode="lin" valueType="num">
                                      <p:cBhvr additive="base">
                                        <p:cTn id="16" dur="20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2000" fill="hold"/>
                                        <p:tgtEl>
                                          <p:spTgt spid="30"/>
                                        </p:tgtEl>
                                        <p:attrNameLst>
                                          <p:attrName>ppt_x</p:attrName>
                                        </p:attrNameLst>
                                      </p:cBhvr>
                                      <p:tavLst>
                                        <p:tav tm="0">
                                          <p:val>
                                            <p:strVal val="#ppt_x"/>
                                          </p:val>
                                        </p:tav>
                                        <p:tav tm="100000">
                                          <p:val>
                                            <p:strVal val="#ppt_x"/>
                                          </p:val>
                                        </p:tav>
                                      </p:tavLst>
                                    </p:anim>
                                    <p:anim calcmode="lin" valueType="num">
                                      <p:cBhvr additive="base">
                                        <p:cTn id="20" dur="20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000" fill="hold"/>
                                        <p:tgtEl>
                                          <p:spTgt spid="24"/>
                                        </p:tgtEl>
                                        <p:attrNameLst>
                                          <p:attrName>ppt_x</p:attrName>
                                        </p:attrNameLst>
                                      </p:cBhvr>
                                      <p:tavLst>
                                        <p:tav tm="0">
                                          <p:val>
                                            <p:strVal val="#ppt_x"/>
                                          </p:val>
                                        </p:tav>
                                        <p:tav tm="100000">
                                          <p:val>
                                            <p:strVal val="#ppt_x"/>
                                          </p:val>
                                        </p:tav>
                                      </p:tavLst>
                                    </p:anim>
                                    <p:anim calcmode="lin" valueType="num">
                                      <p:cBhvr additive="base">
                                        <p:cTn id="24" dur="20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000" fill="hold"/>
                                        <p:tgtEl>
                                          <p:spTgt spid="23"/>
                                        </p:tgtEl>
                                        <p:attrNameLst>
                                          <p:attrName>ppt_x</p:attrName>
                                        </p:attrNameLst>
                                      </p:cBhvr>
                                      <p:tavLst>
                                        <p:tav tm="0">
                                          <p:val>
                                            <p:strVal val="#ppt_x"/>
                                          </p:val>
                                        </p:tav>
                                        <p:tav tm="100000">
                                          <p:val>
                                            <p:strVal val="#ppt_x"/>
                                          </p:val>
                                        </p:tav>
                                      </p:tavLst>
                                    </p:anim>
                                    <p:anim calcmode="lin" valueType="num">
                                      <p:cBhvr additive="base">
                                        <p:cTn id="28" dur="20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2000" fill="hold"/>
                                        <p:tgtEl>
                                          <p:spTgt spid="25"/>
                                        </p:tgtEl>
                                        <p:attrNameLst>
                                          <p:attrName>ppt_x</p:attrName>
                                        </p:attrNameLst>
                                      </p:cBhvr>
                                      <p:tavLst>
                                        <p:tav tm="0">
                                          <p:val>
                                            <p:strVal val="#ppt_x"/>
                                          </p:val>
                                        </p:tav>
                                        <p:tav tm="100000">
                                          <p:val>
                                            <p:strVal val="#ppt_x"/>
                                          </p:val>
                                        </p:tav>
                                      </p:tavLst>
                                    </p:anim>
                                    <p:anim calcmode="lin" valueType="num">
                                      <p:cBhvr additive="base">
                                        <p:cTn id="32"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1"/>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5"/>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9"/>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3" grpId="0"/>
      <p:bldP spid="23" grpId="1"/>
      <p:bldP spid="24" grpId="0"/>
      <p:bldP spid="24" grpId="1"/>
      <p:bldP spid="24" grpId="2"/>
      <p:bldP spid="25" grpId="0"/>
      <p:bldP spid="2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sz="3600" smtClean="0"/>
              <a:t>Largest c and z ions</a:t>
            </a:r>
            <a:endParaRPr lang="en-US" sz="3600"/>
          </a:p>
        </p:txBody>
      </p:sp>
      <p:sp>
        <p:nvSpPr>
          <p:cNvPr id="13" name="Rectangle 12"/>
          <p:cNvSpPr/>
          <p:nvPr/>
        </p:nvSpPr>
        <p:spPr bwMode="auto">
          <a:xfrm>
            <a:off x="228600" y="1066800"/>
            <a:ext cx="8610600" cy="5410200"/>
          </a:xfrm>
          <a:prstGeom prst="rect">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pic>
        <p:nvPicPr>
          <p:cNvPr id="14" name="Picture 13" descr="biggest ion ETD.jpg"/>
          <p:cNvPicPr>
            <a:picLocks noChangeAspect="1"/>
          </p:cNvPicPr>
          <p:nvPr/>
        </p:nvPicPr>
        <p:blipFill>
          <a:blip r:embed="rId2" cstate="print"/>
          <a:srcRect l="6316" t="28339" r="32630" b="3646"/>
          <a:stretch>
            <a:fillRect/>
          </a:stretch>
        </p:blipFill>
        <p:spPr>
          <a:xfrm rot="5400000">
            <a:off x="2514600" y="533400"/>
            <a:ext cx="4419600" cy="6400800"/>
          </a:xfrm>
          <a:prstGeom prst="rect">
            <a:avLst/>
          </a:prstGeom>
        </p:spPr>
      </p:pic>
      <p:sp>
        <p:nvSpPr>
          <p:cNvPr id="18" name="Rectangle 17"/>
          <p:cNvSpPr/>
          <p:nvPr/>
        </p:nvSpPr>
        <p:spPr bwMode="auto">
          <a:xfrm>
            <a:off x="3505200" y="2743200"/>
            <a:ext cx="3810000" cy="685800"/>
          </a:xfrm>
          <a:prstGeom prst="rect">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21" name="Rectangle 20"/>
          <p:cNvSpPr/>
          <p:nvPr/>
        </p:nvSpPr>
        <p:spPr bwMode="auto">
          <a:xfrm>
            <a:off x="1371600" y="4038600"/>
            <a:ext cx="6934200" cy="1066800"/>
          </a:xfrm>
          <a:prstGeom prst="rect">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22" name="Rectangle 21"/>
          <p:cNvSpPr/>
          <p:nvPr/>
        </p:nvSpPr>
        <p:spPr bwMode="auto">
          <a:xfrm>
            <a:off x="2895600" y="5257800"/>
            <a:ext cx="3505200" cy="609600"/>
          </a:xfrm>
          <a:prstGeom prst="rect">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Background necessary to know</a:t>
            </a:r>
            <a:endParaRPr lang="en-US"/>
          </a:p>
        </p:txBody>
      </p:sp>
      <p:sp>
        <p:nvSpPr>
          <p:cNvPr id="3" name="TextBox 2"/>
          <p:cNvSpPr txBox="1"/>
          <p:nvPr/>
        </p:nvSpPr>
        <p:spPr>
          <a:xfrm>
            <a:off x="2057400" y="2819400"/>
            <a:ext cx="5410200" cy="4524315"/>
          </a:xfrm>
          <a:prstGeom prst="rect">
            <a:avLst/>
          </a:prstGeom>
          <a:noFill/>
        </p:spPr>
        <p:txBody>
          <a:bodyPr wrap="square" rtlCol="0">
            <a:spAutoFit/>
          </a:bodyPr>
          <a:lstStyle/>
          <a:p>
            <a:r>
              <a:rPr lang="en-US" smtClean="0"/>
              <a:t>Show a hand annotated spectra from one of my toxin talks</a:t>
            </a:r>
          </a:p>
          <a:p>
            <a:r>
              <a:rPr lang="en-US" smtClean="0"/>
              <a:t>Show how to calculate a charge state, also in a spectrum, give a spectrum where they should find out the charge state for CAD and then for ETD and how they confirm that by finding pairs (must have mentioned that in the previous slide for the example)</a:t>
            </a:r>
          </a:p>
          <a:p>
            <a:r>
              <a:rPr lang="en-US" smtClean="0"/>
              <a:t>Ask them if they know how to calculate a charge state etc. </a:t>
            </a:r>
          </a:p>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Characteristics of CAD and ETD spectra </a:t>
            </a:r>
            <a:endParaRPr lang="en-US"/>
          </a:p>
        </p:txBody>
      </p:sp>
      <p:sp>
        <p:nvSpPr>
          <p:cNvPr id="3" name="TextBox 2"/>
          <p:cNvSpPr txBox="1"/>
          <p:nvPr/>
        </p:nvSpPr>
        <p:spPr>
          <a:xfrm>
            <a:off x="2667000" y="3429000"/>
            <a:ext cx="2971800" cy="2308324"/>
          </a:xfrm>
          <a:prstGeom prst="rect">
            <a:avLst/>
          </a:prstGeom>
          <a:noFill/>
        </p:spPr>
        <p:txBody>
          <a:bodyPr wrap="square" rtlCol="0">
            <a:spAutoFit/>
          </a:bodyPr>
          <a:lstStyle/>
          <a:p>
            <a:r>
              <a:rPr lang="en-US" smtClean="0"/>
              <a:t>Show the precursor issue, show the neutral loss from the parent, show the neutral loss from peptides </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829" name="Picture 5" descr="spectra2003"/>
          <p:cNvPicPr>
            <a:picLocks noChangeAspect="1" noChangeArrowheads="1"/>
          </p:cNvPicPr>
          <p:nvPr/>
        </p:nvPicPr>
        <p:blipFill>
          <a:blip r:embed="rId2" cstate="print"/>
          <a:srcRect/>
          <a:stretch>
            <a:fillRect/>
          </a:stretch>
        </p:blipFill>
        <p:spPr bwMode="auto">
          <a:xfrm>
            <a:off x="309563" y="155575"/>
            <a:ext cx="8605837" cy="6626225"/>
          </a:xfrm>
          <a:prstGeom prst="rect">
            <a:avLst/>
          </a:prstGeom>
          <a:noFill/>
        </p:spPr>
      </p:pic>
      <p:sp>
        <p:nvSpPr>
          <p:cNvPr id="589831" name="Text Box 7"/>
          <p:cNvSpPr txBox="1">
            <a:spLocks noChangeArrowheads="1"/>
          </p:cNvSpPr>
          <p:nvPr/>
        </p:nvSpPr>
        <p:spPr bwMode="auto">
          <a:xfrm>
            <a:off x="457200" y="838200"/>
            <a:ext cx="5562600" cy="118745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Sample: </a:t>
            </a:r>
            <a:br>
              <a:rPr lang="en-US">
                <a:solidFill>
                  <a:schemeClr val="bg2"/>
                </a:solidFill>
              </a:rPr>
            </a:br>
            <a:r>
              <a:rPr lang="en-US">
                <a:solidFill>
                  <a:schemeClr val="bg2"/>
                </a:solidFill>
              </a:rPr>
              <a:t>Antigens from MHC molecules: </a:t>
            </a:r>
            <a:br>
              <a:rPr lang="en-US">
                <a:solidFill>
                  <a:schemeClr val="bg2"/>
                </a:solidFill>
              </a:rPr>
            </a:br>
            <a:r>
              <a:rPr lang="en-US">
                <a:solidFill>
                  <a:schemeClr val="bg2"/>
                </a:solidFill>
              </a:rPr>
              <a:t>Proline in the 2</a:t>
            </a:r>
            <a:r>
              <a:rPr lang="en-US" baseline="30000">
                <a:solidFill>
                  <a:schemeClr val="bg2"/>
                </a:solidFill>
              </a:rPr>
              <a:t>nd</a:t>
            </a:r>
            <a:r>
              <a:rPr lang="en-US">
                <a:solidFill>
                  <a:schemeClr val="bg2"/>
                </a:solidFill>
              </a:rPr>
              <a:t> position!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40" name="Picture 4" descr="spectra2003"/>
          <p:cNvPicPr>
            <a:picLocks noChangeAspect="1" noChangeArrowheads="1"/>
          </p:cNvPicPr>
          <p:nvPr/>
        </p:nvPicPr>
        <p:blipFill>
          <a:blip r:embed="rId2" cstate="print"/>
          <a:srcRect/>
          <a:stretch>
            <a:fillRect/>
          </a:stretch>
        </p:blipFill>
        <p:spPr bwMode="auto">
          <a:xfrm>
            <a:off x="309563" y="155575"/>
            <a:ext cx="8605837" cy="6626225"/>
          </a:xfrm>
          <a:prstGeom prst="rect">
            <a:avLst/>
          </a:prstGeom>
          <a:noFill/>
        </p:spPr>
      </p:pic>
      <p:sp>
        <p:nvSpPr>
          <p:cNvPr id="628741" name="Text Box 5"/>
          <p:cNvSpPr txBox="1">
            <a:spLocks noChangeArrowheads="1"/>
          </p:cNvSpPr>
          <p:nvPr/>
        </p:nvSpPr>
        <p:spPr bwMode="auto">
          <a:xfrm>
            <a:off x="685800" y="990600"/>
            <a:ext cx="3429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1. What charge state ?</a:t>
            </a:r>
          </a:p>
        </p:txBody>
      </p:sp>
      <p:sp>
        <p:nvSpPr>
          <p:cNvPr id="628742" name="Text Box 6"/>
          <p:cNvSpPr txBox="1">
            <a:spLocks noChangeArrowheads="1"/>
          </p:cNvSpPr>
          <p:nvPr/>
        </p:nvSpPr>
        <p:spPr bwMode="auto">
          <a:xfrm>
            <a:off x="1219200" y="1524000"/>
            <a:ext cx="3733800" cy="1004888"/>
          </a:xfrm>
          <a:prstGeom prst="rect">
            <a:avLst/>
          </a:prstGeom>
          <a:noFill/>
          <a:ln w="9525" algn="ctr">
            <a:noFill/>
            <a:miter lim="800000"/>
            <a:headEnd/>
            <a:tailEnd/>
          </a:ln>
          <a:effectLst/>
        </p:spPr>
        <p:txBody>
          <a:bodyPr>
            <a:spAutoFit/>
          </a:bodyPr>
          <a:lstStyle/>
          <a:p>
            <a:pPr algn="l">
              <a:lnSpc>
                <a:spcPct val="50000"/>
              </a:lnSpc>
              <a:spcBef>
                <a:spcPct val="50000"/>
              </a:spcBef>
            </a:pPr>
            <a:r>
              <a:rPr lang="en-US">
                <a:solidFill>
                  <a:srgbClr val="CC0000"/>
                </a:solidFill>
              </a:rPr>
              <a:t>[M + H]</a:t>
            </a:r>
            <a:r>
              <a:rPr lang="en-US" baseline="30000">
                <a:solidFill>
                  <a:srgbClr val="CC0000"/>
                </a:solidFill>
              </a:rPr>
              <a:t>+1</a:t>
            </a:r>
            <a:r>
              <a:rPr lang="en-US">
                <a:solidFill>
                  <a:srgbClr val="CC0000"/>
                </a:solidFill>
              </a:rPr>
              <a:t> = m/z</a:t>
            </a:r>
          </a:p>
          <a:p>
            <a:pPr algn="l">
              <a:lnSpc>
                <a:spcPct val="50000"/>
              </a:lnSpc>
              <a:spcBef>
                <a:spcPct val="50000"/>
              </a:spcBef>
            </a:pPr>
            <a:r>
              <a:rPr lang="en-US">
                <a:solidFill>
                  <a:srgbClr val="CC0000"/>
                </a:solidFill>
              </a:rPr>
              <a:t> (m = m +</a:t>
            </a:r>
            <a:r>
              <a:rPr lang="en-US">
                <a:solidFill>
                  <a:srgbClr val="CC0000"/>
                </a:solidFill>
                <a:cs typeface="Times New Roman" pitchFamily="18" charset="0"/>
              </a:rPr>
              <a:t> H)</a:t>
            </a:r>
          </a:p>
          <a:p>
            <a:pPr algn="l">
              <a:lnSpc>
                <a:spcPct val="50000"/>
              </a:lnSpc>
              <a:spcBef>
                <a:spcPct val="50000"/>
              </a:spcBef>
            </a:pPr>
            <a:r>
              <a:rPr lang="en-US">
                <a:solidFill>
                  <a:srgbClr val="CC0000"/>
                </a:solidFill>
                <a:cs typeface="Times New Roman" pitchFamily="18" charset="0"/>
              </a:rPr>
              <a:t>Number of Hs = z</a:t>
            </a:r>
          </a:p>
        </p:txBody>
      </p:sp>
      <p:sp>
        <p:nvSpPr>
          <p:cNvPr id="628749" name="Text Box 13"/>
          <p:cNvSpPr txBox="1">
            <a:spLocks noChangeArrowheads="1"/>
          </p:cNvSpPr>
          <p:nvPr/>
        </p:nvSpPr>
        <p:spPr bwMode="auto">
          <a:xfrm>
            <a:off x="4038600" y="4114800"/>
            <a:ext cx="3200400" cy="822325"/>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Remember to calculate with nominal masses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2" name="Picture 4" descr="spectra2003"/>
          <p:cNvPicPr>
            <a:picLocks noChangeAspect="1" noChangeArrowheads="1"/>
          </p:cNvPicPr>
          <p:nvPr/>
        </p:nvPicPr>
        <p:blipFill>
          <a:blip r:embed="rId2" cstate="print"/>
          <a:srcRect/>
          <a:stretch>
            <a:fillRect/>
          </a:stretch>
        </p:blipFill>
        <p:spPr bwMode="auto">
          <a:xfrm>
            <a:off x="309563" y="155575"/>
            <a:ext cx="8605837" cy="6626225"/>
          </a:xfrm>
          <a:prstGeom prst="rect">
            <a:avLst/>
          </a:prstGeom>
          <a:noFill/>
        </p:spPr>
      </p:pic>
      <p:sp>
        <p:nvSpPr>
          <p:cNvPr id="636935" name="Text Box 7"/>
          <p:cNvSpPr txBox="1">
            <a:spLocks noChangeArrowheads="1"/>
          </p:cNvSpPr>
          <p:nvPr/>
        </p:nvSpPr>
        <p:spPr bwMode="auto">
          <a:xfrm>
            <a:off x="1143000" y="1600200"/>
            <a:ext cx="3124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(389.5 </a:t>
            </a:r>
            <a:r>
              <a:rPr lang="en-US">
                <a:solidFill>
                  <a:schemeClr val="bg2"/>
                </a:solidFill>
                <a:cs typeface="Times New Roman" pitchFamily="18" charset="0"/>
              </a:rPr>
              <a:t>· 3) – 2 = 1166</a:t>
            </a:r>
          </a:p>
        </p:txBody>
      </p:sp>
      <p:sp>
        <p:nvSpPr>
          <p:cNvPr id="636936" name="Text Box 8"/>
          <p:cNvSpPr txBox="1">
            <a:spLocks noChangeArrowheads="1"/>
          </p:cNvSpPr>
          <p:nvPr/>
        </p:nvSpPr>
        <p:spPr bwMode="auto">
          <a:xfrm>
            <a:off x="762000" y="1066800"/>
            <a:ext cx="464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(m </a:t>
            </a:r>
            <a:r>
              <a:rPr lang="en-US">
                <a:solidFill>
                  <a:schemeClr val="bg2"/>
                </a:solidFill>
                <a:cs typeface="Times New Roman" pitchFamily="18" charset="0"/>
              </a:rPr>
              <a:t>· z) – (z-1) = </a:t>
            </a:r>
            <a:r>
              <a:rPr lang="en-US">
                <a:solidFill>
                  <a:schemeClr val="bg2"/>
                </a:solidFill>
              </a:rPr>
              <a:t>[M + H]</a:t>
            </a:r>
            <a:r>
              <a:rPr lang="en-US" baseline="30000">
                <a:solidFill>
                  <a:schemeClr val="bg2"/>
                </a:solidFill>
              </a:rPr>
              <a:t>+1</a:t>
            </a:r>
            <a:endParaRPr lang="en-US" baseline="30000">
              <a:solidFill>
                <a:schemeClr val="bg2"/>
              </a:solidFill>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0" y="152400"/>
            <a:ext cx="9144000" cy="685800"/>
          </a:xfrm>
          <a:prstGeom prst="rect">
            <a:avLst/>
          </a:prstGeom>
          <a:noFill/>
          <a:ln w="9525">
            <a:noFill/>
            <a:miter lim="800000"/>
            <a:headEnd/>
            <a:tailEnd/>
          </a:ln>
        </p:spPr>
        <p:txBody>
          <a:bodyPr anchor="ctr"/>
          <a:lstStyle/>
          <a:p>
            <a:pPr eaLnBrk="1" hangingPunct="1"/>
            <a:r>
              <a:rPr lang="en-US" sz="3200" b="0">
                <a:solidFill>
                  <a:srgbClr val="FFFF00"/>
                </a:solidFill>
                <a:latin typeface="Arial" charset="0"/>
              </a:rPr>
              <a:t>Peptide Sequencing using Mass Spectrometry </a:t>
            </a:r>
          </a:p>
        </p:txBody>
      </p:sp>
      <p:grpSp>
        <p:nvGrpSpPr>
          <p:cNvPr id="2" name="Group 2"/>
          <p:cNvGrpSpPr>
            <a:grpSpLocks/>
          </p:cNvGrpSpPr>
          <p:nvPr/>
        </p:nvGrpSpPr>
        <p:grpSpPr bwMode="auto">
          <a:xfrm>
            <a:off x="630238" y="1752771"/>
            <a:ext cx="7807201" cy="687217"/>
            <a:chOff x="630238" y="1752600"/>
            <a:chExt cx="7807320" cy="686832"/>
          </a:xfrm>
        </p:grpSpPr>
        <p:sp>
          <p:nvSpPr>
            <p:cNvPr id="15765" name="Text Box 7"/>
            <p:cNvSpPr txBox="1">
              <a:spLocks noChangeArrowheads="1"/>
            </p:cNvSpPr>
            <p:nvPr/>
          </p:nvSpPr>
          <p:spPr bwMode="auto">
            <a:xfrm>
              <a:off x="694690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147</a:t>
              </a:r>
            </a:p>
          </p:txBody>
        </p:sp>
        <p:sp>
          <p:nvSpPr>
            <p:cNvPr id="15766" name="Text Box 8"/>
            <p:cNvSpPr txBox="1">
              <a:spLocks noChangeArrowheads="1"/>
            </p:cNvSpPr>
            <p:nvPr/>
          </p:nvSpPr>
          <p:spPr bwMode="auto">
            <a:xfrm>
              <a:off x="7061200"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K</a:t>
              </a:r>
              <a:endParaRPr lang="en-US" sz="2800" b="0">
                <a:solidFill>
                  <a:srgbClr val="FFFFFF"/>
                </a:solidFill>
                <a:latin typeface="Arial" charset="0"/>
              </a:endParaRPr>
            </a:p>
          </p:txBody>
        </p:sp>
        <p:sp>
          <p:nvSpPr>
            <p:cNvPr id="15768" name="Text Box 10"/>
            <p:cNvSpPr txBox="1">
              <a:spLocks noChangeArrowheads="1"/>
            </p:cNvSpPr>
            <p:nvPr/>
          </p:nvSpPr>
          <p:spPr bwMode="auto">
            <a:xfrm>
              <a:off x="6296025"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5769" name="Text Box 11"/>
            <p:cNvSpPr txBox="1">
              <a:spLocks noChangeArrowheads="1"/>
            </p:cNvSpPr>
            <p:nvPr/>
          </p:nvSpPr>
          <p:spPr bwMode="auto">
            <a:xfrm>
              <a:off x="618172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260</a:t>
              </a:r>
            </a:p>
          </p:txBody>
        </p:sp>
        <p:sp>
          <p:nvSpPr>
            <p:cNvPr id="15771" name="Text Box 13"/>
            <p:cNvSpPr txBox="1">
              <a:spLocks noChangeArrowheads="1"/>
            </p:cNvSpPr>
            <p:nvPr/>
          </p:nvSpPr>
          <p:spPr bwMode="auto">
            <a:xfrm>
              <a:off x="55959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5772" name="Text Box 14"/>
            <p:cNvSpPr txBox="1">
              <a:spLocks noChangeArrowheads="1"/>
            </p:cNvSpPr>
            <p:nvPr/>
          </p:nvSpPr>
          <p:spPr bwMode="auto">
            <a:xfrm>
              <a:off x="54800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389</a:t>
              </a:r>
            </a:p>
          </p:txBody>
        </p:sp>
        <p:sp>
          <p:nvSpPr>
            <p:cNvPr id="15774" name="Text Box 16"/>
            <p:cNvSpPr txBox="1">
              <a:spLocks noChangeArrowheads="1"/>
            </p:cNvSpPr>
            <p:nvPr/>
          </p:nvSpPr>
          <p:spPr bwMode="auto">
            <a:xfrm>
              <a:off x="4957763"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D</a:t>
              </a:r>
              <a:endParaRPr lang="en-US" sz="2800" b="0">
                <a:solidFill>
                  <a:srgbClr val="FFFFFF"/>
                </a:solidFill>
                <a:latin typeface="Arial" charset="0"/>
              </a:endParaRPr>
            </a:p>
          </p:txBody>
        </p:sp>
        <p:sp>
          <p:nvSpPr>
            <p:cNvPr id="15775" name="Text Box 17"/>
            <p:cNvSpPr txBox="1">
              <a:spLocks noChangeArrowheads="1"/>
            </p:cNvSpPr>
            <p:nvPr/>
          </p:nvSpPr>
          <p:spPr bwMode="auto">
            <a:xfrm>
              <a:off x="48418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504</a:t>
              </a:r>
            </a:p>
          </p:txBody>
        </p:sp>
        <p:sp>
          <p:nvSpPr>
            <p:cNvPr id="15777" name="Text Box 19"/>
            <p:cNvSpPr txBox="1">
              <a:spLocks noChangeArrowheads="1"/>
            </p:cNvSpPr>
            <p:nvPr/>
          </p:nvSpPr>
          <p:spPr bwMode="auto">
            <a:xfrm>
              <a:off x="4318000"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5778" name="Text Box 20"/>
            <p:cNvSpPr txBox="1">
              <a:spLocks noChangeArrowheads="1"/>
            </p:cNvSpPr>
            <p:nvPr/>
          </p:nvSpPr>
          <p:spPr bwMode="auto">
            <a:xfrm>
              <a:off x="4202113"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633</a:t>
              </a:r>
            </a:p>
          </p:txBody>
        </p:sp>
        <p:sp>
          <p:nvSpPr>
            <p:cNvPr id="15780" name="Text Box 22"/>
            <p:cNvSpPr txBox="1">
              <a:spLocks noChangeArrowheads="1"/>
            </p:cNvSpPr>
            <p:nvPr/>
          </p:nvSpPr>
          <p:spPr bwMode="auto">
            <a:xfrm>
              <a:off x="36782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5781" name="Text Box 23"/>
            <p:cNvSpPr txBox="1">
              <a:spLocks noChangeArrowheads="1"/>
            </p:cNvSpPr>
            <p:nvPr/>
          </p:nvSpPr>
          <p:spPr bwMode="auto">
            <a:xfrm>
              <a:off x="35623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762</a:t>
              </a:r>
            </a:p>
          </p:txBody>
        </p:sp>
        <p:sp>
          <p:nvSpPr>
            <p:cNvPr id="15783" name="Text Box 25"/>
            <p:cNvSpPr txBox="1">
              <a:spLocks noChangeArrowheads="1"/>
            </p:cNvSpPr>
            <p:nvPr/>
          </p:nvSpPr>
          <p:spPr bwMode="auto">
            <a:xfrm>
              <a:off x="3040063"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5784" name="Text Box 26"/>
            <p:cNvSpPr txBox="1">
              <a:spLocks noChangeArrowheads="1"/>
            </p:cNvSpPr>
            <p:nvPr/>
          </p:nvSpPr>
          <p:spPr bwMode="auto">
            <a:xfrm>
              <a:off x="29241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875</a:t>
              </a:r>
            </a:p>
          </p:txBody>
        </p:sp>
        <p:sp>
          <p:nvSpPr>
            <p:cNvPr id="15786" name="Text Box 28"/>
            <p:cNvSpPr txBox="1">
              <a:spLocks noChangeArrowheads="1"/>
            </p:cNvSpPr>
            <p:nvPr/>
          </p:nvSpPr>
          <p:spPr bwMode="auto">
            <a:xfrm>
              <a:off x="2336800"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F</a:t>
              </a:r>
              <a:endParaRPr lang="en-US" sz="2800" b="0">
                <a:solidFill>
                  <a:srgbClr val="FFFFFF"/>
                </a:solidFill>
                <a:latin typeface="Arial" charset="0"/>
              </a:endParaRPr>
            </a:p>
          </p:txBody>
        </p:sp>
        <p:sp>
          <p:nvSpPr>
            <p:cNvPr id="15787" name="Text Box 29"/>
            <p:cNvSpPr txBox="1">
              <a:spLocks noChangeArrowheads="1"/>
            </p:cNvSpPr>
            <p:nvPr/>
          </p:nvSpPr>
          <p:spPr bwMode="auto">
            <a:xfrm>
              <a:off x="2159000"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1022</a:t>
              </a:r>
            </a:p>
          </p:txBody>
        </p:sp>
        <p:sp>
          <p:nvSpPr>
            <p:cNvPr id="15789" name="Text Box 31"/>
            <p:cNvSpPr txBox="1">
              <a:spLocks noChangeArrowheads="1"/>
            </p:cNvSpPr>
            <p:nvPr/>
          </p:nvSpPr>
          <p:spPr bwMode="auto">
            <a:xfrm>
              <a:off x="1571625" y="1758950"/>
              <a:ext cx="3619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G</a:t>
              </a:r>
              <a:endParaRPr lang="en-US" sz="2800" b="0">
                <a:solidFill>
                  <a:srgbClr val="FFFFFF"/>
                </a:solidFill>
                <a:latin typeface="Arial" charset="0"/>
              </a:endParaRPr>
            </a:p>
          </p:txBody>
        </p:sp>
        <p:sp>
          <p:nvSpPr>
            <p:cNvPr id="15790" name="Text Box 32"/>
            <p:cNvSpPr txBox="1">
              <a:spLocks noChangeArrowheads="1"/>
            </p:cNvSpPr>
            <p:nvPr/>
          </p:nvSpPr>
          <p:spPr bwMode="auto">
            <a:xfrm>
              <a:off x="1393825"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1080</a:t>
              </a:r>
            </a:p>
          </p:txBody>
        </p:sp>
        <p:sp>
          <p:nvSpPr>
            <p:cNvPr id="15792" name="Text Box 34"/>
            <p:cNvSpPr txBox="1">
              <a:spLocks noChangeArrowheads="1"/>
            </p:cNvSpPr>
            <p:nvPr/>
          </p:nvSpPr>
          <p:spPr bwMode="auto">
            <a:xfrm>
              <a:off x="808038" y="175260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S</a:t>
              </a:r>
              <a:endParaRPr lang="en-US" sz="2800" b="0">
                <a:solidFill>
                  <a:srgbClr val="FFFFFF"/>
                </a:solidFill>
                <a:latin typeface="Arial" charset="0"/>
              </a:endParaRPr>
            </a:p>
          </p:txBody>
        </p:sp>
        <p:sp>
          <p:nvSpPr>
            <p:cNvPr id="15793" name="Text Box 35"/>
            <p:cNvSpPr txBox="1">
              <a:spLocks noChangeArrowheads="1"/>
            </p:cNvSpPr>
            <p:nvPr/>
          </p:nvSpPr>
          <p:spPr bwMode="auto">
            <a:xfrm>
              <a:off x="630238"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1166</a:t>
              </a:r>
            </a:p>
          </p:txBody>
        </p:sp>
        <p:sp>
          <p:nvSpPr>
            <p:cNvPr id="15795" name="Text Box 37"/>
            <p:cNvSpPr txBox="1">
              <a:spLocks noChangeArrowheads="1"/>
            </p:cNvSpPr>
            <p:nvPr/>
          </p:nvSpPr>
          <p:spPr bwMode="auto">
            <a:xfrm>
              <a:off x="7650163" y="2070100"/>
              <a:ext cx="787395"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y ions</a:t>
              </a:r>
            </a:p>
          </p:txBody>
        </p:sp>
      </p:grpSp>
      <p:grpSp>
        <p:nvGrpSpPr>
          <p:cNvPr id="3" name="Group 35"/>
          <p:cNvGrpSpPr>
            <a:grpSpLocks/>
          </p:cNvGrpSpPr>
          <p:nvPr/>
        </p:nvGrpSpPr>
        <p:grpSpPr bwMode="auto">
          <a:xfrm>
            <a:off x="300038" y="2916238"/>
            <a:ext cx="8736012" cy="3698875"/>
            <a:chOff x="300038" y="2916238"/>
            <a:chExt cx="8736012" cy="3698875"/>
          </a:xfrm>
        </p:grpSpPr>
        <p:sp>
          <p:nvSpPr>
            <p:cNvPr id="15365" name="Rectangle 39"/>
            <p:cNvSpPr>
              <a:spLocks noChangeArrowheads="1"/>
            </p:cNvSpPr>
            <p:nvPr/>
          </p:nvSpPr>
          <p:spPr bwMode="auto">
            <a:xfrm>
              <a:off x="4295775" y="62484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m/z</a:t>
              </a:r>
            </a:p>
          </p:txBody>
        </p:sp>
        <p:sp>
          <p:nvSpPr>
            <p:cNvPr id="15366" name="Line 40"/>
            <p:cNvSpPr>
              <a:spLocks noChangeShapeType="1"/>
            </p:cNvSpPr>
            <p:nvPr/>
          </p:nvSpPr>
          <p:spPr bwMode="auto">
            <a:xfrm flipV="1">
              <a:off x="1112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67" name="Line 41"/>
            <p:cNvSpPr>
              <a:spLocks noChangeShapeType="1"/>
            </p:cNvSpPr>
            <p:nvPr/>
          </p:nvSpPr>
          <p:spPr bwMode="auto">
            <a:xfrm flipV="1">
              <a:off x="1146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68" name="Line 42"/>
            <p:cNvSpPr>
              <a:spLocks noChangeShapeType="1"/>
            </p:cNvSpPr>
            <p:nvPr/>
          </p:nvSpPr>
          <p:spPr bwMode="auto">
            <a:xfrm flipV="1">
              <a:off x="1182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69" name="Line 43"/>
            <p:cNvSpPr>
              <a:spLocks noChangeShapeType="1"/>
            </p:cNvSpPr>
            <p:nvPr/>
          </p:nvSpPr>
          <p:spPr bwMode="auto">
            <a:xfrm flipV="1">
              <a:off x="1204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0" name="Line 44"/>
            <p:cNvSpPr>
              <a:spLocks noChangeShapeType="1"/>
            </p:cNvSpPr>
            <p:nvPr/>
          </p:nvSpPr>
          <p:spPr bwMode="auto">
            <a:xfrm flipV="1">
              <a:off x="12954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1" name="Line 45"/>
            <p:cNvSpPr>
              <a:spLocks noChangeShapeType="1"/>
            </p:cNvSpPr>
            <p:nvPr/>
          </p:nvSpPr>
          <p:spPr bwMode="auto">
            <a:xfrm flipV="1">
              <a:off x="1306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2" name="Line 46"/>
            <p:cNvSpPr>
              <a:spLocks noChangeShapeType="1"/>
            </p:cNvSpPr>
            <p:nvPr/>
          </p:nvSpPr>
          <p:spPr bwMode="auto">
            <a:xfrm flipV="1">
              <a:off x="1317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3" name="Line 47"/>
            <p:cNvSpPr>
              <a:spLocks noChangeShapeType="1"/>
            </p:cNvSpPr>
            <p:nvPr/>
          </p:nvSpPr>
          <p:spPr bwMode="auto">
            <a:xfrm flipV="1">
              <a:off x="1328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4" name="Line 48"/>
            <p:cNvSpPr>
              <a:spLocks noChangeShapeType="1"/>
            </p:cNvSpPr>
            <p:nvPr/>
          </p:nvSpPr>
          <p:spPr bwMode="auto">
            <a:xfrm flipV="1">
              <a:off x="1341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5" name="Line 49"/>
            <p:cNvSpPr>
              <a:spLocks noChangeShapeType="1"/>
            </p:cNvSpPr>
            <p:nvPr/>
          </p:nvSpPr>
          <p:spPr bwMode="auto">
            <a:xfrm flipV="1">
              <a:off x="1352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6" name="Line 50"/>
            <p:cNvSpPr>
              <a:spLocks noChangeShapeType="1"/>
            </p:cNvSpPr>
            <p:nvPr/>
          </p:nvSpPr>
          <p:spPr bwMode="auto">
            <a:xfrm flipV="1">
              <a:off x="13858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7" name="Line 51"/>
            <p:cNvSpPr>
              <a:spLocks noChangeShapeType="1"/>
            </p:cNvSpPr>
            <p:nvPr/>
          </p:nvSpPr>
          <p:spPr bwMode="auto">
            <a:xfrm flipV="1">
              <a:off x="1398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8" name="Line 52"/>
            <p:cNvSpPr>
              <a:spLocks noChangeShapeType="1"/>
            </p:cNvSpPr>
            <p:nvPr/>
          </p:nvSpPr>
          <p:spPr bwMode="auto">
            <a:xfrm flipV="1">
              <a:off x="1409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79" name="Line 53"/>
            <p:cNvSpPr>
              <a:spLocks noChangeShapeType="1"/>
            </p:cNvSpPr>
            <p:nvPr/>
          </p:nvSpPr>
          <p:spPr bwMode="auto">
            <a:xfrm flipV="1">
              <a:off x="1420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0" name="Line 54"/>
            <p:cNvSpPr>
              <a:spLocks noChangeShapeType="1"/>
            </p:cNvSpPr>
            <p:nvPr/>
          </p:nvSpPr>
          <p:spPr bwMode="auto">
            <a:xfrm flipV="1">
              <a:off x="14319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1" name="Line 55"/>
            <p:cNvSpPr>
              <a:spLocks noChangeShapeType="1"/>
            </p:cNvSpPr>
            <p:nvPr/>
          </p:nvSpPr>
          <p:spPr bwMode="auto">
            <a:xfrm flipV="1">
              <a:off x="1443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2" name="Line 56"/>
            <p:cNvSpPr>
              <a:spLocks noChangeShapeType="1"/>
            </p:cNvSpPr>
            <p:nvPr/>
          </p:nvSpPr>
          <p:spPr bwMode="auto">
            <a:xfrm flipV="1">
              <a:off x="1454150"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3" name="Line 57"/>
            <p:cNvSpPr>
              <a:spLocks noChangeShapeType="1"/>
            </p:cNvSpPr>
            <p:nvPr/>
          </p:nvSpPr>
          <p:spPr bwMode="auto">
            <a:xfrm flipV="1">
              <a:off x="14652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4" name="Line 58"/>
            <p:cNvSpPr>
              <a:spLocks noChangeShapeType="1"/>
            </p:cNvSpPr>
            <p:nvPr/>
          </p:nvSpPr>
          <p:spPr bwMode="auto">
            <a:xfrm flipV="1">
              <a:off x="1476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5" name="Line 59"/>
            <p:cNvSpPr>
              <a:spLocks noChangeShapeType="1"/>
            </p:cNvSpPr>
            <p:nvPr/>
          </p:nvSpPr>
          <p:spPr bwMode="auto">
            <a:xfrm flipV="1">
              <a:off x="14890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6" name="Line 60"/>
            <p:cNvSpPr>
              <a:spLocks noChangeShapeType="1"/>
            </p:cNvSpPr>
            <p:nvPr/>
          </p:nvSpPr>
          <p:spPr bwMode="auto">
            <a:xfrm flipV="1">
              <a:off x="1500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7" name="Line 61"/>
            <p:cNvSpPr>
              <a:spLocks noChangeShapeType="1"/>
            </p:cNvSpPr>
            <p:nvPr/>
          </p:nvSpPr>
          <p:spPr bwMode="auto">
            <a:xfrm flipV="1">
              <a:off x="15240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8" name="Line 62"/>
            <p:cNvSpPr>
              <a:spLocks noChangeShapeType="1"/>
            </p:cNvSpPr>
            <p:nvPr/>
          </p:nvSpPr>
          <p:spPr bwMode="auto">
            <a:xfrm flipV="1">
              <a:off x="15462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89" name="Line 63"/>
            <p:cNvSpPr>
              <a:spLocks noChangeShapeType="1"/>
            </p:cNvSpPr>
            <p:nvPr/>
          </p:nvSpPr>
          <p:spPr bwMode="auto">
            <a:xfrm flipV="1">
              <a:off x="1557338"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0" name="Line 64"/>
            <p:cNvSpPr>
              <a:spLocks noChangeShapeType="1"/>
            </p:cNvSpPr>
            <p:nvPr/>
          </p:nvSpPr>
          <p:spPr bwMode="auto">
            <a:xfrm flipV="1">
              <a:off x="15684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1" name="Line 65"/>
            <p:cNvSpPr>
              <a:spLocks noChangeShapeType="1"/>
            </p:cNvSpPr>
            <p:nvPr/>
          </p:nvSpPr>
          <p:spPr bwMode="auto">
            <a:xfrm flipV="1">
              <a:off x="15906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2" name="Line 66"/>
            <p:cNvSpPr>
              <a:spLocks noChangeShapeType="1"/>
            </p:cNvSpPr>
            <p:nvPr/>
          </p:nvSpPr>
          <p:spPr bwMode="auto">
            <a:xfrm flipV="1">
              <a:off x="1603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3" name="Line 67"/>
            <p:cNvSpPr>
              <a:spLocks noChangeShapeType="1"/>
            </p:cNvSpPr>
            <p:nvPr/>
          </p:nvSpPr>
          <p:spPr bwMode="auto">
            <a:xfrm flipV="1">
              <a:off x="1612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4" name="Line 68"/>
            <p:cNvSpPr>
              <a:spLocks noChangeShapeType="1"/>
            </p:cNvSpPr>
            <p:nvPr/>
          </p:nvSpPr>
          <p:spPr bwMode="auto">
            <a:xfrm flipV="1">
              <a:off x="1624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5" name="Line 69"/>
            <p:cNvSpPr>
              <a:spLocks noChangeShapeType="1"/>
            </p:cNvSpPr>
            <p:nvPr/>
          </p:nvSpPr>
          <p:spPr bwMode="auto">
            <a:xfrm flipV="1">
              <a:off x="1649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6" name="Line 70"/>
            <p:cNvSpPr>
              <a:spLocks noChangeShapeType="1"/>
            </p:cNvSpPr>
            <p:nvPr/>
          </p:nvSpPr>
          <p:spPr bwMode="auto">
            <a:xfrm flipV="1">
              <a:off x="1660525" y="5657850"/>
              <a:ext cx="0" cy="3444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7" name="Line 71"/>
            <p:cNvSpPr>
              <a:spLocks noChangeShapeType="1"/>
            </p:cNvSpPr>
            <p:nvPr/>
          </p:nvSpPr>
          <p:spPr bwMode="auto">
            <a:xfrm flipV="1">
              <a:off x="1671638" y="5962650"/>
              <a:ext cx="0" cy="396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8" name="Line 72"/>
            <p:cNvSpPr>
              <a:spLocks noChangeShapeType="1"/>
            </p:cNvSpPr>
            <p:nvPr/>
          </p:nvSpPr>
          <p:spPr bwMode="auto">
            <a:xfrm flipV="1">
              <a:off x="1693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399" name="Line 73"/>
            <p:cNvSpPr>
              <a:spLocks noChangeShapeType="1"/>
            </p:cNvSpPr>
            <p:nvPr/>
          </p:nvSpPr>
          <p:spPr bwMode="auto">
            <a:xfrm flipV="1">
              <a:off x="1704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0" name="Line 74"/>
            <p:cNvSpPr>
              <a:spLocks noChangeShapeType="1"/>
            </p:cNvSpPr>
            <p:nvPr/>
          </p:nvSpPr>
          <p:spPr bwMode="auto">
            <a:xfrm flipV="1">
              <a:off x="1727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1" name="Line 75"/>
            <p:cNvSpPr>
              <a:spLocks noChangeShapeType="1"/>
            </p:cNvSpPr>
            <p:nvPr/>
          </p:nvSpPr>
          <p:spPr bwMode="auto">
            <a:xfrm flipV="1">
              <a:off x="1739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2" name="Line 76"/>
            <p:cNvSpPr>
              <a:spLocks noChangeShapeType="1"/>
            </p:cNvSpPr>
            <p:nvPr/>
          </p:nvSpPr>
          <p:spPr bwMode="auto">
            <a:xfrm flipV="1">
              <a:off x="1751013" y="5913438"/>
              <a:ext cx="0" cy="889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3" name="Line 77"/>
            <p:cNvSpPr>
              <a:spLocks noChangeShapeType="1"/>
            </p:cNvSpPr>
            <p:nvPr/>
          </p:nvSpPr>
          <p:spPr bwMode="auto">
            <a:xfrm flipV="1">
              <a:off x="1762125" y="5903913"/>
              <a:ext cx="0" cy="984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4" name="Line 78"/>
            <p:cNvSpPr>
              <a:spLocks noChangeShapeType="1"/>
            </p:cNvSpPr>
            <p:nvPr/>
          </p:nvSpPr>
          <p:spPr bwMode="auto">
            <a:xfrm flipV="1">
              <a:off x="17748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5" name="Line 79"/>
            <p:cNvSpPr>
              <a:spLocks noChangeShapeType="1"/>
            </p:cNvSpPr>
            <p:nvPr/>
          </p:nvSpPr>
          <p:spPr bwMode="auto">
            <a:xfrm flipV="1">
              <a:off x="18192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6" name="Line 80"/>
            <p:cNvSpPr>
              <a:spLocks noChangeShapeType="1"/>
            </p:cNvSpPr>
            <p:nvPr/>
          </p:nvSpPr>
          <p:spPr bwMode="auto">
            <a:xfrm flipV="1">
              <a:off x="1831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7" name="Line 81"/>
            <p:cNvSpPr>
              <a:spLocks noChangeShapeType="1"/>
            </p:cNvSpPr>
            <p:nvPr/>
          </p:nvSpPr>
          <p:spPr bwMode="auto">
            <a:xfrm flipV="1">
              <a:off x="1841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8" name="Line 82"/>
            <p:cNvSpPr>
              <a:spLocks noChangeShapeType="1"/>
            </p:cNvSpPr>
            <p:nvPr/>
          </p:nvSpPr>
          <p:spPr bwMode="auto">
            <a:xfrm flipV="1">
              <a:off x="1854200"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09" name="Line 83"/>
            <p:cNvSpPr>
              <a:spLocks noChangeShapeType="1"/>
            </p:cNvSpPr>
            <p:nvPr/>
          </p:nvSpPr>
          <p:spPr bwMode="auto">
            <a:xfrm flipV="1">
              <a:off x="1865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0" name="Line 84"/>
            <p:cNvSpPr>
              <a:spLocks noChangeShapeType="1"/>
            </p:cNvSpPr>
            <p:nvPr/>
          </p:nvSpPr>
          <p:spPr bwMode="auto">
            <a:xfrm flipV="1">
              <a:off x="1876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1" name="Line 85"/>
            <p:cNvSpPr>
              <a:spLocks noChangeShapeType="1"/>
            </p:cNvSpPr>
            <p:nvPr/>
          </p:nvSpPr>
          <p:spPr bwMode="auto">
            <a:xfrm flipV="1">
              <a:off x="18891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2" name="Line 86"/>
            <p:cNvSpPr>
              <a:spLocks noChangeShapeType="1"/>
            </p:cNvSpPr>
            <p:nvPr/>
          </p:nvSpPr>
          <p:spPr bwMode="auto">
            <a:xfrm flipV="1">
              <a:off x="1920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3" name="Line 87"/>
            <p:cNvSpPr>
              <a:spLocks noChangeShapeType="1"/>
            </p:cNvSpPr>
            <p:nvPr/>
          </p:nvSpPr>
          <p:spPr bwMode="auto">
            <a:xfrm flipV="1">
              <a:off x="1968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4" name="Line 88"/>
            <p:cNvSpPr>
              <a:spLocks noChangeShapeType="1"/>
            </p:cNvSpPr>
            <p:nvPr/>
          </p:nvSpPr>
          <p:spPr bwMode="auto">
            <a:xfrm flipV="1">
              <a:off x="1979613" y="5383213"/>
              <a:ext cx="0" cy="6191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5" name="Line 89"/>
            <p:cNvSpPr>
              <a:spLocks noChangeShapeType="1"/>
            </p:cNvSpPr>
            <p:nvPr/>
          </p:nvSpPr>
          <p:spPr bwMode="auto">
            <a:xfrm flipV="1">
              <a:off x="1990725" y="5903913"/>
              <a:ext cx="0" cy="984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6" name="Line 90"/>
            <p:cNvSpPr>
              <a:spLocks noChangeShapeType="1"/>
            </p:cNvSpPr>
            <p:nvPr/>
          </p:nvSpPr>
          <p:spPr bwMode="auto">
            <a:xfrm flipV="1">
              <a:off x="2003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7" name="Line 91"/>
            <p:cNvSpPr>
              <a:spLocks noChangeShapeType="1"/>
            </p:cNvSpPr>
            <p:nvPr/>
          </p:nvSpPr>
          <p:spPr bwMode="auto">
            <a:xfrm flipV="1">
              <a:off x="202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8" name="Line 92"/>
            <p:cNvSpPr>
              <a:spLocks noChangeShapeType="1"/>
            </p:cNvSpPr>
            <p:nvPr/>
          </p:nvSpPr>
          <p:spPr bwMode="auto">
            <a:xfrm flipV="1">
              <a:off x="2035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19" name="Line 93"/>
            <p:cNvSpPr>
              <a:spLocks noChangeShapeType="1"/>
            </p:cNvSpPr>
            <p:nvPr/>
          </p:nvSpPr>
          <p:spPr bwMode="auto">
            <a:xfrm flipV="1">
              <a:off x="20923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0" name="Line 94"/>
            <p:cNvSpPr>
              <a:spLocks noChangeShapeType="1"/>
            </p:cNvSpPr>
            <p:nvPr/>
          </p:nvSpPr>
          <p:spPr bwMode="auto">
            <a:xfrm flipV="1">
              <a:off x="2114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1" name="Line 95"/>
            <p:cNvSpPr>
              <a:spLocks noChangeShapeType="1"/>
            </p:cNvSpPr>
            <p:nvPr/>
          </p:nvSpPr>
          <p:spPr bwMode="auto">
            <a:xfrm flipV="1">
              <a:off x="21272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2" name="Line 96"/>
            <p:cNvSpPr>
              <a:spLocks noChangeShapeType="1"/>
            </p:cNvSpPr>
            <p:nvPr/>
          </p:nvSpPr>
          <p:spPr bwMode="auto">
            <a:xfrm flipV="1">
              <a:off x="2138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3" name="Line 97"/>
            <p:cNvSpPr>
              <a:spLocks noChangeShapeType="1"/>
            </p:cNvSpPr>
            <p:nvPr/>
          </p:nvSpPr>
          <p:spPr bwMode="auto">
            <a:xfrm flipV="1">
              <a:off x="21494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4" name="Line 98"/>
            <p:cNvSpPr>
              <a:spLocks noChangeShapeType="1"/>
            </p:cNvSpPr>
            <p:nvPr/>
          </p:nvSpPr>
          <p:spPr bwMode="auto">
            <a:xfrm flipV="1">
              <a:off x="2160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5" name="Line 99"/>
            <p:cNvSpPr>
              <a:spLocks noChangeShapeType="1"/>
            </p:cNvSpPr>
            <p:nvPr/>
          </p:nvSpPr>
          <p:spPr bwMode="auto">
            <a:xfrm flipV="1">
              <a:off x="21717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6" name="Line 100"/>
            <p:cNvSpPr>
              <a:spLocks noChangeShapeType="1"/>
            </p:cNvSpPr>
            <p:nvPr/>
          </p:nvSpPr>
          <p:spPr bwMode="auto">
            <a:xfrm flipV="1">
              <a:off x="2182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7" name="Line 101"/>
            <p:cNvSpPr>
              <a:spLocks noChangeShapeType="1"/>
            </p:cNvSpPr>
            <p:nvPr/>
          </p:nvSpPr>
          <p:spPr bwMode="auto">
            <a:xfrm flipV="1">
              <a:off x="2206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8" name="Line 102"/>
            <p:cNvSpPr>
              <a:spLocks noChangeShapeType="1"/>
            </p:cNvSpPr>
            <p:nvPr/>
          </p:nvSpPr>
          <p:spPr bwMode="auto">
            <a:xfrm flipV="1">
              <a:off x="2217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29" name="Line 103"/>
            <p:cNvSpPr>
              <a:spLocks noChangeShapeType="1"/>
            </p:cNvSpPr>
            <p:nvPr/>
          </p:nvSpPr>
          <p:spPr bwMode="auto">
            <a:xfrm flipV="1">
              <a:off x="2228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0" name="Line 104"/>
            <p:cNvSpPr>
              <a:spLocks noChangeShapeType="1"/>
            </p:cNvSpPr>
            <p:nvPr/>
          </p:nvSpPr>
          <p:spPr bwMode="auto">
            <a:xfrm flipV="1">
              <a:off x="22399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1" name="Line 105"/>
            <p:cNvSpPr>
              <a:spLocks noChangeShapeType="1"/>
            </p:cNvSpPr>
            <p:nvPr/>
          </p:nvSpPr>
          <p:spPr bwMode="auto">
            <a:xfrm flipV="1">
              <a:off x="2262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2" name="Line 106"/>
            <p:cNvSpPr>
              <a:spLocks noChangeShapeType="1"/>
            </p:cNvSpPr>
            <p:nvPr/>
          </p:nvSpPr>
          <p:spPr bwMode="auto">
            <a:xfrm flipV="1">
              <a:off x="22860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3" name="Line 107"/>
            <p:cNvSpPr>
              <a:spLocks noChangeShapeType="1"/>
            </p:cNvSpPr>
            <p:nvPr/>
          </p:nvSpPr>
          <p:spPr bwMode="auto">
            <a:xfrm flipV="1">
              <a:off x="2297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4" name="Line 108"/>
            <p:cNvSpPr>
              <a:spLocks noChangeShapeType="1"/>
            </p:cNvSpPr>
            <p:nvPr/>
          </p:nvSpPr>
          <p:spPr bwMode="auto">
            <a:xfrm flipV="1">
              <a:off x="2309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5" name="Line 109"/>
            <p:cNvSpPr>
              <a:spLocks noChangeShapeType="1"/>
            </p:cNvSpPr>
            <p:nvPr/>
          </p:nvSpPr>
          <p:spPr bwMode="auto">
            <a:xfrm flipV="1">
              <a:off x="23209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6" name="Line 110"/>
            <p:cNvSpPr>
              <a:spLocks noChangeShapeType="1"/>
            </p:cNvSpPr>
            <p:nvPr/>
          </p:nvSpPr>
          <p:spPr bwMode="auto">
            <a:xfrm flipV="1">
              <a:off x="2343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7" name="Line 111"/>
            <p:cNvSpPr>
              <a:spLocks noChangeShapeType="1"/>
            </p:cNvSpPr>
            <p:nvPr/>
          </p:nvSpPr>
          <p:spPr bwMode="auto">
            <a:xfrm flipV="1">
              <a:off x="23542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8" name="Line 112"/>
            <p:cNvSpPr>
              <a:spLocks noChangeShapeType="1"/>
            </p:cNvSpPr>
            <p:nvPr/>
          </p:nvSpPr>
          <p:spPr bwMode="auto">
            <a:xfrm flipV="1">
              <a:off x="2365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39" name="Line 113"/>
            <p:cNvSpPr>
              <a:spLocks noChangeShapeType="1"/>
            </p:cNvSpPr>
            <p:nvPr/>
          </p:nvSpPr>
          <p:spPr bwMode="auto">
            <a:xfrm flipV="1">
              <a:off x="2376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0" name="Line 114"/>
            <p:cNvSpPr>
              <a:spLocks noChangeShapeType="1"/>
            </p:cNvSpPr>
            <p:nvPr/>
          </p:nvSpPr>
          <p:spPr bwMode="auto">
            <a:xfrm flipV="1">
              <a:off x="2389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1" name="Line 115"/>
            <p:cNvSpPr>
              <a:spLocks noChangeShapeType="1"/>
            </p:cNvSpPr>
            <p:nvPr/>
          </p:nvSpPr>
          <p:spPr bwMode="auto">
            <a:xfrm flipV="1">
              <a:off x="23987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2" name="Line 116"/>
            <p:cNvSpPr>
              <a:spLocks noChangeShapeType="1"/>
            </p:cNvSpPr>
            <p:nvPr/>
          </p:nvSpPr>
          <p:spPr bwMode="auto">
            <a:xfrm flipV="1">
              <a:off x="24098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3" name="Line 117"/>
            <p:cNvSpPr>
              <a:spLocks noChangeShapeType="1"/>
            </p:cNvSpPr>
            <p:nvPr/>
          </p:nvSpPr>
          <p:spPr bwMode="auto">
            <a:xfrm flipV="1">
              <a:off x="24209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4" name="Line 118"/>
            <p:cNvSpPr>
              <a:spLocks noChangeShapeType="1"/>
            </p:cNvSpPr>
            <p:nvPr/>
          </p:nvSpPr>
          <p:spPr bwMode="auto">
            <a:xfrm flipV="1">
              <a:off x="24352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5" name="Line 119"/>
            <p:cNvSpPr>
              <a:spLocks noChangeShapeType="1"/>
            </p:cNvSpPr>
            <p:nvPr/>
          </p:nvSpPr>
          <p:spPr bwMode="auto">
            <a:xfrm flipV="1">
              <a:off x="24463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6" name="Line 120"/>
            <p:cNvSpPr>
              <a:spLocks noChangeShapeType="1"/>
            </p:cNvSpPr>
            <p:nvPr/>
          </p:nvSpPr>
          <p:spPr bwMode="auto">
            <a:xfrm flipV="1">
              <a:off x="24574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7" name="Line 121"/>
            <p:cNvSpPr>
              <a:spLocks noChangeShapeType="1"/>
            </p:cNvSpPr>
            <p:nvPr/>
          </p:nvSpPr>
          <p:spPr bwMode="auto">
            <a:xfrm flipV="1">
              <a:off x="24685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8" name="Line 122"/>
            <p:cNvSpPr>
              <a:spLocks noChangeShapeType="1"/>
            </p:cNvSpPr>
            <p:nvPr/>
          </p:nvSpPr>
          <p:spPr bwMode="auto">
            <a:xfrm flipV="1">
              <a:off x="2479675" y="5951538"/>
              <a:ext cx="0" cy="508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49" name="Line 123"/>
            <p:cNvSpPr>
              <a:spLocks noChangeShapeType="1"/>
            </p:cNvSpPr>
            <p:nvPr/>
          </p:nvSpPr>
          <p:spPr bwMode="auto">
            <a:xfrm flipV="1">
              <a:off x="2490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0" name="Line 124"/>
            <p:cNvSpPr>
              <a:spLocks noChangeShapeType="1"/>
            </p:cNvSpPr>
            <p:nvPr/>
          </p:nvSpPr>
          <p:spPr bwMode="auto">
            <a:xfrm flipV="1">
              <a:off x="2503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1" name="Line 125"/>
            <p:cNvSpPr>
              <a:spLocks noChangeShapeType="1"/>
            </p:cNvSpPr>
            <p:nvPr/>
          </p:nvSpPr>
          <p:spPr bwMode="auto">
            <a:xfrm flipV="1">
              <a:off x="2513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2" name="Line 126"/>
            <p:cNvSpPr>
              <a:spLocks noChangeShapeType="1"/>
            </p:cNvSpPr>
            <p:nvPr/>
          </p:nvSpPr>
          <p:spPr bwMode="auto">
            <a:xfrm flipV="1">
              <a:off x="2535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3" name="Line 127"/>
            <p:cNvSpPr>
              <a:spLocks noChangeShapeType="1"/>
            </p:cNvSpPr>
            <p:nvPr/>
          </p:nvSpPr>
          <p:spPr bwMode="auto">
            <a:xfrm flipV="1">
              <a:off x="25479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4" name="Line 128"/>
            <p:cNvSpPr>
              <a:spLocks noChangeShapeType="1"/>
            </p:cNvSpPr>
            <p:nvPr/>
          </p:nvSpPr>
          <p:spPr bwMode="auto">
            <a:xfrm flipV="1">
              <a:off x="2560638"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5" name="Line 129"/>
            <p:cNvSpPr>
              <a:spLocks noChangeShapeType="1"/>
            </p:cNvSpPr>
            <p:nvPr/>
          </p:nvSpPr>
          <p:spPr bwMode="auto">
            <a:xfrm flipV="1">
              <a:off x="2570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6" name="Line 130"/>
            <p:cNvSpPr>
              <a:spLocks noChangeShapeType="1"/>
            </p:cNvSpPr>
            <p:nvPr/>
          </p:nvSpPr>
          <p:spPr bwMode="auto">
            <a:xfrm flipV="1">
              <a:off x="258127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7" name="Line 131"/>
            <p:cNvSpPr>
              <a:spLocks noChangeShapeType="1"/>
            </p:cNvSpPr>
            <p:nvPr/>
          </p:nvSpPr>
          <p:spPr bwMode="auto">
            <a:xfrm flipV="1">
              <a:off x="2593975" y="5688013"/>
              <a:ext cx="0" cy="3143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8" name="Line 132"/>
            <p:cNvSpPr>
              <a:spLocks noChangeShapeType="1"/>
            </p:cNvSpPr>
            <p:nvPr/>
          </p:nvSpPr>
          <p:spPr bwMode="auto">
            <a:xfrm flipV="1">
              <a:off x="2605088" y="5922963"/>
              <a:ext cx="0" cy="7937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59" name="Line 133"/>
            <p:cNvSpPr>
              <a:spLocks noChangeShapeType="1"/>
            </p:cNvSpPr>
            <p:nvPr/>
          </p:nvSpPr>
          <p:spPr bwMode="auto">
            <a:xfrm flipV="1">
              <a:off x="2617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0" name="Line 134"/>
            <p:cNvSpPr>
              <a:spLocks noChangeShapeType="1"/>
            </p:cNvSpPr>
            <p:nvPr/>
          </p:nvSpPr>
          <p:spPr bwMode="auto">
            <a:xfrm flipV="1">
              <a:off x="2627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1" name="Line 135"/>
            <p:cNvSpPr>
              <a:spLocks noChangeShapeType="1"/>
            </p:cNvSpPr>
            <p:nvPr/>
          </p:nvSpPr>
          <p:spPr bwMode="auto">
            <a:xfrm flipV="1">
              <a:off x="2638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2" name="Line 136"/>
            <p:cNvSpPr>
              <a:spLocks noChangeShapeType="1"/>
            </p:cNvSpPr>
            <p:nvPr/>
          </p:nvSpPr>
          <p:spPr bwMode="auto">
            <a:xfrm flipV="1">
              <a:off x="26511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3" name="Line 137"/>
            <p:cNvSpPr>
              <a:spLocks noChangeShapeType="1"/>
            </p:cNvSpPr>
            <p:nvPr/>
          </p:nvSpPr>
          <p:spPr bwMode="auto">
            <a:xfrm flipV="1">
              <a:off x="2662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4" name="Line 138"/>
            <p:cNvSpPr>
              <a:spLocks noChangeShapeType="1"/>
            </p:cNvSpPr>
            <p:nvPr/>
          </p:nvSpPr>
          <p:spPr bwMode="auto">
            <a:xfrm flipV="1">
              <a:off x="2674938"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5" name="Line 139"/>
            <p:cNvSpPr>
              <a:spLocks noChangeShapeType="1"/>
            </p:cNvSpPr>
            <p:nvPr/>
          </p:nvSpPr>
          <p:spPr bwMode="auto">
            <a:xfrm flipV="1">
              <a:off x="2684463" y="5932488"/>
              <a:ext cx="0" cy="6985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6" name="Line 140"/>
            <p:cNvSpPr>
              <a:spLocks noChangeShapeType="1"/>
            </p:cNvSpPr>
            <p:nvPr/>
          </p:nvSpPr>
          <p:spPr bwMode="auto">
            <a:xfrm flipV="1">
              <a:off x="269557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7" name="Line 141"/>
            <p:cNvSpPr>
              <a:spLocks noChangeShapeType="1"/>
            </p:cNvSpPr>
            <p:nvPr/>
          </p:nvSpPr>
          <p:spPr bwMode="auto">
            <a:xfrm flipV="1">
              <a:off x="27178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8" name="Line 142"/>
            <p:cNvSpPr>
              <a:spLocks noChangeShapeType="1"/>
            </p:cNvSpPr>
            <p:nvPr/>
          </p:nvSpPr>
          <p:spPr bwMode="auto">
            <a:xfrm flipV="1">
              <a:off x="27289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69" name="Line 143"/>
            <p:cNvSpPr>
              <a:spLocks noChangeShapeType="1"/>
            </p:cNvSpPr>
            <p:nvPr/>
          </p:nvSpPr>
          <p:spPr bwMode="auto">
            <a:xfrm flipV="1">
              <a:off x="27400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0" name="Line 144"/>
            <p:cNvSpPr>
              <a:spLocks noChangeShapeType="1"/>
            </p:cNvSpPr>
            <p:nvPr/>
          </p:nvSpPr>
          <p:spPr bwMode="auto">
            <a:xfrm flipV="1">
              <a:off x="275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1" name="Line 145"/>
            <p:cNvSpPr>
              <a:spLocks noChangeShapeType="1"/>
            </p:cNvSpPr>
            <p:nvPr/>
          </p:nvSpPr>
          <p:spPr bwMode="auto">
            <a:xfrm flipV="1">
              <a:off x="27654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2" name="Line 146"/>
            <p:cNvSpPr>
              <a:spLocks noChangeShapeType="1"/>
            </p:cNvSpPr>
            <p:nvPr/>
          </p:nvSpPr>
          <p:spPr bwMode="auto">
            <a:xfrm flipV="1">
              <a:off x="2776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3" name="Line 147"/>
            <p:cNvSpPr>
              <a:spLocks noChangeShapeType="1"/>
            </p:cNvSpPr>
            <p:nvPr/>
          </p:nvSpPr>
          <p:spPr bwMode="auto">
            <a:xfrm flipV="1">
              <a:off x="2789238"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4" name="Line 148"/>
            <p:cNvSpPr>
              <a:spLocks noChangeShapeType="1"/>
            </p:cNvSpPr>
            <p:nvPr/>
          </p:nvSpPr>
          <p:spPr bwMode="auto">
            <a:xfrm flipV="1">
              <a:off x="2798763" y="5481638"/>
              <a:ext cx="0" cy="52070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5" name="Line 149"/>
            <p:cNvSpPr>
              <a:spLocks noChangeShapeType="1"/>
            </p:cNvSpPr>
            <p:nvPr/>
          </p:nvSpPr>
          <p:spPr bwMode="auto">
            <a:xfrm flipV="1">
              <a:off x="2809875" y="5903913"/>
              <a:ext cx="0" cy="984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6" name="Line 150"/>
            <p:cNvSpPr>
              <a:spLocks noChangeShapeType="1"/>
            </p:cNvSpPr>
            <p:nvPr/>
          </p:nvSpPr>
          <p:spPr bwMode="auto">
            <a:xfrm flipV="1">
              <a:off x="28209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7" name="Line 151"/>
            <p:cNvSpPr>
              <a:spLocks noChangeShapeType="1"/>
            </p:cNvSpPr>
            <p:nvPr/>
          </p:nvSpPr>
          <p:spPr bwMode="auto">
            <a:xfrm flipV="1">
              <a:off x="28321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8" name="Line 152"/>
            <p:cNvSpPr>
              <a:spLocks noChangeShapeType="1"/>
            </p:cNvSpPr>
            <p:nvPr/>
          </p:nvSpPr>
          <p:spPr bwMode="auto">
            <a:xfrm flipV="1">
              <a:off x="28432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79" name="Line 153"/>
            <p:cNvSpPr>
              <a:spLocks noChangeShapeType="1"/>
            </p:cNvSpPr>
            <p:nvPr/>
          </p:nvSpPr>
          <p:spPr bwMode="auto">
            <a:xfrm flipV="1">
              <a:off x="28543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0" name="Line 154"/>
            <p:cNvSpPr>
              <a:spLocks noChangeShapeType="1"/>
            </p:cNvSpPr>
            <p:nvPr/>
          </p:nvSpPr>
          <p:spPr bwMode="auto">
            <a:xfrm flipV="1">
              <a:off x="2865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1" name="Line 155"/>
            <p:cNvSpPr>
              <a:spLocks noChangeShapeType="1"/>
            </p:cNvSpPr>
            <p:nvPr/>
          </p:nvSpPr>
          <p:spPr bwMode="auto">
            <a:xfrm flipV="1">
              <a:off x="28892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2" name="Line 156"/>
            <p:cNvSpPr>
              <a:spLocks noChangeShapeType="1"/>
            </p:cNvSpPr>
            <p:nvPr/>
          </p:nvSpPr>
          <p:spPr bwMode="auto">
            <a:xfrm flipV="1">
              <a:off x="2903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3" name="Line 157"/>
            <p:cNvSpPr>
              <a:spLocks noChangeShapeType="1"/>
            </p:cNvSpPr>
            <p:nvPr/>
          </p:nvSpPr>
          <p:spPr bwMode="auto">
            <a:xfrm flipV="1">
              <a:off x="29130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4" name="Line 158"/>
            <p:cNvSpPr>
              <a:spLocks noChangeShapeType="1"/>
            </p:cNvSpPr>
            <p:nvPr/>
          </p:nvSpPr>
          <p:spPr bwMode="auto">
            <a:xfrm flipV="1">
              <a:off x="2924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5" name="Line 159"/>
            <p:cNvSpPr>
              <a:spLocks noChangeShapeType="1"/>
            </p:cNvSpPr>
            <p:nvPr/>
          </p:nvSpPr>
          <p:spPr bwMode="auto">
            <a:xfrm flipV="1">
              <a:off x="29352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6" name="Line 160"/>
            <p:cNvSpPr>
              <a:spLocks noChangeShapeType="1"/>
            </p:cNvSpPr>
            <p:nvPr/>
          </p:nvSpPr>
          <p:spPr bwMode="auto">
            <a:xfrm flipV="1">
              <a:off x="2957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7" name="Line 161"/>
            <p:cNvSpPr>
              <a:spLocks noChangeShapeType="1"/>
            </p:cNvSpPr>
            <p:nvPr/>
          </p:nvSpPr>
          <p:spPr bwMode="auto">
            <a:xfrm flipV="1">
              <a:off x="2968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8" name="Line 162"/>
            <p:cNvSpPr>
              <a:spLocks noChangeShapeType="1"/>
            </p:cNvSpPr>
            <p:nvPr/>
          </p:nvSpPr>
          <p:spPr bwMode="auto">
            <a:xfrm flipV="1">
              <a:off x="2979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89" name="Line 163"/>
            <p:cNvSpPr>
              <a:spLocks noChangeShapeType="1"/>
            </p:cNvSpPr>
            <p:nvPr/>
          </p:nvSpPr>
          <p:spPr bwMode="auto">
            <a:xfrm flipV="1">
              <a:off x="2992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0" name="Line 164"/>
            <p:cNvSpPr>
              <a:spLocks noChangeShapeType="1"/>
            </p:cNvSpPr>
            <p:nvPr/>
          </p:nvSpPr>
          <p:spPr bwMode="auto">
            <a:xfrm flipV="1">
              <a:off x="3003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1" name="Line 165"/>
            <p:cNvSpPr>
              <a:spLocks noChangeShapeType="1"/>
            </p:cNvSpPr>
            <p:nvPr/>
          </p:nvSpPr>
          <p:spPr bwMode="auto">
            <a:xfrm flipV="1">
              <a:off x="30146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2" name="Line 166"/>
            <p:cNvSpPr>
              <a:spLocks noChangeShapeType="1"/>
            </p:cNvSpPr>
            <p:nvPr/>
          </p:nvSpPr>
          <p:spPr bwMode="auto">
            <a:xfrm flipV="1">
              <a:off x="3036888"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3" name="Line 167"/>
            <p:cNvSpPr>
              <a:spLocks noChangeShapeType="1"/>
            </p:cNvSpPr>
            <p:nvPr/>
          </p:nvSpPr>
          <p:spPr bwMode="auto">
            <a:xfrm flipV="1">
              <a:off x="30480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4" name="Line 168"/>
            <p:cNvSpPr>
              <a:spLocks noChangeShapeType="1"/>
            </p:cNvSpPr>
            <p:nvPr/>
          </p:nvSpPr>
          <p:spPr bwMode="auto">
            <a:xfrm flipV="1">
              <a:off x="3060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5" name="Line 169"/>
            <p:cNvSpPr>
              <a:spLocks noChangeShapeType="1"/>
            </p:cNvSpPr>
            <p:nvPr/>
          </p:nvSpPr>
          <p:spPr bwMode="auto">
            <a:xfrm flipV="1">
              <a:off x="30829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6" name="Line 170"/>
            <p:cNvSpPr>
              <a:spLocks noChangeShapeType="1"/>
            </p:cNvSpPr>
            <p:nvPr/>
          </p:nvSpPr>
          <p:spPr bwMode="auto">
            <a:xfrm flipV="1">
              <a:off x="3106738"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7" name="Line 171"/>
            <p:cNvSpPr>
              <a:spLocks noChangeShapeType="1"/>
            </p:cNvSpPr>
            <p:nvPr/>
          </p:nvSpPr>
          <p:spPr bwMode="auto">
            <a:xfrm flipV="1">
              <a:off x="3117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8" name="Line 172"/>
            <p:cNvSpPr>
              <a:spLocks noChangeShapeType="1"/>
            </p:cNvSpPr>
            <p:nvPr/>
          </p:nvSpPr>
          <p:spPr bwMode="auto">
            <a:xfrm flipV="1">
              <a:off x="31289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499" name="Line 173"/>
            <p:cNvSpPr>
              <a:spLocks noChangeShapeType="1"/>
            </p:cNvSpPr>
            <p:nvPr/>
          </p:nvSpPr>
          <p:spPr bwMode="auto">
            <a:xfrm flipV="1">
              <a:off x="31400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0" name="Line 174"/>
            <p:cNvSpPr>
              <a:spLocks noChangeShapeType="1"/>
            </p:cNvSpPr>
            <p:nvPr/>
          </p:nvSpPr>
          <p:spPr bwMode="auto">
            <a:xfrm flipV="1">
              <a:off x="3151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1" name="Line 175"/>
            <p:cNvSpPr>
              <a:spLocks noChangeShapeType="1"/>
            </p:cNvSpPr>
            <p:nvPr/>
          </p:nvSpPr>
          <p:spPr bwMode="auto">
            <a:xfrm flipV="1">
              <a:off x="31623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2" name="Line 176"/>
            <p:cNvSpPr>
              <a:spLocks noChangeShapeType="1"/>
            </p:cNvSpPr>
            <p:nvPr/>
          </p:nvSpPr>
          <p:spPr bwMode="auto">
            <a:xfrm flipV="1">
              <a:off x="31750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3" name="Line 177"/>
            <p:cNvSpPr>
              <a:spLocks noChangeShapeType="1"/>
            </p:cNvSpPr>
            <p:nvPr/>
          </p:nvSpPr>
          <p:spPr bwMode="auto">
            <a:xfrm flipV="1">
              <a:off x="31845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4" name="Line 178"/>
            <p:cNvSpPr>
              <a:spLocks noChangeShapeType="1"/>
            </p:cNvSpPr>
            <p:nvPr/>
          </p:nvSpPr>
          <p:spPr bwMode="auto">
            <a:xfrm flipV="1">
              <a:off x="31956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5" name="Line 179"/>
            <p:cNvSpPr>
              <a:spLocks noChangeShapeType="1"/>
            </p:cNvSpPr>
            <p:nvPr/>
          </p:nvSpPr>
          <p:spPr bwMode="auto">
            <a:xfrm flipV="1">
              <a:off x="3221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6" name="Line 180"/>
            <p:cNvSpPr>
              <a:spLocks noChangeShapeType="1"/>
            </p:cNvSpPr>
            <p:nvPr/>
          </p:nvSpPr>
          <p:spPr bwMode="auto">
            <a:xfrm flipV="1">
              <a:off x="32432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7" name="Line 181"/>
            <p:cNvSpPr>
              <a:spLocks noChangeShapeType="1"/>
            </p:cNvSpPr>
            <p:nvPr/>
          </p:nvSpPr>
          <p:spPr bwMode="auto">
            <a:xfrm flipV="1">
              <a:off x="3254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8" name="Line 182"/>
            <p:cNvSpPr>
              <a:spLocks noChangeShapeType="1"/>
            </p:cNvSpPr>
            <p:nvPr/>
          </p:nvSpPr>
          <p:spPr bwMode="auto">
            <a:xfrm flipV="1">
              <a:off x="3265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09" name="Line 183"/>
            <p:cNvSpPr>
              <a:spLocks noChangeShapeType="1"/>
            </p:cNvSpPr>
            <p:nvPr/>
          </p:nvSpPr>
          <p:spPr bwMode="auto">
            <a:xfrm flipV="1">
              <a:off x="3276600"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0" name="Line 184"/>
            <p:cNvSpPr>
              <a:spLocks noChangeShapeType="1"/>
            </p:cNvSpPr>
            <p:nvPr/>
          </p:nvSpPr>
          <p:spPr bwMode="auto">
            <a:xfrm flipV="1">
              <a:off x="32893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1" name="Line 185"/>
            <p:cNvSpPr>
              <a:spLocks noChangeShapeType="1"/>
            </p:cNvSpPr>
            <p:nvPr/>
          </p:nvSpPr>
          <p:spPr bwMode="auto">
            <a:xfrm flipV="1">
              <a:off x="32988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2" name="Line 186"/>
            <p:cNvSpPr>
              <a:spLocks noChangeShapeType="1"/>
            </p:cNvSpPr>
            <p:nvPr/>
          </p:nvSpPr>
          <p:spPr bwMode="auto">
            <a:xfrm flipV="1">
              <a:off x="33099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3" name="Line 187"/>
            <p:cNvSpPr>
              <a:spLocks noChangeShapeType="1"/>
            </p:cNvSpPr>
            <p:nvPr/>
          </p:nvSpPr>
          <p:spPr bwMode="auto">
            <a:xfrm flipV="1">
              <a:off x="3321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4" name="Line 188"/>
            <p:cNvSpPr>
              <a:spLocks noChangeShapeType="1"/>
            </p:cNvSpPr>
            <p:nvPr/>
          </p:nvSpPr>
          <p:spPr bwMode="auto">
            <a:xfrm flipV="1">
              <a:off x="3332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5" name="Line 189"/>
            <p:cNvSpPr>
              <a:spLocks noChangeShapeType="1"/>
            </p:cNvSpPr>
            <p:nvPr/>
          </p:nvSpPr>
          <p:spPr bwMode="auto">
            <a:xfrm flipV="1">
              <a:off x="33464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6" name="Line 190"/>
            <p:cNvSpPr>
              <a:spLocks noChangeShapeType="1"/>
            </p:cNvSpPr>
            <p:nvPr/>
          </p:nvSpPr>
          <p:spPr bwMode="auto">
            <a:xfrm flipV="1">
              <a:off x="3355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7" name="Line 191"/>
            <p:cNvSpPr>
              <a:spLocks noChangeShapeType="1"/>
            </p:cNvSpPr>
            <p:nvPr/>
          </p:nvSpPr>
          <p:spPr bwMode="auto">
            <a:xfrm flipV="1">
              <a:off x="33797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8" name="Line 192"/>
            <p:cNvSpPr>
              <a:spLocks noChangeShapeType="1"/>
            </p:cNvSpPr>
            <p:nvPr/>
          </p:nvSpPr>
          <p:spPr bwMode="auto">
            <a:xfrm flipV="1">
              <a:off x="33909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19" name="Line 193"/>
            <p:cNvSpPr>
              <a:spLocks noChangeShapeType="1"/>
            </p:cNvSpPr>
            <p:nvPr/>
          </p:nvSpPr>
          <p:spPr bwMode="auto">
            <a:xfrm flipV="1">
              <a:off x="3403600" y="5918200"/>
              <a:ext cx="0" cy="841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0" name="Line 194"/>
            <p:cNvSpPr>
              <a:spLocks noChangeShapeType="1"/>
            </p:cNvSpPr>
            <p:nvPr/>
          </p:nvSpPr>
          <p:spPr bwMode="auto">
            <a:xfrm flipV="1">
              <a:off x="3413125" y="5962650"/>
              <a:ext cx="0" cy="396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1" name="Line 195"/>
            <p:cNvSpPr>
              <a:spLocks noChangeShapeType="1"/>
            </p:cNvSpPr>
            <p:nvPr/>
          </p:nvSpPr>
          <p:spPr bwMode="auto">
            <a:xfrm flipV="1">
              <a:off x="34353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2" name="Line 196"/>
            <p:cNvSpPr>
              <a:spLocks noChangeShapeType="1"/>
            </p:cNvSpPr>
            <p:nvPr/>
          </p:nvSpPr>
          <p:spPr bwMode="auto">
            <a:xfrm flipV="1">
              <a:off x="3448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3" name="Line 197"/>
            <p:cNvSpPr>
              <a:spLocks noChangeShapeType="1"/>
            </p:cNvSpPr>
            <p:nvPr/>
          </p:nvSpPr>
          <p:spPr bwMode="auto">
            <a:xfrm flipV="1">
              <a:off x="34607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4" name="Line 198"/>
            <p:cNvSpPr>
              <a:spLocks noChangeShapeType="1"/>
            </p:cNvSpPr>
            <p:nvPr/>
          </p:nvSpPr>
          <p:spPr bwMode="auto">
            <a:xfrm flipV="1">
              <a:off x="34702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5" name="Line 199"/>
            <p:cNvSpPr>
              <a:spLocks noChangeShapeType="1"/>
            </p:cNvSpPr>
            <p:nvPr/>
          </p:nvSpPr>
          <p:spPr bwMode="auto">
            <a:xfrm flipV="1">
              <a:off x="34813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6" name="Line 200"/>
            <p:cNvSpPr>
              <a:spLocks noChangeShapeType="1"/>
            </p:cNvSpPr>
            <p:nvPr/>
          </p:nvSpPr>
          <p:spPr bwMode="auto">
            <a:xfrm flipV="1">
              <a:off x="3492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7" name="Line 201"/>
            <p:cNvSpPr>
              <a:spLocks noChangeShapeType="1"/>
            </p:cNvSpPr>
            <p:nvPr/>
          </p:nvSpPr>
          <p:spPr bwMode="auto">
            <a:xfrm flipV="1">
              <a:off x="35036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8" name="Line 202"/>
            <p:cNvSpPr>
              <a:spLocks noChangeShapeType="1"/>
            </p:cNvSpPr>
            <p:nvPr/>
          </p:nvSpPr>
          <p:spPr bwMode="auto">
            <a:xfrm flipV="1">
              <a:off x="3514725" y="5805488"/>
              <a:ext cx="0" cy="196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29" name="Line 203"/>
            <p:cNvSpPr>
              <a:spLocks noChangeShapeType="1"/>
            </p:cNvSpPr>
            <p:nvPr/>
          </p:nvSpPr>
          <p:spPr bwMode="auto">
            <a:xfrm flipV="1">
              <a:off x="3527425" y="5892800"/>
              <a:ext cx="0" cy="1095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0" name="Line 204"/>
            <p:cNvSpPr>
              <a:spLocks noChangeShapeType="1"/>
            </p:cNvSpPr>
            <p:nvPr/>
          </p:nvSpPr>
          <p:spPr bwMode="auto">
            <a:xfrm flipV="1">
              <a:off x="3538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1" name="Line 205"/>
            <p:cNvSpPr>
              <a:spLocks noChangeShapeType="1"/>
            </p:cNvSpPr>
            <p:nvPr/>
          </p:nvSpPr>
          <p:spPr bwMode="auto">
            <a:xfrm flipV="1">
              <a:off x="35496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2" name="Line 206"/>
            <p:cNvSpPr>
              <a:spLocks noChangeShapeType="1"/>
            </p:cNvSpPr>
            <p:nvPr/>
          </p:nvSpPr>
          <p:spPr bwMode="auto">
            <a:xfrm flipV="1">
              <a:off x="3575050" y="5580063"/>
              <a:ext cx="0" cy="4222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3" name="Line 207"/>
            <p:cNvSpPr>
              <a:spLocks noChangeShapeType="1"/>
            </p:cNvSpPr>
            <p:nvPr/>
          </p:nvSpPr>
          <p:spPr bwMode="auto">
            <a:xfrm flipV="1">
              <a:off x="3584575"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4" name="Line 208"/>
            <p:cNvSpPr>
              <a:spLocks noChangeShapeType="1"/>
            </p:cNvSpPr>
            <p:nvPr/>
          </p:nvSpPr>
          <p:spPr bwMode="auto">
            <a:xfrm flipV="1">
              <a:off x="3606800" y="5873750"/>
              <a:ext cx="0" cy="1285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5" name="Line 209"/>
            <p:cNvSpPr>
              <a:spLocks noChangeShapeType="1"/>
            </p:cNvSpPr>
            <p:nvPr/>
          </p:nvSpPr>
          <p:spPr bwMode="auto">
            <a:xfrm flipV="1">
              <a:off x="3617913" y="5892800"/>
              <a:ext cx="0" cy="1095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6" name="Line 210"/>
            <p:cNvSpPr>
              <a:spLocks noChangeShapeType="1"/>
            </p:cNvSpPr>
            <p:nvPr/>
          </p:nvSpPr>
          <p:spPr bwMode="auto">
            <a:xfrm flipV="1">
              <a:off x="36290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7" name="Line 211"/>
            <p:cNvSpPr>
              <a:spLocks noChangeShapeType="1"/>
            </p:cNvSpPr>
            <p:nvPr/>
          </p:nvSpPr>
          <p:spPr bwMode="auto">
            <a:xfrm flipV="1">
              <a:off x="36401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8" name="Line 212"/>
            <p:cNvSpPr>
              <a:spLocks noChangeShapeType="1"/>
            </p:cNvSpPr>
            <p:nvPr/>
          </p:nvSpPr>
          <p:spPr bwMode="auto">
            <a:xfrm flipV="1">
              <a:off x="36512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39" name="Line 213"/>
            <p:cNvSpPr>
              <a:spLocks noChangeShapeType="1"/>
            </p:cNvSpPr>
            <p:nvPr/>
          </p:nvSpPr>
          <p:spPr bwMode="auto">
            <a:xfrm flipV="1">
              <a:off x="3662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0" name="Line 214"/>
            <p:cNvSpPr>
              <a:spLocks noChangeShapeType="1"/>
            </p:cNvSpPr>
            <p:nvPr/>
          </p:nvSpPr>
          <p:spPr bwMode="auto">
            <a:xfrm flipV="1">
              <a:off x="3675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1" name="Line 215"/>
            <p:cNvSpPr>
              <a:spLocks noChangeShapeType="1"/>
            </p:cNvSpPr>
            <p:nvPr/>
          </p:nvSpPr>
          <p:spPr bwMode="auto">
            <a:xfrm flipV="1">
              <a:off x="3698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2" name="Line 216"/>
            <p:cNvSpPr>
              <a:spLocks noChangeShapeType="1"/>
            </p:cNvSpPr>
            <p:nvPr/>
          </p:nvSpPr>
          <p:spPr bwMode="auto">
            <a:xfrm flipV="1">
              <a:off x="37099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3" name="Line 217"/>
            <p:cNvSpPr>
              <a:spLocks noChangeShapeType="1"/>
            </p:cNvSpPr>
            <p:nvPr/>
          </p:nvSpPr>
          <p:spPr bwMode="auto">
            <a:xfrm flipV="1">
              <a:off x="37211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4" name="Line 218"/>
            <p:cNvSpPr>
              <a:spLocks noChangeShapeType="1"/>
            </p:cNvSpPr>
            <p:nvPr/>
          </p:nvSpPr>
          <p:spPr bwMode="auto">
            <a:xfrm flipV="1">
              <a:off x="3732213" y="5727700"/>
              <a:ext cx="0" cy="2746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5" name="Line 219"/>
            <p:cNvSpPr>
              <a:spLocks noChangeShapeType="1"/>
            </p:cNvSpPr>
            <p:nvPr/>
          </p:nvSpPr>
          <p:spPr bwMode="auto">
            <a:xfrm flipV="1">
              <a:off x="3743325" y="5932488"/>
              <a:ext cx="0" cy="69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6" name="Line 220"/>
            <p:cNvSpPr>
              <a:spLocks noChangeShapeType="1"/>
            </p:cNvSpPr>
            <p:nvPr/>
          </p:nvSpPr>
          <p:spPr bwMode="auto">
            <a:xfrm flipV="1">
              <a:off x="3754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7" name="Line 221"/>
            <p:cNvSpPr>
              <a:spLocks noChangeShapeType="1"/>
            </p:cNvSpPr>
            <p:nvPr/>
          </p:nvSpPr>
          <p:spPr bwMode="auto">
            <a:xfrm flipV="1">
              <a:off x="3765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8" name="Line 222"/>
            <p:cNvSpPr>
              <a:spLocks noChangeShapeType="1"/>
            </p:cNvSpPr>
            <p:nvPr/>
          </p:nvSpPr>
          <p:spPr bwMode="auto">
            <a:xfrm flipV="1">
              <a:off x="3776663"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49" name="Line 223"/>
            <p:cNvSpPr>
              <a:spLocks noChangeShapeType="1"/>
            </p:cNvSpPr>
            <p:nvPr/>
          </p:nvSpPr>
          <p:spPr bwMode="auto">
            <a:xfrm flipV="1">
              <a:off x="3789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0" name="Line 224"/>
            <p:cNvSpPr>
              <a:spLocks noChangeShapeType="1"/>
            </p:cNvSpPr>
            <p:nvPr/>
          </p:nvSpPr>
          <p:spPr bwMode="auto">
            <a:xfrm flipV="1">
              <a:off x="38004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1" name="Line 225"/>
            <p:cNvSpPr>
              <a:spLocks noChangeShapeType="1"/>
            </p:cNvSpPr>
            <p:nvPr/>
          </p:nvSpPr>
          <p:spPr bwMode="auto">
            <a:xfrm flipV="1">
              <a:off x="3811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2" name="Line 226"/>
            <p:cNvSpPr>
              <a:spLocks noChangeShapeType="1"/>
            </p:cNvSpPr>
            <p:nvPr/>
          </p:nvSpPr>
          <p:spPr bwMode="auto">
            <a:xfrm flipV="1">
              <a:off x="3822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3" name="Line 227"/>
            <p:cNvSpPr>
              <a:spLocks noChangeShapeType="1"/>
            </p:cNvSpPr>
            <p:nvPr/>
          </p:nvSpPr>
          <p:spPr bwMode="auto">
            <a:xfrm flipV="1">
              <a:off x="38338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4" name="Line 228"/>
            <p:cNvSpPr>
              <a:spLocks noChangeShapeType="1"/>
            </p:cNvSpPr>
            <p:nvPr/>
          </p:nvSpPr>
          <p:spPr bwMode="auto">
            <a:xfrm flipV="1">
              <a:off x="3846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5" name="Line 229"/>
            <p:cNvSpPr>
              <a:spLocks noChangeShapeType="1"/>
            </p:cNvSpPr>
            <p:nvPr/>
          </p:nvSpPr>
          <p:spPr bwMode="auto">
            <a:xfrm flipV="1">
              <a:off x="38576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6" name="Line 230"/>
            <p:cNvSpPr>
              <a:spLocks noChangeShapeType="1"/>
            </p:cNvSpPr>
            <p:nvPr/>
          </p:nvSpPr>
          <p:spPr bwMode="auto">
            <a:xfrm flipV="1">
              <a:off x="38687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7" name="Line 231"/>
            <p:cNvSpPr>
              <a:spLocks noChangeShapeType="1"/>
            </p:cNvSpPr>
            <p:nvPr/>
          </p:nvSpPr>
          <p:spPr bwMode="auto">
            <a:xfrm flipV="1">
              <a:off x="3879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8" name="Line 232"/>
            <p:cNvSpPr>
              <a:spLocks noChangeShapeType="1"/>
            </p:cNvSpPr>
            <p:nvPr/>
          </p:nvSpPr>
          <p:spPr bwMode="auto">
            <a:xfrm flipV="1">
              <a:off x="38909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59" name="Line 233"/>
            <p:cNvSpPr>
              <a:spLocks noChangeShapeType="1"/>
            </p:cNvSpPr>
            <p:nvPr/>
          </p:nvSpPr>
          <p:spPr bwMode="auto">
            <a:xfrm flipV="1">
              <a:off x="39036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0" name="Line 234"/>
            <p:cNvSpPr>
              <a:spLocks noChangeShapeType="1"/>
            </p:cNvSpPr>
            <p:nvPr/>
          </p:nvSpPr>
          <p:spPr bwMode="auto">
            <a:xfrm flipV="1">
              <a:off x="39147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1" name="Line 235"/>
            <p:cNvSpPr>
              <a:spLocks noChangeShapeType="1"/>
            </p:cNvSpPr>
            <p:nvPr/>
          </p:nvSpPr>
          <p:spPr bwMode="auto">
            <a:xfrm flipV="1">
              <a:off x="3925888"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2" name="Line 236"/>
            <p:cNvSpPr>
              <a:spLocks noChangeShapeType="1"/>
            </p:cNvSpPr>
            <p:nvPr/>
          </p:nvSpPr>
          <p:spPr bwMode="auto">
            <a:xfrm flipV="1">
              <a:off x="39370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3" name="Line 237"/>
            <p:cNvSpPr>
              <a:spLocks noChangeShapeType="1"/>
            </p:cNvSpPr>
            <p:nvPr/>
          </p:nvSpPr>
          <p:spPr bwMode="auto">
            <a:xfrm flipV="1">
              <a:off x="3960813"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4" name="Line 238"/>
            <p:cNvSpPr>
              <a:spLocks noChangeShapeType="1"/>
            </p:cNvSpPr>
            <p:nvPr/>
          </p:nvSpPr>
          <p:spPr bwMode="auto">
            <a:xfrm flipV="1">
              <a:off x="3970338"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5" name="Line 239"/>
            <p:cNvSpPr>
              <a:spLocks noChangeShapeType="1"/>
            </p:cNvSpPr>
            <p:nvPr/>
          </p:nvSpPr>
          <p:spPr bwMode="auto">
            <a:xfrm flipV="1">
              <a:off x="39814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6" name="Line 240"/>
            <p:cNvSpPr>
              <a:spLocks noChangeShapeType="1"/>
            </p:cNvSpPr>
            <p:nvPr/>
          </p:nvSpPr>
          <p:spPr bwMode="auto">
            <a:xfrm flipV="1">
              <a:off x="39925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7" name="Line 241"/>
            <p:cNvSpPr>
              <a:spLocks noChangeShapeType="1"/>
            </p:cNvSpPr>
            <p:nvPr/>
          </p:nvSpPr>
          <p:spPr bwMode="auto">
            <a:xfrm flipV="1">
              <a:off x="40052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8" name="Line 242"/>
            <p:cNvSpPr>
              <a:spLocks noChangeShapeType="1"/>
            </p:cNvSpPr>
            <p:nvPr/>
          </p:nvSpPr>
          <p:spPr bwMode="auto">
            <a:xfrm flipV="1">
              <a:off x="40179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69" name="Line 243"/>
            <p:cNvSpPr>
              <a:spLocks noChangeShapeType="1"/>
            </p:cNvSpPr>
            <p:nvPr/>
          </p:nvSpPr>
          <p:spPr bwMode="auto">
            <a:xfrm flipV="1">
              <a:off x="4029075" y="5815013"/>
              <a:ext cx="0" cy="187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0" name="Line 244"/>
            <p:cNvSpPr>
              <a:spLocks noChangeShapeType="1"/>
            </p:cNvSpPr>
            <p:nvPr/>
          </p:nvSpPr>
          <p:spPr bwMode="auto">
            <a:xfrm flipV="1">
              <a:off x="4040188" y="5951538"/>
              <a:ext cx="0" cy="508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1" name="Line 245"/>
            <p:cNvSpPr>
              <a:spLocks noChangeShapeType="1"/>
            </p:cNvSpPr>
            <p:nvPr/>
          </p:nvSpPr>
          <p:spPr bwMode="auto">
            <a:xfrm flipV="1">
              <a:off x="4051300" y="5824538"/>
              <a:ext cx="0" cy="17780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2" name="Line 246"/>
            <p:cNvSpPr>
              <a:spLocks noChangeShapeType="1"/>
            </p:cNvSpPr>
            <p:nvPr/>
          </p:nvSpPr>
          <p:spPr bwMode="auto">
            <a:xfrm flipV="1">
              <a:off x="4062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3" name="Line 247"/>
            <p:cNvSpPr>
              <a:spLocks noChangeShapeType="1"/>
            </p:cNvSpPr>
            <p:nvPr/>
          </p:nvSpPr>
          <p:spPr bwMode="auto">
            <a:xfrm flipV="1">
              <a:off x="4075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4" name="Line 248"/>
            <p:cNvSpPr>
              <a:spLocks noChangeShapeType="1"/>
            </p:cNvSpPr>
            <p:nvPr/>
          </p:nvSpPr>
          <p:spPr bwMode="auto">
            <a:xfrm flipV="1">
              <a:off x="40846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5" name="Line 249"/>
            <p:cNvSpPr>
              <a:spLocks noChangeShapeType="1"/>
            </p:cNvSpPr>
            <p:nvPr/>
          </p:nvSpPr>
          <p:spPr bwMode="auto">
            <a:xfrm flipV="1">
              <a:off x="4095750" y="4508500"/>
              <a:ext cx="0" cy="14938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6" name="Line 250"/>
            <p:cNvSpPr>
              <a:spLocks noChangeShapeType="1"/>
            </p:cNvSpPr>
            <p:nvPr/>
          </p:nvSpPr>
          <p:spPr bwMode="auto">
            <a:xfrm flipV="1">
              <a:off x="4106863"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7" name="Line 251"/>
            <p:cNvSpPr>
              <a:spLocks noChangeShapeType="1"/>
            </p:cNvSpPr>
            <p:nvPr/>
          </p:nvSpPr>
          <p:spPr bwMode="auto">
            <a:xfrm flipV="1">
              <a:off x="41179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8" name="Line 252"/>
            <p:cNvSpPr>
              <a:spLocks noChangeShapeType="1"/>
            </p:cNvSpPr>
            <p:nvPr/>
          </p:nvSpPr>
          <p:spPr bwMode="auto">
            <a:xfrm flipV="1">
              <a:off x="41290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79" name="Line 253"/>
            <p:cNvSpPr>
              <a:spLocks noChangeShapeType="1"/>
            </p:cNvSpPr>
            <p:nvPr/>
          </p:nvSpPr>
          <p:spPr bwMode="auto">
            <a:xfrm flipV="1">
              <a:off x="4141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0" name="Line 254"/>
            <p:cNvSpPr>
              <a:spLocks noChangeShapeType="1"/>
            </p:cNvSpPr>
            <p:nvPr/>
          </p:nvSpPr>
          <p:spPr bwMode="auto">
            <a:xfrm flipV="1">
              <a:off x="41989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1" name="Line 255"/>
            <p:cNvSpPr>
              <a:spLocks noChangeShapeType="1"/>
            </p:cNvSpPr>
            <p:nvPr/>
          </p:nvSpPr>
          <p:spPr bwMode="auto">
            <a:xfrm flipV="1">
              <a:off x="4210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2" name="Line 256"/>
            <p:cNvSpPr>
              <a:spLocks noChangeShapeType="1"/>
            </p:cNvSpPr>
            <p:nvPr/>
          </p:nvSpPr>
          <p:spPr bwMode="auto">
            <a:xfrm flipV="1">
              <a:off x="4221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3" name="Line 257"/>
            <p:cNvSpPr>
              <a:spLocks noChangeShapeType="1"/>
            </p:cNvSpPr>
            <p:nvPr/>
          </p:nvSpPr>
          <p:spPr bwMode="auto">
            <a:xfrm flipV="1">
              <a:off x="42322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4" name="Line 258"/>
            <p:cNvSpPr>
              <a:spLocks noChangeShapeType="1"/>
            </p:cNvSpPr>
            <p:nvPr/>
          </p:nvSpPr>
          <p:spPr bwMode="auto">
            <a:xfrm flipV="1">
              <a:off x="42560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5" name="Line 259"/>
            <p:cNvSpPr>
              <a:spLocks noChangeShapeType="1"/>
            </p:cNvSpPr>
            <p:nvPr/>
          </p:nvSpPr>
          <p:spPr bwMode="auto">
            <a:xfrm flipV="1">
              <a:off x="4278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6" name="Line 260"/>
            <p:cNvSpPr>
              <a:spLocks noChangeShapeType="1"/>
            </p:cNvSpPr>
            <p:nvPr/>
          </p:nvSpPr>
          <p:spPr bwMode="auto">
            <a:xfrm flipV="1">
              <a:off x="4300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7" name="Line 261"/>
            <p:cNvSpPr>
              <a:spLocks noChangeShapeType="1"/>
            </p:cNvSpPr>
            <p:nvPr/>
          </p:nvSpPr>
          <p:spPr bwMode="auto">
            <a:xfrm flipV="1">
              <a:off x="4313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8" name="Line 262"/>
            <p:cNvSpPr>
              <a:spLocks noChangeShapeType="1"/>
            </p:cNvSpPr>
            <p:nvPr/>
          </p:nvSpPr>
          <p:spPr bwMode="auto">
            <a:xfrm flipV="1">
              <a:off x="4324350"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89" name="Line 263"/>
            <p:cNvSpPr>
              <a:spLocks noChangeShapeType="1"/>
            </p:cNvSpPr>
            <p:nvPr/>
          </p:nvSpPr>
          <p:spPr bwMode="auto">
            <a:xfrm flipV="1">
              <a:off x="43354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0" name="Line 264"/>
            <p:cNvSpPr>
              <a:spLocks noChangeShapeType="1"/>
            </p:cNvSpPr>
            <p:nvPr/>
          </p:nvSpPr>
          <p:spPr bwMode="auto">
            <a:xfrm flipV="1">
              <a:off x="43465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1" name="Line 265"/>
            <p:cNvSpPr>
              <a:spLocks noChangeShapeType="1"/>
            </p:cNvSpPr>
            <p:nvPr/>
          </p:nvSpPr>
          <p:spPr bwMode="auto">
            <a:xfrm flipV="1">
              <a:off x="4360863"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2" name="Line 266"/>
            <p:cNvSpPr>
              <a:spLocks noChangeShapeType="1"/>
            </p:cNvSpPr>
            <p:nvPr/>
          </p:nvSpPr>
          <p:spPr bwMode="auto">
            <a:xfrm flipV="1">
              <a:off x="43703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3" name="Line 267"/>
            <p:cNvSpPr>
              <a:spLocks noChangeShapeType="1"/>
            </p:cNvSpPr>
            <p:nvPr/>
          </p:nvSpPr>
          <p:spPr bwMode="auto">
            <a:xfrm flipV="1">
              <a:off x="4381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4" name="Line 268"/>
            <p:cNvSpPr>
              <a:spLocks noChangeShapeType="1"/>
            </p:cNvSpPr>
            <p:nvPr/>
          </p:nvSpPr>
          <p:spPr bwMode="auto">
            <a:xfrm flipV="1">
              <a:off x="43926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5" name="Line 269"/>
            <p:cNvSpPr>
              <a:spLocks noChangeShapeType="1"/>
            </p:cNvSpPr>
            <p:nvPr/>
          </p:nvSpPr>
          <p:spPr bwMode="auto">
            <a:xfrm flipV="1">
              <a:off x="4403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6" name="Line 270"/>
            <p:cNvSpPr>
              <a:spLocks noChangeShapeType="1"/>
            </p:cNvSpPr>
            <p:nvPr/>
          </p:nvSpPr>
          <p:spPr bwMode="auto">
            <a:xfrm flipV="1">
              <a:off x="4414838" y="5972175"/>
              <a:ext cx="0" cy="30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7" name="Line 271"/>
            <p:cNvSpPr>
              <a:spLocks noChangeShapeType="1"/>
            </p:cNvSpPr>
            <p:nvPr/>
          </p:nvSpPr>
          <p:spPr bwMode="auto">
            <a:xfrm flipV="1">
              <a:off x="44259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8" name="Line 272"/>
            <p:cNvSpPr>
              <a:spLocks noChangeShapeType="1"/>
            </p:cNvSpPr>
            <p:nvPr/>
          </p:nvSpPr>
          <p:spPr bwMode="auto">
            <a:xfrm flipV="1">
              <a:off x="4437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599" name="Line 273"/>
            <p:cNvSpPr>
              <a:spLocks noChangeShapeType="1"/>
            </p:cNvSpPr>
            <p:nvPr/>
          </p:nvSpPr>
          <p:spPr bwMode="auto">
            <a:xfrm flipV="1">
              <a:off x="4448175" y="5099050"/>
              <a:ext cx="0" cy="9032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0" name="Line 274"/>
            <p:cNvSpPr>
              <a:spLocks noChangeShapeType="1"/>
            </p:cNvSpPr>
            <p:nvPr/>
          </p:nvSpPr>
          <p:spPr bwMode="auto">
            <a:xfrm flipV="1">
              <a:off x="4460875" y="5756275"/>
              <a:ext cx="0" cy="24606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1" name="Line 275"/>
            <p:cNvSpPr>
              <a:spLocks noChangeShapeType="1"/>
            </p:cNvSpPr>
            <p:nvPr/>
          </p:nvSpPr>
          <p:spPr bwMode="auto">
            <a:xfrm flipV="1">
              <a:off x="4475163" y="5942013"/>
              <a:ext cx="0" cy="603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2" name="Line 276"/>
            <p:cNvSpPr>
              <a:spLocks noChangeShapeType="1"/>
            </p:cNvSpPr>
            <p:nvPr/>
          </p:nvSpPr>
          <p:spPr bwMode="auto">
            <a:xfrm flipV="1">
              <a:off x="44958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3" name="Line 277"/>
            <p:cNvSpPr>
              <a:spLocks noChangeShapeType="1"/>
            </p:cNvSpPr>
            <p:nvPr/>
          </p:nvSpPr>
          <p:spPr bwMode="auto">
            <a:xfrm flipV="1">
              <a:off x="45180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4" name="Line 278"/>
            <p:cNvSpPr>
              <a:spLocks noChangeShapeType="1"/>
            </p:cNvSpPr>
            <p:nvPr/>
          </p:nvSpPr>
          <p:spPr bwMode="auto">
            <a:xfrm flipV="1">
              <a:off x="45291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5" name="Line 279"/>
            <p:cNvSpPr>
              <a:spLocks noChangeShapeType="1"/>
            </p:cNvSpPr>
            <p:nvPr/>
          </p:nvSpPr>
          <p:spPr bwMode="auto">
            <a:xfrm flipV="1">
              <a:off x="4540250"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6" name="Line 280"/>
            <p:cNvSpPr>
              <a:spLocks noChangeShapeType="1"/>
            </p:cNvSpPr>
            <p:nvPr/>
          </p:nvSpPr>
          <p:spPr bwMode="auto">
            <a:xfrm flipV="1">
              <a:off x="4551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7" name="Line 281"/>
            <p:cNvSpPr>
              <a:spLocks noChangeShapeType="1"/>
            </p:cNvSpPr>
            <p:nvPr/>
          </p:nvSpPr>
          <p:spPr bwMode="auto">
            <a:xfrm flipV="1">
              <a:off x="4575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8" name="Line 282"/>
            <p:cNvSpPr>
              <a:spLocks noChangeShapeType="1"/>
            </p:cNvSpPr>
            <p:nvPr/>
          </p:nvSpPr>
          <p:spPr bwMode="auto">
            <a:xfrm flipV="1">
              <a:off x="45847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09" name="Line 283"/>
            <p:cNvSpPr>
              <a:spLocks noChangeShapeType="1"/>
            </p:cNvSpPr>
            <p:nvPr/>
          </p:nvSpPr>
          <p:spPr bwMode="auto">
            <a:xfrm flipV="1">
              <a:off x="45974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0" name="Line 284"/>
            <p:cNvSpPr>
              <a:spLocks noChangeShapeType="1"/>
            </p:cNvSpPr>
            <p:nvPr/>
          </p:nvSpPr>
          <p:spPr bwMode="auto">
            <a:xfrm flipV="1">
              <a:off x="460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1" name="Line 285"/>
            <p:cNvSpPr>
              <a:spLocks noChangeShapeType="1"/>
            </p:cNvSpPr>
            <p:nvPr/>
          </p:nvSpPr>
          <p:spPr bwMode="auto">
            <a:xfrm flipV="1">
              <a:off x="46212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2" name="Line 286"/>
            <p:cNvSpPr>
              <a:spLocks noChangeShapeType="1"/>
            </p:cNvSpPr>
            <p:nvPr/>
          </p:nvSpPr>
          <p:spPr bwMode="auto">
            <a:xfrm flipV="1">
              <a:off x="4654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3" name="Line 287"/>
            <p:cNvSpPr>
              <a:spLocks noChangeShapeType="1"/>
            </p:cNvSpPr>
            <p:nvPr/>
          </p:nvSpPr>
          <p:spPr bwMode="auto">
            <a:xfrm flipV="1">
              <a:off x="4665663" y="5892800"/>
              <a:ext cx="0" cy="1095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4" name="Line 288"/>
            <p:cNvSpPr>
              <a:spLocks noChangeShapeType="1"/>
            </p:cNvSpPr>
            <p:nvPr/>
          </p:nvSpPr>
          <p:spPr bwMode="auto">
            <a:xfrm flipV="1">
              <a:off x="467677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5" name="Line 289"/>
            <p:cNvSpPr>
              <a:spLocks noChangeShapeType="1"/>
            </p:cNvSpPr>
            <p:nvPr/>
          </p:nvSpPr>
          <p:spPr bwMode="auto">
            <a:xfrm flipV="1">
              <a:off x="4689475" y="5981700"/>
              <a:ext cx="0" cy="206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6" name="Line 290"/>
            <p:cNvSpPr>
              <a:spLocks noChangeShapeType="1"/>
            </p:cNvSpPr>
            <p:nvPr/>
          </p:nvSpPr>
          <p:spPr bwMode="auto">
            <a:xfrm flipV="1">
              <a:off x="4756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7" name="Line 291"/>
            <p:cNvSpPr>
              <a:spLocks noChangeShapeType="1"/>
            </p:cNvSpPr>
            <p:nvPr/>
          </p:nvSpPr>
          <p:spPr bwMode="auto">
            <a:xfrm flipV="1">
              <a:off x="48037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8" name="Line 292"/>
            <p:cNvSpPr>
              <a:spLocks noChangeShapeType="1"/>
            </p:cNvSpPr>
            <p:nvPr/>
          </p:nvSpPr>
          <p:spPr bwMode="auto">
            <a:xfrm flipV="1">
              <a:off x="48609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19" name="Line 293"/>
            <p:cNvSpPr>
              <a:spLocks noChangeShapeType="1"/>
            </p:cNvSpPr>
            <p:nvPr/>
          </p:nvSpPr>
          <p:spPr bwMode="auto">
            <a:xfrm flipV="1">
              <a:off x="48815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0" name="Line 294"/>
            <p:cNvSpPr>
              <a:spLocks noChangeShapeType="1"/>
            </p:cNvSpPr>
            <p:nvPr/>
          </p:nvSpPr>
          <p:spPr bwMode="auto">
            <a:xfrm flipV="1">
              <a:off x="4903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1" name="Line 295"/>
            <p:cNvSpPr>
              <a:spLocks noChangeShapeType="1"/>
            </p:cNvSpPr>
            <p:nvPr/>
          </p:nvSpPr>
          <p:spPr bwMode="auto">
            <a:xfrm flipV="1">
              <a:off x="4914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2" name="Line 296"/>
            <p:cNvSpPr>
              <a:spLocks noChangeShapeType="1"/>
            </p:cNvSpPr>
            <p:nvPr/>
          </p:nvSpPr>
          <p:spPr bwMode="auto">
            <a:xfrm flipV="1">
              <a:off x="4926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3" name="Line 297"/>
            <p:cNvSpPr>
              <a:spLocks noChangeShapeType="1"/>
            </p:cNvSpPr>
            <p:nvPr/>
          </p:nvSpPr>
          <p:spPr bwMode="auto">
            <a:xfrm flipV="1">
              <a:off x="4951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4" name="Line 298"/>
            <p:cNvSpPr>
              <a:spLocks noChangeShapeType="1"/>
            </p:cNvSpPr>
            <p:nvPr/>
          </p:nvSpPr>
          <p:spPr bwMode="auto">
            <a:xfrm flipV="1">
              <a:off x="49625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5" name="Line 299"/>
            <p:cNvSpPr>
              <a:spLocks noChangeShapeType="1"/>
            </p:cNvSpPr>
            <p:nvPr/>
          </p:nvSpPr>
          <p:spPr bwMode="auto">
            <a:xfrm flipV="1">
              <a:off x="49847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6" name="Line 300"/>
            <p:cNvSpPr>
              <a:spLocks noChangeShapeType="1"/>
            </p:cNvSpPr>
            <p:nvPr/>
          </p:nvSpPr>
          <p:spPr bwMode="auto">
            <a:xfrm flipV="1">
              <a:off x="4995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7" name="Line 301"/>
            <p:cNvSpPr>
              <a:spLocks noChangeShapeType="1"/>
            </p:cNvSpPr>
            <p:nvPr/>
          </p:nvSpPr>
          <p:spPr bwMode="auto">
            <a:xfrm flipV="1">
              <a:off x="50180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8" name="Line 302"/>
            <p:cNvSpPr>
              <a:spLocks noChangeShapeType="1"/>
            </p:cNvSpPr>
            <p:nvPr/>
          </p:nvSpPr>
          <p:spPr bwMode="auto">
            <a:xfrm flipV="1">
              <a:off x="5053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29" name="Line 303"/>
            <p:cNvSpPr>
              <a:spLocks noChangeShapeType="1"/>
            </p:cNvSpPr>
            <p:nvPr/>
          </p:nvSpPr>
          <p:spPr bwMode="auto">
            <a:xfrm flipV="1">
              <a:off x="50641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0" name="Line 304"/>
            <p:cNvSpPr>
              <a:spLocks noChangeShapeType="1"/>
            </p:cNvSpPr>
            <p:nvPr/>
          </p:nvSpPr>
          <p:spPr bwMode="auto">
            <a:xfrm flipV="1">
              <a:off x="50752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1" name="Line 305"/>
            <p:cNvSpPr>
              <a:spLocks noChangeShapeType="1"/>
            </p:cNvSpPr>
            <p:nvPr/>
          </p:nvSpPr>
          <p:spPr bwMode="auto">
            <a:xfrm flipV="1">
              <a:off x="50863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2" name="Line 306"/>
            <p:cNvSpPr>
              <a:spLocks noChangeShapeType="1"/>
            </p:cNvSpPr>
            <p:nvPr/>
          </p:nvSpPr>
          <p:spPr bwMode="auto">
            <a:xfrm flipV="1">
              <a:off x="5099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3" name="Line 307"/>
            <p:cNvSpPr>
              <a:spLocks noChangeShapeType="1"/>
            </p:cNvSpPr>
            <p:nvPr/>
          </p:nvSpPr>
          <p:spPr bwMode="auto">
            <a:xfrm flipV="1">
              <a:off x="5110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4" name="Line 308"/>
            <p:cNvSpPr>
              <a:spLocks noChangeShapeType="1"/>
            </p:cNvSpPr>
            <p:nvPr/>
          </p:nvSpPr>
          <p:spPr bwMode="auto">
            <a:xfrm flipV="1">
              <a:off x="51212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5" name="Line 309"/>
            <p:cNvSpPr>
              <a:spLocks noChangeShapeType="1"/>
            </p:cNvSpPr>
            <p:nvPr/>
          </p:nvSpPr>
          <p:spPr bwMode="auto">
            <a:xfrm flipV="1">
              <a:off x="51323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6" name="Line 310"/>
            <p:cNvSpPr>
              <a:spLocks noChangeShapeType="1"/>
            </p:cNvSpPr>
            <p:nvPr/>
          </p:nvSpPr>
          <p:spPr bwMode="auto">
            <a:xfrm flipV="1">
              <a:off x="5143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7" name="Line 311"/>
            <p:cNvSpPr>
              <a:spLocks noChangeShapeType="1"/>
            </p:cNvSpPr>
            <p:nvPr/>
          </p:nvSpPr>
          <p:spPr bwMode="auto">
            <a:xfrm flipV="1">
              <a:off x="5156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8" name="Line 312"/>
            <p:cNvSpPr>
              <a:spLocks noChangeShapeType="1"/>
            </p:cNvSpPr>
            <p:nvPr/>
          </p:nvSpPr>
          <p:spPr bwMode="auto">
            <a:xfrm flipV="1">
              <a:off x="51673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39" name="Line 313"/>
            <p:cNvSpPr>
              <a:spLocks noChangeShapeType="1"/>
            </p:cNvSpPr>
            <p:nvPr/>
          </p:nvSpPr>
          <p:spPr bwMode="auto">
            <a:xfrm flipV="1">
              <a:off x="5178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0" name="Line 314"/>
            <p:cNvSpPr>
              <a:spLocks noChangeShapeType="1"/>
            </p:cNvSpPr>
            <p:nvPr/>
          </p:nvSpPr>
          <p:spPr bwMode="auto">
            <a:xfrm flipV="1">
              <a:off x="51895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1" name="Line 315"/>
            <p:cNvSpPr>
              <a:spLocks noChangeShapeType="1"/>
            </p:cNvSpPr>
            <p:nvPr/>
          </p:nvSpPr>
          <p:spPr bwMode="auto">
            <a:xfrm flipV="1">
              <a:off x="524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2" name="Line 316"/>
            <p:cNvSpPr>
              <a:spLocks noChangeShapeType="1"/>
            </p:cNvSpPr>
            <p:nvPr/>
          </p:nvSpPr>
          <p:spPr bwMode="auto">
            <a:xfrm flipV="1">
              <a:off x="5257800" y="5873750"/>
              <a:ext cx="0" cy="1285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3" name="Line 317"/>
            <p:cNvSpPr>
              <a:spLocks noChangeShapeType="1"/>
            </p:cNvSpPr>
            <p:nvPr/>
          </p:nvSpPr>
          <p:spPr bwMode="auto">
            <a:xfrm flipV="1">
              <a:off x="5270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4" name="Line 318"/>
            <p:cNvSpPr>
              <a:spLocks noChangeShapeType="1"/>
            </p:cNvSpPr>
            <p:nvPr/>
          </p:nvSpPr>
          <p:spPr bwMode="auto">
            <a:xfrm flipV="1">
              <a:off x="529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5" name="Line 319"/>
            <p:cNvSpPr>
              <a:spLocks noChangeShapeType="1"/>
            </p:cNvSpPr>
            <p:nvPr/>
          </p:nvSpPr>
          <p:spPr bwMode="auto">
            <a:xfrm flipV="1">
              <a:off x="5303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6" name="Line 320"/>
            <p:cNvSpPr>
              <a:spLocks noChangeShapeType="1"/>
            </p:cNvSpPr>
            <p:nvPr/>
          </p:nvSpPr>
          <p:spPr bwMode="auto">
            <a:xfrm flipV="1">
              <a:off x="5326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7" name="Line 321"/>
            <p:cNvSpPr>
              <a:spLocks noChangeShapeType="1"/>
            </p:cNvSpPr>
            <p:nvPr/>
          </p:nvSpPr>
          <p:spPr bwMode="auto">
            <a:xfrm flipV="1">
              <a:off x="5337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8" name="Line 322"/>
            <p:cNvSpPr>
              <a:spLocks noChangeShapeType="1"/>
            </p:cNvSpPr>
            <p:nvPr/>
          </p:nvSpPr>
          <p:spPr bwMode="auto">
            <a:xfrm flipV="1">
              <a:off x="53609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49" name="Line 323"/>
            <p:cNvSpPr>
              <a:spLocks noChangeShapeType="1"/>
            </p:cNvSpPr>
            <p:nvPr/>
          </p:nvSpPr>
          <p:spPr bwMode="auto">
            <a:xfrm flipV="1">
              <a:off x="53705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0" name="Line 324"/>
            <p:cNvSpPr>
              <a:spLocks noChangeShapeType="1"/>
            </p:cNvSpPr>
            <p:nvPr/>
          </p:nvSpPr>
          <p:spPr bwMode="auto">
            <a:xfrm flipV="1">
              <a:off x="5381625" y="3014663"/>
              <a:ext cx="0" cy="298767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1" name="Line 325"/>
            <p:cNvSpPr>
              <a:spLocks noChangeShapeType="1"/>
            </p:cNvSpPr>
            <p:nvPr/>
          </p:nvSpPr>
          <p:spPr bwMode="auto">
            <a:xfrm flipV="1">
              <a:off x="5394325" y="4911725"/>
              <a:ext cx="0" cy="109061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2" name="Line 326"/>
            <p:cNvSpPr>
              <a:spLocks noChangeShapeType="1"/>
            </p:cNvSpPr>
            <p:nvPr/>
          </p:nvSpPr>
          <p:spPr bwMode="auto">
            <a:xfrm flipV="1">
              <a:off x="5407025" y="5845175"/>
              <a:ext cx="0" cy="1571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3" name="Line 327"/>
            <p:cNvSpPr>
              <a:spLocks noChangeShapeType="1"/>
            </p:cNvSpPr>
            <p:nvPr/>
          </p:nvSpPr>
          <p:spPr bwMode="auto">
            <a:xfrm flipV="1">
              <a:off x="54181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4" name="Line 328"/>
            <p:cNvSpPr>
              <a:spLocks noChangeShapeType="1"/>
            </p:cNvSpPr>
            <p:nvPr/>
          </p:nvSpPr>
          <p:spPr bwMode="auto">
            <a:xfrm flipV="1">
              <a:off x="54625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5" name="Line 329"/>
            <p:cNvSpPr>
              <a:spLocks noChangeShapeType="1"/>
            </p:cNvSpPr>
            <p:nvPr/>
          </p:nvSpPr>
          <p:spPr bwMode="auto">
            <a:xfrm flipV="1">
              <a:off x="54752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6" name="Line 330"/>
            <p:cNvSpPr>
              <a:spLocks noChangeShapeType="1"/>
            </p:cNvSpPr>
            <p:nvPr/>
          </p:nvSpPr>
          <p:spPr bwMode="auto">
            <a:xfrm flipV="1">
              <a:off x="54848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7" name="Line 331"/>
            <p:cNvSpPr>
              <a:spLocks noChangeShapeType="1"/>
            </p:cNvSpPr>
            <p:nvPr/>
          </p:nvSpPr>
          <p:spPr bwMode="auto">
            <a:xfrm flipV="1">
              <a:off x="5497513" y="5922963"/>
              <a:ext cx="0" cy="7937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8" name="Line 332"/>
            <p:cNvSpPr>
              <a:spLocks noChangeShapeType="1"/>
            </p:cNvSpPr>
            <p:nvPr/>
          </p:nvSpPr>
          <p:spPr bwMode="auto">
            <a:xfrm flipV="1">
              <a:off x="5508625" y="5962650"/>
              <a:ext cx="0" cy="3968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59" name="Line 333"/>
            <p:cNvSpPr>
              <a:spLocks noChangeShapeType="1"/>
            </p:cNvSpPr>
            <p:nvPr/>
          </p:nvSpPr>
          <p:spPr bwMode="auto">
            <a:xfrm flipV="1">
              <a:off x="5519738" y="5962650"/>
              <a:ext cx="0" cy="396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0" name="Line 334"/>
            <p:cNvSpPr>
              <a:spLocks noChangeShapeType="1"/>
            </p:cNvSpPr>
            <p:nvPr/>
          </p:nvSpPr>
          <p:spPr bwMode="auto">
            <a:xfrm flipV="1">
              <a:off x="55530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1" name="Line 335"/>
            <p:cNvSpPr>
              <a:spLocks noChangeShapeType="1"/>
            </p:cNvSpPr>
            <p:nvPr/>
          </p:nvSpPr>
          <p:spPr bwMode="auto">
            <a:xfrm flipV="1">
              <a:off x="5599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2" name="Line 336"/>
            <p:cNvSpPr>
              <a:spLocks noChangeShapeType="1"/>
            </p:cNvSpPr>
            <p:nvPr/>
          </p:nvSpPr>
          <p:spPr bwMode="auto">
            <a:xfrm flipV="1">
              <a:off x="56118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3" name="Line 337"/>
            <p:cNvSpPr>
              <a:spLocks noChangeShapeType="1"/>
            </p:cNvSpPr>
            <p:nvPr/>
          </p:nvSpPr>
          <p:spPr bwMode="auto">
            <a:xfrm flipV="1">
              <a:off x="5634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4" name="Line 338"/>
            <p:cNvSpPr>
              <a:spLocks noChangeShapeType="1"/>
            </p:cNvSpPr>
            <p:nvPr/>
          </p:nvSpPr>
          <p:spPr bwMode="auto">
            <a:xfrm flipV="1">
              <a:off x="5667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5" name="Line 339"/>
            <p:cNvSpPr>
              <a:spLocks noChangeShapeType="1"/>
            </p:cNvSpPr>
            <p:nvPr/>
          </p:nvSpPr>
          <p:spPr bwMode="auto">
            <a:xfrm flipV="1">
              <a:off x="567848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6" name="Line 340"/>
            <p:cNvSpPr>
              <a:spLocks noChangeShapeType="1"/>
            </p:cNvSpPr>
            <p:nvPr/>
          </p:nvSpPr>
          <p:spPr bwMode="auto">
            <a:xfrm flipV="1">
              <a:off x="57261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7" name="Line 341"/>
            <p:cNvSpPr>
              <a:spLocks noChangeShapeType="1"/>
            </p:cNvSpPr>
            <p:nvPr/>
          </p:nvSpPr>
          <p:spPr bwMode="auto">
            <a:xfrm flipV="1">
              <a:off x="57372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8" name="Line 342"/>
            <p:cNvSpPr>
              <a:spLocks noChangeShapeType="1"/>
            </p:cNvSpPr>
            <p:nvPr/>
          </p:nvSpPr>
          <p:spPr bwMode="auto">
            <a:xfrm flipV="1">
              <a:off x="57483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69" name="Line 343"/>
            <p:cNvSpPr>
              <a:spLocks noChangeShapeType="1"/>
            </p:cNvSpPr>
            <p:nvPr/>
          </p:nvSpPr>
          <p:spPr bwMode="auto">
            <a:xfrm flipV="1">
              <a:off x="57610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0" name="Line 344"/>
            <p:cNvSpPr>
              <a:spLocks noChangeShapeType="1"/>
            </p:cNvSpPr>
            <p:nvPr/>
          </p:nvSpPr>
          <p:spPr bwMode="auto">
            <a:xfrm flipV="1">
              <a:off x="57705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1" name="Line 345"/>
            <p:cNvSpPr>
              <a:spLocks noChangeShapeType="1"/>
            </p:cNvSpPr>
            <p:nvPr/>
          </p:nvSpPr>
          <p:spPr bwMode="auto">
            <a:xfrm flipV="1">
              <a:off x="5815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2" name="Line 346"/>
            <p:cNvSpPr>
              <a:spLocks noChangeShapeType="1"/>
            </p:cNvSpPr>
            <p:nvPr/>
          </p:nvSpPr>
          <p:spPr bwMode="auto">
            <a:xfrm flipV="1">
              <a:off x="5837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3" name="Line 347"/>
            <p:cNvSpPr>
              <a:spLocks noChangeShapeType="1"/>
            </p:cNvSpPr>
            <p:nvPr/>
          </p:nvSpPr>
          <p:spPr bwMode="auto">
            <a:xfrm flipV="1">
              <a:off x="58610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4" name="Line 348"/>
            <p:cNvSpPr>
              <a:spLocks noChangeShapeType="1"/>
            </p:cNvSpPr>
            <p:nvPr/>
          </p:nvSpPr>
          <p:spPr bwMode="auto">
            <a:xfrm flipV="1">
              <a:off x="5895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5" name="Line 349"/>
            <p:cNvSpPr>
              <a:spLocks noChangeShapeType="1"/>
            </p:cNvSpPr>
            <p:nvPr/>
          </p:nvSpPr>
          <p:spPr bwMode="auto">
            <a:xfrm flipV="1">
              <a:off x="59404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6" name="Line 350"/>
            <p:cNvSpPr>
              <a:spLocks noChangeShapeType="1"/>
            </p:cNvSpPr>
            <p:nvPr/>
          </p:nvSpPr>
          <p:spPr bwMode="auto">
            <a:xfrm flipV="1">
              <a:off x="595312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7" name="Line 351"/>
            <p:cNvSpPr>
              <a:spLocks noChangeShapeType="1"/>
            </p:cNvSpPr>
            <p:nvPr/>
          </p:nvSpPr>
          <p:spPr bwMode="auto">
            <a:xfrm flipV="1">
              <a:off x="59753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8" name="Line 352"/>
            <p:cNvSpPr>
              <a:spLocks noChangeShapeType="1"/>
            </p:cNvSpPr>
            <p:nvPr/>
          </p:nvSpPr>
          <p:spPr bwMode="auto">
            <a:xfrm flipV="1">
              <a:off x="59864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79" name="Line 353"/>
            <p:cNvSpPr>
              <a:spLocks noChangeShapeType="1"/>
            </p:cNvSpPr>
            <p:nvPr/>
          </p:nvSpPr>
          <p:spPr bwMode="auto">
            <a:xfrm flipV="1">
              <a:off x="6008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0" name="Line 354"/>
            <p:cNvSpPr>
              <a:spLocks noChangeShapeType="1"/>
            </p:cNvSpPr>
            <p:nvPr/>
          </p:nvSpPr>
          <p:spPr bwMode="auto">
            <a:xfrm flipV="1">
              <a:off x="6032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1" name="Line 355"/>
            <p:cNvSpPr>
              <a:spLocks noChangeShapeType="1"/>
            </p:cNvSpPr>
            <p:nvPr/>
          </p:nvSpPr>
          <p:spPr bwMode="auto">
            <a:xfrm flipV="1">
              <a:off x="60436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2" name="Line 356"/>
            <p:cNvSpPr>
              <a:spLocks noChangeShapeType="1"/>
            </p:cNvSpPr>
            <p:nvPr/>
          </p:nvSpPr>
          <p:spPr bwMode="auto">
            <a:xfrm flipV="1">
              <a:off x="6054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3" name="Line 357"/>
            <p:cNvSpPr>
              <a:spLocks noChangeShapeType="1"/>
            </p:cNvSpPr>
            <p:nvPr/>
          </p:nvSpPr>
          <p:spPr bwMode="auto">
            <a:xfrm flipV="1">
              <a:off x="60785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4" name="Line 358"/>
            <p:cNvSpPr>
              <a:spLocks noChangeShapeType="1"/>
            </p:cNvSpPr>
            <p:nvPr/>
          </p:nvSpPr>
          <p:spPr bwMode="auto">
            <a:xfrm flipV="1">
              <a:off x="61007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5" name="Line 359"/>
            <p:cNvSpPr>
              <a:spLocks noChangeShapeType="1"/>
            </p:cNvSpPr>
            <p:nvPr/>
          </p:nvSpPr>
          <p:spPr bwMode="auto">
            <a:xfrm flipV="1">
              <a:off x="6111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6" name="Line 360"/>
            <p:cNvSpPr>
              <a:spLocks noChangeShapeType="1"/>
            </p:cNvSpPr>
            <p:nvPr/>
          </p:nvSpPr>
          <p:spPr bwMode="auto">
            <a:xfrm flipV="1">
              <a:off x="61229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7" name="Line 361"/>
            <p:cNvSpPr>
              <a:spLocks noChangeShapeType="1"/>
            </p:cNvSpPr>
            <p:nvPr/>
          </p:nvSpPr>
          <p:spPr bwMode="auto">
            <a:xfrm flipV="1">
              <a:off x="61563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8" name="Line 362"/>
            <p:cNvSpPr>
              <a:spLocks noChangeShapeType="1"/>
            </p:cNvSpPr>
            <p:nvPr/>
          </p:nvSpPr>
          <p:spPr bwMode="auto">
            <a:xfrm flipV="1">
              <a:off x="6167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89" name="Line 363"/>
            <p:cNvSpPr>
              <a:spLocks noChangeShapeType="1"/>
            </p:cNvSpPr>
            <p:nvPr/>
          </p:nvSpPr>
          <p:spPr bwMode="auto">
            <a:xfrm flipV="1">
              <a:off x="61785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0" name="Line 364"/>
            <p:cNvSpPr>
              <a:spLocks noChangeShapeType="1"/>
            </p:cNvSpPr>
            <p:nvPr/>
          </p:nvSpPr>
          <p:spPr bwMode="auto">
            <a:xfrm flipV="1">
              <a:off x="61928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1" name="Line 365"/>
            <p:cNvSpPr>
              <a:spLocks noChangeShapeType="1"/>
            </p:cNvSpPr>
            <p:nvPr/>
          </p:nvSpPr>
          <p:spPr bwMode="auto">
            <a:xfrm flipV="1">
              <a:off x="6203950" y="4027488"/>
              <a:ext cx="0" cy="1974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2" name="Line 366"/>
            <p:cNvSpPr>
              <a:spLocks noChangeShapeType="1"/>
            </p:cNvSpPr>
            <p:nvPr/>
          </p:nvSpPr>
          <p:spPr bwMode="auto">
            <a:xfrm flipV="1">
              <a:off x="6215063" y="5256213"/>
              <a:ext cx="0" cy="746125"/>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3" name="Line 367"/>
            <p:cNvSpPr>
              <a:spLocks noChangeShapeType="1"/>
            </p:cNvSpPr>
            <p:nvPr/>
          </p:nvSpPr>
          <p:spPr bwMode="auto">
            <a:xfrm flipV="1">
              <a:off x="62372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4" name="Line 368"/>
            <p:cNvSpPr>
              <a:spLocks noChangeShapeType="1"/>
            </p:cNvSpPr>
            <p:nvPr/>
          </p:nvSpPr>
          <p:spPr bwMode="auto">
            <a:xfrm flipV="1">
              <a:off x="62817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5" name="Line 369"/>
            <p:cNvSpPr>
              <a:spLocks noChangeShapeType="1"/>
            </p:cNvSpPr>
            <p:nvPr/>
          </p:nvSpPr>
          <p:spPr bwMode="auto">
            <a:xfrm flipV="1">
              <a:off x="6305550" y="5922963"/>
              <a:ext cx="0" cy="7937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6" name="Line 370"/>
            <p:cNvSpPr>
              <a:spLocks noChangeShapeType="1"/>
            </p:cNvSpPr>
            <p:nvPr/>
          </p:nvSpPr>
          <p:spPr bwMode="auto">
            <a:xfrm flipV="1">
              <a:off x="63182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7" name="Line 371"/>
            <p:cNvSpPr>
              <a:spLocks noChangeShapeType="1"/>
            </p:cNvSpPr>
            <p:nvPr/>
          </p:nvSpPr>
          <p:spPr bwMode="auto">
            <a:xfrm flipV="1">
              <a:off x="63277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8" name="Line 372"/>
            <p:cNvSpPr>
              <a:spLocks noChangeShapeType="1"/>
            </p:cNvSpPr>
            <p:nvPr/>
          </p:nvSpPr>
          <p:spPr bwMode="auto">
            <a:xfrm flipV="1">
              <a:off x="63754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699" name="Line 373"/>
            <p:cNvSpPr>
              <a:spLocks noChangeShapeType="1"/>
            </p:cNvSpPr>
            <p:nvPr/>
          </p:nvSpPr>
          <p:spPr bwMode="auto">
            <a:xfrm flipV="1">
              <a:off x="6432550" y="5845175"/>
              <a:ext cx="0" cy="15716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0" name="Line 374"/>
            <p:cNvSpPr>
              <a:spLocks noChangeShapeType="1"/>
            </p:cNvSpPr>
            <p:nvPr/>
          </p:nvSpPr>
          <p:spPr bwMode="auto">
            <a:xfrm flipV="1">
              <a:off x="6442075" y="5932488"/>
              <a:ext cx="0" cy="69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1" name="Line 375"/>
            <p:cNvSpPr>
              <a:spLocks noChangeShapeType="1"/>
            </p:cNvSpPr>
            <p:nvPr/>
          </p:nvSpPr>
          <p:spPr bwMode="auto">
            <a:xfrm flipV="1">
              <a:off x="64531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2" name="Line 376"/>
            <p:cNvSpPr>
              <a:spLocks noChangeShapeType="1"/>
            </p:cNvSpPr>
            <p:nvPr/>
          </p:nvSpPr>
          <p:spPr bwMode="auto">
            <a:xfrm flipV="1">
              <a:off x="65103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3" name="Line 377"/>
            <p:cNvSpPr>
              <a:spLocks noChangeShapeType="1"/>
            </p:cNvSpPr>
            <p:nvPr/>
          </p:nvSpPr>
          <p:spPr bwMode="auto">
            <a:xfrm flipV="1">
              <a:off x="65468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4" name="Line 378"/>
            <p:cNvSpPr>
              <a:spLocks noChangeShapeType="1"/>
            </p:cNvSpPr>
            <p:nvPr/>
          </p:nvSpPr>
          <p:spPr bwMode="auto">
            <a:xfrm flipV="1">
              <a:off x="65674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5" name="Line 379"/>
            <p:cNvSpPr>
              <a:spLocks noChangeShapeType="1"/>
            </p:cNvSpPr>
            <p:nvPr/>
          </p:nvSpPr>
          <p:spPr bwMode="auto">
            <a:xfrm flipV="1">
              <a:off x="66008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6" name="Line 380"/>
            <p:cNvSpPr>
              <a:spLocks noChangeShapeType="1"/>
            </p:cNvSpPr>
            <p:nvPr/>
          </p:nvSpPr>
          <p:spPr bwMode="auto">
            <a:xfrm flipV="1">
              <a:off x="66341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7" name="Line 381"/>
            <p:cNvSpPr>
              <a:spLocks noChangeShapeType="1"/>
            </p:cNvSpPr>
            <p:nvPr/>
          </p:nvSpPr>
          <p:spPr bwMode="auto">
            <a:xfrm flipV="1">
              <a:off x="6661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8" name="Line 382"/>
            <p:cNvSpPr>
              <a:spLocks noChangeShapeType="1"/>
            </p:cNvSpPr>
            <p:nvPr/>
          </p:nvSpPr>
          <p:spPr bwMode="auto">
            <a:xfrm flipV="1">
              <a:off x="66706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09" name="Line 383"/>
            <p:cNvSpPr>
              <a:spLocks noChangeShapeType="1"/>
            </p:cNvSpPr>
            <p:nvPr/>
          </p:nvSpPr>
          <p:spPr bwMode="auto">
            <a:xfrm flipV="1">
              <a:off x="66817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0" name="Line 384"/>
            <p:cNvSpPr>
              <a:spLocks noChangeShapeType="1"/>
            </p:cNvSpPr>
            <p:nvPr/>
          </p:nvSpPr>
          <p:spPr bwMode="auto">
            <a:xfrm flipV="1">
              <a:off x="67040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1" name="Line 385"/>
            <p:cNvSpPr>
              <a:spLocks noChangeShapeType="1"/>
            </p:cNvSpPr>
            <p:nvPr/>
          </p:nvSpPr>
          <p:spPr bwMode="auto">
            <a:xfrm flipV="1">
              <a:off x="67262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2" name="Line 386"/>
            <p:cNvSpPr>
              <a:spLocks noChangeShapeType="1"/>
            </p:cNvSpPr>
            <p:nvPr/>
          </p:nvSpPr>
          <p:spPr bwMode="auto">
            <a:xfrm flipV="1">
              <a:off x="6794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3" name="Line 387"/>
            <p:cNvSpPr>
              <a:spLocks noChangeShapeType="1"/>
            </p:cNvSpPr>
            <p:nvPr/>
          </p:nvSpPr>
          <p:spPr bwMode="auto">
            <a:xfrm flipV="1">
              <a:off x="68056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4" name="Line 388"/>
            <p:cNvSpPr>
              <a:spLocks noChangeShapeType="1"/>
            </p:cNvSpPr>
            <p:nvPr/>
          </p:nvSpPr>
          <p:spPr bwMode="auto">
            <a:xfrm flipV="1">
              <a:off x="68183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5" name="Line 389"/>
            <p:cNvSpPr>
              <a:spLocks noChangeShapeType="1"/>
            </p:cNvSpPr>
            <p:nvPr/>
          </p:nvSpPr>
          <p:spPr bwMode="auto">
            <a:xfrm flipV="1">
              <a:off x="68294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6" name="Line 390"/>
            <p:cNvSpPr>
              <a:spLocks noChangeShapeType="1"/>
            </p:cNvSpPr>
            <p:nvPr/>
          </p:nvSpPr>
          <p:spPr bwMode="auto">
            <a:xfrm flipV="1">
              <a:off x="69199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7" name="Line 391"/>
            <p:cNvSpPr>
              <a:spLocks noChangeShapeType="1"/>
            </p:cNvSpPr>
            <p:nvPr/>
          </p:nvSpPr>
          <p:spPr bwMode="auto">
            <a:xfrm flipV="1">
              <a:off x="69326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8" name="Line 392"/>
            <p:cNvSpPr>
              <a:spLocks noChangeShapeType="1"/>
            </p:cNvSpPr>
            <p:nvPr/>
          </p:nvSpPr>
          <p:spPr bwMode="auto">
            <a:xfrm flipV="1">
              <a:off x="698976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19" name="Line 393"/>
            <p:cNvSpPr>
              <a:spLocks noChangeShapeType="1"/>
            </p:cNvSpPr>
            <p:nvPr/>
          </p:nvSpPr>
          <p:spPr bwMode="auto">
            <a:xfrm flipV="1">
              <a:off x="7000875"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0" name="Line 394"/>
            <p:cNvSpPr>
              <a:spLocks noChangeShapeType="1"/>
            </p:cNvSpPr>
            <p:nvPr/>
          </p:nvSpPr>
          <p:spPr bwMode="auto">
            <a:xfrm flipV="1">
              <a:off x="70119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1" name="Line 395"/>
            <p:cNvSpPr>
              <a:spLocks noChangeShapeType="1"/>
            </p:cNvSpPr>
            <p:nvPr/>
          </p:nvSpPr>
          <p:spPr bwMode="auto">
            <a:xfrm flipV="1">
              <a:off x="70342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2" name="Line 396"/>
            <p:cNvSpPr>
              <a:spLocks noChangeShapeType="1"/>
            </p:cNvSpPr>
            <p:nvPr/>
          </p:nvSpPr>
          <p:spPr bwMode="auto">
            <a:xfrm flipV="1">
              <a:off x="70469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3" name="Line 397"/>
            <p:cNvSpPr>
              <a:spLocks noChangeShapeType="1"/>
            </p:cNvSpPr>
            <p:nvPr/>
          </p:nvSpPr>
          <p:spPr bwMode="auto">
            <a:xfrm flipV="1">
              <a:off x="7056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4" name="Line 398"/>
            <p:cNvSpPr>
              <a:spLocks noChangeShapeType="1"/>
            </p:cNvSpPr>
            <p:nvPr/>
          </p:nvSpPr>
          <p:spPr bwMode="auto">
            <a:xfrm flipV="1">
              <a:off x="70675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5" name="Line 399"/>
            <p:cNvSpPr>
              <a:spLocks noChangeShapeType="1"/>
            </p:cNvSpPr>
            <p:nvPr/>
          </p:nvSpPr>
          <p:spPr bwMode="auto">
            <a:xfrm flipV="1">
              <a:off x="710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6" name="Line 400"/>
            <p:cNvSpPr>
              <a:spLocks noChangeShapeType="1"/>
            </p:cNvSpPr>
            <p:nvPr/>
          </p:nvSpPr>
          <p:spPr bwMode="auto">
            <a:xfrm flipV="1">
              <a:off x="7126288" y="5932488"/>
              <a:ext cx="0" cy="6985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7" name="Line 401"/>
            <p:cNvSpPr>
              <a:spLocks noChangeShapeType="1"/>
            </p:cNvSpPr>
            <p:nvPr/>
          </p:nvSpPr>
          <p:spPr bwMode="auto">
            <a:xfrm flipV="1">
              <a:off x="71374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8" name="Line 402"/>
            <p:cNvSpPr>
              <a:spLocks noChangeShapeType="1"/>
            </p:cNvSpPr>
            <p:nvPr/>
          </p:nvSpPr>
          <p:spPr bwMode="auto">
            <a:xfrm flipV="1">
              <a:off x="714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29" name="Line 403"/>
            <p:cNvSpPr>
              <a:spLocks noChangeShapeType="1"/>
            </p:cNvSpPr>
            <p:nvPr/>
          </p:nvSpPr>
          <p:spPr bwMode="auto">
            <a:xfrm flipV="1">
              <a:off x="72183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0" name="Line 404"/>
            <p:cNvSpPr>
              <a:spLocks noChangeShapeType="1"/>
            </p:cNvSpPr>
            <p:nvPr/>
          </p:nvSpPr>
          <p:spPr bwMode="auto">
            <a:xfrm flipV="1">
              <a:off x="72278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1" name="Line 405"/>
            <p:cNvSpPr>
              <a:spLocks noChangeShapeType="1"/>
            </p:cNvSpPr>
            <p:nvPr/>
          </p:nvSpPr>
          <p:spPr bwMode="auto">
            <a:xfrm flipV="1">
              <a:off x="72390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2" name="Line 406"/>
            <p:cNvSpPr>
              <a:spLocks noChangeShapeType="1"/>
            </p:cNvSpPr>
            <p:nvPr/>
          </p:nvSpPr>
          <p:spPr bwMode="auto">
            <a:xfrm flipV="1">
              <a:off x="7250113" y="5775325"/>
              <a:ext cx="0" cy="227013"/>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3" name="Line 407"/>
            <p:cNvSpPr>
              <a:spLocks noChangeShapeType="1"/>
            </p:cNvSpPr>
            <p:nvPr/>
          </p:nvSpPr>
          <p:spPr bwMode="auto">
            <a:xfrm flipV="1">
              <a:off x="7261225" y="5873750"/>
              <a:ext cx="0" cy="12858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4" name="Line 408"/>
            <p:cNvSpPr>
              <a:spLocks noChangeShapeType="1"/>
            </p:cNvSpPr>
            <p:nvPr/>
          </p:nvSpPr>
          <p:spPr bwMode="auto">
            <a:xfrm flipV="1">
              <a:off x="7272338" y="5892800"/>
              <a:ext cx="0" cy="1095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5" name="Line 409"/>
            <p:cNvSpPr>
              <a:spLocks noChangeShapeType="1"/>
            </p:cNvSpPr>
            <p:nvPr/>
          </p:nvSpPr>
          <p:spPr bwMode="auto">
            <a:xfrm flipV="1">
              <a:off x="7285038"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6" name="Line 410"/>
            <p:cNvSpPr>
              <a:spLocks noChangeShapeType="1"/>
            </p:cNvSpPr>
            <p:nvPr/>
          </p:nvSpPr>
          <p:spPr bwMode="auto">
            <a:xfrm flipV="1">
              <a:off x="7364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7" name="Line 411"/>
            <p:cNvSpPr>
              <a:spLocks noChangeShapeType="1"/>
            </p:cNvSpPr>
            <p:nvPr/>
          </p:nvSpPr>
          <p:spPr bwMode="auto">
            <a:xfrm flipV="1">
              <a:off x="73755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8" name="Line 412"/>
            <p:cNvSpPr>
              <a:spLocks noChangeShapeType="1"/>
            </p:cNvSpPr>
            <p:nvPr/>
          </p:nvSpPr>
          <p:spPr bwMode="auto">
            <a:xfrm flipV="1">
              <a:off x="73866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39" name="Line 413"/>
            <p:cNvSpPr>
              <a:spLocks noChangeShapeType="1"/>
            </p:cNvSpPr>
            <p:nvPr/>
          </p:nvSpPr>
          <p:spPr bwMode="auto">
            <a:xfrm flipV="1">
              <a:off x="74326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0" name="Line 414"/>
            <p:cNvSpPr>
              <a:spLocks noChangeShapeType="1"/>
            </p:cNvSpPr>
            <p:nvPr/>
          </p:nvSpPr>
          <p:spPr bwMode="auto">
            <a:xfrm flipV="1">
              <a:off x="7683500" y="5951538"/>
              <a:ext cx="0" cy="50800"/>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1" name="Line 415"/>
            <p:cNvSpPr>
              <a:spLocks noChangeShapeType="1"/>
            </p:cNvSpPr>
            <p:nvPr/>
          </p:nvSpPr>
          <p:spPr bwMode="auto">
            <a:xfrm flipV="1">
              <a:off x="7694613" y="5981700"/>
              <a:ext cx="0" cy="20638"/>
            </a:xfrm>
            <a:prstGeom prst="line">
              <a:avLst/>
            </a:prstGeom>
            <a:noFill/>
            <a:ln w="38100">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2" name="Line 416"/>
            <p:cNvSpPr>
              <a:spLocks noChangeShapeType="1"/>
            </p:cNvSpPr>
            <p:nvPr/>
          </p:nvSpPr>
          <p:spPr bwMode="auto">
            <a:xfrm flipV="1">
              <a:off x="77628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3" name="Line 417"/>
            <p:cNvSpPr>
              <a:spLocks noChangeShapeType="1"/>
            </p:cNvSpPr>
            <p:nvPr/>
          </p:nvSpPr>
          <p:spPr bwMode="auto">
            <a:xfrm flipV="1">
              <a:off x="778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4" name="Line 418"/>
            <p:cNvSpPr>
              <a:spLocks noChangeShapeType="1"/>
            </p:cNvSpPr>
            <p:nvPr/>
          </p:nvSpPr>
          <p:spPr bwMode="auto">
            <a:xfrm flipV="1">
              <a:off x="80581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5" name="Line 419"/>
            <p:cNvSpPr>
              <a:spLocks noChangeShapeType="1"/>
            </p:cNvSpPr>
            <p:nvPr/>
          </p:nvSpPr>
          <p:spPr bwMode="auto">
            <a:xfrm flipV="1">
              <a:off x="817245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6" name="Line 420"/>
            <p:cNvSpPr>
              <a:spLocks noChangeShapeType="1"/>
            </p:cNvSpPr>
            <p:nvPr/>
          </p:nvSpPr>
          <p:spPr bwMode="auto">
            <a:xfrm flipV="1">
              <a:off x="82756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7" name="Line 421"/>
            <p:cNvSpPr>
              <a:spLocks noChangeShapeType="1"/>
            </p:cNvSpPr>
            <p:nvPr/>
          </p:nvSpPr>
          <p:spPr bwMode="auto">
            <a:xfrm flipV="1">
              <a:off x="85137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8" name="Line 422"/>
            <p:cNvSpPr>
              <a:spLocks noChangeShapeType="1"/>
            </p:cNvSpPr>
            <p:nvPr/>
          </p:nvSpPr>
          <p:spPr bwMode="auto">
            <a:xfrm>
              <a:off x="5292725"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49" name="Line 423"/>
            <p:cNvSpPr>
              <a:spLocks noChangeShapeType="1"/>
            </p:cNvSpPr>
            <p:nvPr/>
          </p:nvSpPr>
          <p:spPr bwMode="auto">
            <a:xfrm>
              <a:off x="3492500"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50" name="Line 424"/>
            <p:cNvSpPr>
              <a:spLocks noChangeShapeType="1"/>
            </p:cNvSpPr>
            <p:nvPr/>
          </p:nvSpPr>
          <p:spPr bwMode="auto">
            <a:xfrm>
              <a:off x="168433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51" name="Line 425"/>
            <p:cNvSpPr>
              <a:spLocks noChangeShapeType="1"/>
            </p:cNvSpPr>
            <p:nvPr/>
          </p:nvSpPr>
          <p:spPr bwMode="auto">
            <a:xfrm>
              <a:off x="1033463" y="6010275"/>
              <a:ext cx="0" cy="2381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52" name="Line 426"/>
            <p:cNvSpPr>
              <a:spLocks noChangeShapeType="1"/>
            </p:cNvSpPr>
            <p:nvPr/>
          </p:nvSpPr>
          <p:spPr bwMode="auto">
            <a:xfrm>
              <a:off x="710088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53" name="Line 427"/>
            <p:cNvSpPr>
              <a:spLocks noChangeShapeType="1"/>
            </p:cNvSpPr>
            <p:nvPr/>
          </p:nvSpPr>
          <p:spPr bwMode="auto">
            <a:xfrm>
              <a:off x="828675" y="3028950"/>
              <a:ext cx="204787"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54" name="Line 428"/>
            <p:cNvSpPr>
              <a:spLocks noChangeShapeType="1"/>
            </p:cNvSpPr>
            <p:nvPr/>
          </p:nvSpPr>
          <p:spPr bwMode="auto">
            <a:xfrm>
              <a:off x="812800" y="6019800"/>
              <a:ext cx="206375"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55" name="Line 429"/>
            <p:cNvSpPr>
              <a:spLocks noChangeShapeType="1"/>
            </p:cNvSpPr>
            <p:nvPr/>
          </p:nvSpPr>
          <p:spPr bwMode="auto">
            <a:xfrm>
              <a:off x="1035050" y="5972175"/>
              <a:ext cx="0" cy="1349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56" name="Line 430"/>
            <p:cNvSpPr>
              <a:spLocks noChangeShapeType="1"/>
            </p:cNvSpPr>
            <p:nvPr/>
          </p:nvSpPr>
          <p:spPr bwMode="auto">
            <a:xfrm>
              <a:off x="1022350" y="6019800"/>
              <a:ext cx="8013700"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57" name="Line 431"/>
            <p:cNvSpPr>
              <a:spLocks noChangeShapeType="1"/>
            </p:cNvSpPr>
            <p:nvPr/>
          </p:nvSpPr>
          <p:spPr bwMode="auto">
            <a:xfrm flipV="1">
              <a:off x="1035050" y="3033713"/>
              <a:ext cx="0" cy="30067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5758" name="Rectangle 432"/>
            <p:cNvSpPr>
              <a:spLocks noChangeArrowheads="1"/>
            </p:cNvSpPr>
            <p:nvPr/>
          </p:nvSpPr>
          <p:spPr bwMode="auto">
            <a:xfrm rot="-5400000">
              <a:off x="-493403" y="4451615"/>
              <a:ext cx="2247282" cy="339196"/>
            </a:xfrm>
            <a:prstGeom prst="rect">
              <a:avLst/>
            </a:prstGeom>
            <a:noFill/>
            <a:ln w="9525">
              <a:noFill/>
              <a:miter lim="800000"/>
              <a:headEnd/>
              <a:tailEnd/>
            </a:ln>
          </p:spPr>
          <p:txBody>
            <a:bodyPr wrap="none" lIns="92075" tIns="46038" rIns="92075" bIns="46038">
              <a:spAutoFit/>
            </a:bodyPr>
            <a:lstStyle/>
            <a:p>
              <a:pPr algn="l" eaLnBrk="1" hangingPunct="1"/>
              <a:r>
                <a:rPr lang="en-US" sz="1600" b="0">
                  <a:solidFill>
                    <a:srgbClr val="FFFFFF"/>
                  </a:solidFill>
                  <a:latin typeface="Arial" charset="0"/>
                </a:rPr>
                <a:t>% Relative Abundance</a:t>
              </a:r>
            </a:p>
          </p:txBody>
        </p:sp>
        <p:sp>
          <p:nvSpPr>
            <p:cNvPr id="15759" name="Rectangle 433"/>
            <p:cNvSpPr>
              <a:spLocks noChangeArrowheads="1"/>
            </p:cNvSpPr>
            <p:nvPr/>
          </p:nvSpPr>
          <p:spPr bwMode="auto">
            <a:xfrm>
              <a:off x="300038" y="2916238"/>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a:t>
              </a:r>
            </a:p>
          </p:txBody>
        </p:sp>
        <p:sp>
          <p:nvSpPr>
            <p:cNvPr id="15760" name="Rectangle 434"/>
            <p:cNvSpPr>
              <a:spLocks noChangeArrowheads="1"/>
            </p:cNvSpPr>
            <p:nvPr/>
          </p:nvSpPr>
          <p:spPr bwMode="auto">
            <a:xfrm>
              <a:off x="490538" y="5888038"/>
              <a:ext cx="3127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0</a:t>
              </a:r>
            </a:p>
          </p:txBody>
        </p:sp>
        <p:sp>
          <p:nvSpPr>
            <p:cNvPr id="15761" name="Rectangle 435"/>
            <p:cNvSpPr>
              <a:spLocks noChangeArrowheads="1"/>
            </p:cNvSpPr>
            <p:nvPr/>
          </p:nvSpPr>
          <p:spPr bwMode="auto">
            <a:xfrm>
              <a:off x="13350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250</a:t>
              </a:r>
            </a:p>
          </p:txBody>
        </p:sp>
        <p:sp>
          <p:nvSpPr>
            <p:cNvPr id="15762" name="Rectangle 436"/>
            <p:cNvSpPr>
              <a:spLocks noChangeArrowheads="1"/>
            </p:cNvSpPr>
            <p:nvPr/>
          </p:nvSpPr>
          <p:spPr bwMode="auto">
            <a:xfrm>
              <a:off x="3143250"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500</a:t>
              </a:r>
            </a:p>
          </p:txBody>
        </p:sp>
        <p:sp>
          <p:nvSpPr>
            <p:cNvPr id="15763" name="Rectangle 437"/>
            <p:cNvSpPr>
              <a:spLocks noChangeArrowheads="1"/>
            </p:cNvSpPr>
            <p:nvPr/>
          </p:nvSpPr>
          <p:spPr bwMode="auto">
            <a:xfrm>
              <a:off x="49418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750</a:t>
              </a:r>
            </a:p>
          </p:txBody>
        </p:sp>
        <p:sp>
          <p:nvSpPr>
            <p:cNvPr id="15764" name="Rectangle 438"/>
            <p:cNvSpPr>
              <a:spLocks noChangeArrowheads="1"/>
            </p:cNvSpPr>
            <p:nvPr/>
          </p:nvSpPr>
          <p:spPr bwMode="auto">
            <a:xfrm>
              <a:off x="6662738" y="6108700"/>
              <a:ext cx="692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1000</a:t>
              </a: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6" name="Picture 4" descr="spectra2003"/>
          <p:cNvPicPr>
            <a:picLocks noChangeAspect="1" noChangeArrowheads="1"/>
          </p:cNvPicPr>
          <p:nvPr/>
        </p:nvPicPr>
        <p:blipFill>
          <a:blip r:embed="rId2" cstate="print"/>
          <a:srcRect/>
          <a:stretch>
            <a:fillRect/>
          </a:stretch>
        </p:blipFill>
        <p:spPr bwMode="auto">
          <a:xfrm>
            <a:off x="309563" y="155575"/>
            <a:ext cx="8605837" cy="6626225"/>
          </a:xfrm>
          <a:prstGeom prst="rect">
            <a:avLst/>
          </a:prstGeom>
          <a:noFill/>
        </p:spPr>
      </p:pic>
      <p:sp>
        <p:nvSpPr>
          <p:cNvPr id="637962" name="Text Box 10"/>
          <p:cNvSpPr txBox="1">
            <a:spLocks noChangeArrowheads="1"/>
          </p:cNvSpPr>
          <p:nvPr/>
        </p:nvSpPr>
        <p:spPr bwMode="auto">
          <a:xfrm>
            <a:off x="838200" y="4191000"/>
            <a:ext cx="4705350" cy="457200"/>
          </a:xfrm>
          <a:prstGeom prst="rect">
            <a:avLst/>
          </a:prstGeom>
          <a:noFill/>
          <a:ln w="9525" algn="ctr">
            <a:noFill/>
            <a:miter lim="800000"/>
            <a:headEnd/>
            <a:tailEnd/>
          </a:ln>
          <a:effectLst/>
        </p:spPr>
        <p:txBody>
          <a:bodyPr>
            <a:spAutoFit/>
          </a:bodyPr>
          <a:lstStyle/>
          <a:p>
            <a:pPr algn="l">
              <a:spcBef>
                <a:spcPct val="50000"/>
              </a:spcBef>
            </a:pPr>
            <a:r>
              <a:rPr lang="en-US">
                <a:solidFill>
                  <a:schemeClr val="bg2"/>
                </a:solidFill>
              </a:rPr>
              <a:t>[M + 2H]</a:t>
            </a:r>
            <a:r>
              <a:rPr lang="en-US" baseline="30000">
                <a:solidFill>
                  <a:schemeClr val="bg2"/>
                </a:solidFill>
              </a:rPr>
              <a:t>+2</a:t>
            </a:r>
            <a:r>
              <a:rPr lang="en-US">
                <a:solidFill>
                  <a:schemeClr val="bg2"/>
                </a:solidFill>
              </a:rPr>
              <a:t> = (1166 + 1) /2 = 584</a:t>
            </a:r>
            <a:endParaRPr lang="en-US"/>
          </a:p>
        </p:txBody>
      </p:sp>
      <p:sp>
        <p:nvSpPr>
          <p:cNvPr id="637963" name="Text Box 11"/>
          <p:cNvSpPr txBox="1">
            <a:spLocks noChangeArrowheads="1"/>
          </p:cNvSpPr>
          <p:nvPr/>
        </p:nvSpPr>
        <p:spPr bwMode="auto">
          <a:xfrm>
            <a:off x="838200" y="3733800"/>
            <a:ext cx="3200400" cy="457200"/>
          </a:xfrm>
          <a:prstGeom prst="rect">
            <a:avLst/>
          </a:prstGeom>
          <a:noFill/>
          <a:ln w="9525" algn="ctr">
            <a:noFill/>
            <a:miter lim="800000"/>
            <a:headEnd/>
            <a:tailEnd/>
          </a:ln>
          <a:effectLst/>
        </p:spPr>
        <p:txBody>
          <a:bodyPr>
            <a:spAutoFit/>
          </a:bodyPr>
          <a:lstStyle/>
          <a:p>
            <a:pPr algn="l">
              <a:spcBef>
                <a:spcPct val="50000"/>
              </a:spcBef>
            </a:pPr>
            <a:r>
              <a:rPr lang="en-US">
                <a:solidFill>
                  <a:schemeClr val="bg2"/>
                </a:solidFill>
              </a:rPr>
              <a:t>[M + H]</a:t>
            </a:r>
            <a:r>
              <a:rPr lang="en-US" baseline="30000">
                <a:solidFill>
                  <a:schemeClr val="bg2"/>
                </a:solidFill>
              </a:rPr>
              <a:t>+1</a:t>
            </a:r>
            <a:r>
              <a:rPr lang="en-US">
                <a:solidFill>
                  <a:schemeClr val="bg2"/>
                </a:solidFill>
              </a:rPr>
              <a:t> + 1H /2</a:t>
            </a:r>
            <a:endParaRPr lang="en-US"/>
          </a:p>
        </p:txBody>
      </p:sp>
      <p:sp>
        <p:nvSpPr>
          <p:cNvPr id="637965" name="Text Box 13"/>
          <p:cNvSpPr txBox="1">
            <a:spLocks noChangeArrowheads="1"/>
          </p:cNvSpPr>
          <p:nvPr/>
        </p:nvSpPr>
        <p:spPr bwMode="auto">
          <a:xfrm>
            <a:off x="1143000" y="1600200"/>
            <a:ext cx="3124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(389.5 </a:t>
            </a:r>
            <a:r>
              <a:rPr lang="en-US">
                <a:solidFill>
                  <a:schemeClr val="bg2"/>
                </a:solidFill>
                <a:cs typeface="Times New Roman" pitchFamily="18" charset="0"/>
              </a:rPr>
              <a:t>· 3) – 2 = 1166</a:t>
            </a:r>
          </a:p>
        </p:txBody>
      </p:sp>
      <p:sp>
        <p:nvSpPr>
          <p:cNvPr id="637966" name="Text Box 14"/>
          <p:cNvSpPr txBox="1">
            <a:spLocks noChangeArrowheads="1"/>
          </p:cNvSpPr>
          <p:nvPr/>
        </p:nvSpPr>
        <p:spPr bwMode="auto">
          <a:xfrm>
            <a:off x="762000" y="1066800"/>
            <a:ext cx="464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(m </a:t>
            </a:r>
            <a:r>
              <a:rPr lang="en-US">
                <a:solidFill>
                  <a:schemeClr val="bg2"/>
                </a:solidFill>
                <a:cs typeface="Times New Roman" pitchFamily="18" charset="0"/>
              </a:rPr>
              <a:t>· z) – (z-1) = </a:t>
            </a:r>
            <a:r>
              <a:rPr lang="en-US">
                <a:solidFill>
                  <a:schemeClr val="bg2"/>
                </a:solidFill>
              </a:rPr>
              <a:t>[M + H]</a:t>
            </a:r>
            <a:r>
              <a:rPr lang="en-US" baseline="30000">
                <a:solidFill>
                  <a:schemeClr val="bg2"/>
                </a:solidFill>
              </a:rPr>
              <a:t>+1</a:t>
            </a:r>
            <a:endParaRPr lang="en-US" baseline="30000">
              <a:solidFill>
                <a:schemeClr val="bg2"/>
              </a:solidFill>
              <a:cs typeface="Times New Roman" pitchFamily="18" charset="0"/>
            </a:endParaRPr>
          </a:p>
        </p:txBody>
      </p:sp>
      <p:sp>
        <p:nvSpPr>
          <p:cNvPr id="637967" name="Line 15"/>
          <p:cNvSpPr>
            <a:spLocks noChangeShapeType="1"/>
          </p:cNvSpPr>
          <p:nvPr/>
        </p:nvSpPr>
        <p:spPr bwMode="auto">
          <a:xfrm>
            <a:off x="1447800" y="2209800"/>
            <a:ext cx="0" cy="990600"/>
          </a:xfrm>
          <a:prstGeom prst="line">
            <a:avLst/>
          </a:prstGeom>
          <a:noFill/>
          <a:ln w="28575">
            <a:solidFill>
              <a:srgbClr val="000000"/>
            </a:solidFill>
            <a:round/>
            <a:headEnd/>
            <a:tailEnd type="triangle" w="med" len="med"/>
          </a:ln>
          <a:effectLst/>
        </p:spPr>
        <p:txBody>
          <a:bodyPr wrap="none" anchor="ctr"/>
          <a:lstStyle/>
          <a:p>
            <a:endParaRPr lang="en-US"/>
          </a:p>
        </p:txBody>
      </p:sp>
      <p:sp>
        <p:nvSpPr>
          <p:cNvPr id="637968" name="Text Box 16"/>
          <p:cNvSpPr txBox="1">
            <a:spLocks noChangeArrowheads="1"/>
          </p:cNvSpPr>
          <p:nvPr/>
        </p:nvSpPr>
        <p:spPr bwMode="auto">
          <a:xfrm>
            <a:off x="1447800" y="2362200"/>
            <a:ext cx="12192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check</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4" name="Picture 4" descr="spectra2003"/>
          <p:cNvPicPr>
            <a:picLocks noChangeAspect="1" noChangeArrowheads="1"/>
          </p:cNvPicPr>
          <p:nvPr/>
        </p:nvPicPr>
        <p:blipFill>
          <a:blip r:embed="rId2" cstate="print"/>
          <a:srcRect/>
          <a:stretch>
            <a:fillRect/>
          </a:stretch>
        </p:blipFill>
        <p:spPr bwMode="auto">
          <a:xfrm>
            <a:off x="309563" y="155575"/>
            <a:ext cx="8605837" cy="6626225"/>
          </a:xfrm>
          <a:prstGeom prst="rect">
            <a:avLst/>
          </a:prstGeom>
          <a:noFill/>
        </p:spPr>
      </p:pic>
      <p:sp>
        <p:nvSpPr>
          <p:cNvPr id="629765" name="Oval 5"/>
          <p:cNvSpPr>
            <a:spLocks noChangeArrowheads="1"/>
          </p:cNvSpPr>
          <p:nvPr/>
        </p:nvSpPr>
        <p:spPr bwMode="auto">
          <a:xfrm>
            <a:off x="1524000" y="4572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629766" name="Oval 6"/>
          <p:cNvSpPr>
            <a:spLocks noChangeArrowheads="1"/>
          </p:cNvSpPr>
          <p:nvPr/>
        </p:nvSpPr>
        <p:spPr bwMode="auto">
          <a:xfrm>
            <a:off x="5181600" y="11430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629767" name="Oval 7"/>
          <p:cNvSpPr>
            <a:spLocks noChangeArrowheads="1"/>
          </p:cNvSpPr>
          <p:nvPr/>
        </p:nvSpPr>
        <p:spPr bwMode="auto">
          <a:xfrm>
            <a:off x="7848600" y="7620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629768" name="Oval 8"/>
          <p:cNvSpPr>
            <a:spLocks noChangeArrowheads="1"/>
          </p:cNvSpPr>
          <p:nvPr/>
        </p:nvSpPr>
        <p:spPr bwMode="auto">
          <a:xfrm>
            <a:off x="8086725" y="36576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629769" name="Text Box 9"/>
          <p:cNvSpPr txBox="1">
            <a:spLocks noChangeArrowheads="1"/>
          </p:cNvSpPr>
          <p:nvPr/>
        </p:nvSpPr>
        <p:spPr bwMode="auto">
          <a:xfrm>
            <a:off x="7239000" y="1752600"/>
            <a:ext cx="20574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[M + 2H]</a:t>
            </a:r>
            <a:r>
              <a:rPr lang="en-US" baseline="30000">
                <a:solidFill>
                  <a:srgbClr val="CC0000"/>
                </a:solidFill>
              </a:rPr>
              <a:t>+2</a:t>
            </a:r>
          </a:p>
        </p:txBody>
      </p:sp>
      <p:sp>
        <p:nvSpPr>
          <p:cNvPr id="629770" name="Text Box 10"/>
          <p:cNvSpPr txBox="1">
            <a:spLocks noChangeArrowheads="1"/>
          </p:cNvSpPr>
          <p:nvPr/>
        </p:nvSpPr>
        <p:spPr bwMode="auto">
          <a:xfrm>
            <a:off x="7086600" y="304800"/>
            <a:ext cx="20574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[M + 3H]</a:t>
            </a:r>
            <a:r>
              <a:rPr lang="en-US" baseline="30000">
                <a:solidFill>
                  <a:srgbClr val="CC0000"/>
                </a:solidFill>
              </a:rPr>
              <a:t>+3</a:t>
            </a:r>
            <a:r>
              <a:rPr lang="en-US" baseline="30000">
                <a:solidFill>
                  <a:srgbClr val="CC0000"/>
                </a:solidFill>
                <a:cs typeface="Times New Roman" pitchFamily="18" charset="0"/>
              </a:rPr>
              <a:t>·</a:t>
            </a:r>
          </a:p>
        </p:txBody>
      </p:sp>
      <p:sp>
        <p:nvSpPr>
          <p:cNvPr id="629771" name="Text Box 11"/>
          <p:cNvSpPr txBox="1">
            <a:spLocks noChangeArrowheads="1"/>
          </p:cNvSpPr>
          <p:nvPr/>
        </p:nvSpPr>
        <p:spPr bwMode="auto">
          <a:xfrm>
            <a:off x="5105400" y="685800"/>
            <a:ext cx="8382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+3</a:t>
            </a:r>
          </a:p>
        </p:txBody>
      </p:sp>
      <p:sp>
        <p:nvSpPr>
          <p:cNvPr id="629772" name="Text Box 12"/>
          <p:cNvSpPr txBox="1">
            <a:spLocks noChangeArrowheads="1"/>
          </p:cNvSpPr>
          <p:nvPr/>
        </p:nvSpPr>
        <p:spPr bwMode="auto">
          <a:xfrm>
            <a:off x="6934200" y="838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+2</a:t>
            </a:r>
          </a:p>
        </p:txBody>
      </p:sp>
      <p:sp>
        <p:nvSpPr>
          <p:cNvPr id="629773" name="Text Box 13"/>
          <p:cNvSpPr txBox="1">
            <a:spLocks noChangeArrowheads="1"/>
          </p:cNvSpPr>
          <p:nvPr/>
        </p:nvSpPr>
        <p:spPr bwMode="auto">
          <a:xfrm>
            <a:off x="8229600" y="3276600"/>
            <a:ext cx="8382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+1</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8" name="Picture 4" descr="spectra2003"/>
          <p:cNvPicPr>
            <a:picLocks noChangeAspect="1" noChangeArrowheads="1"/>
          </p:cNvPicPr>
          <p:nvPr/>
        </p:nvPicPr>
        <p:blipFill>
          <a:blip r:embed="rId2" cstate="print"/>
          <a:srcRect/>
          <a:stretch>
            <a:fillRect/>
          </a:stretch>
        </p:blipFill>
        <p:spPr bwMode="auto">
          <a:xfrm>
            <a:off x="309563" y="155575"/>
            <a:ext cx="8605837" cy="6626225"/>
          </a:xfrm>
          <a:prstGeom prst="rect">
            <a:avLst/>
          </a:prstGeom>
          <a:noFill/>
        </p:spPr>
      </p:pic>
      <p:sp>
        <p:nvSpPr>
          <p:cNvPr id="630789" name="Text Box 5"/>
          <p:cNvSpPr txBox="1">
            <a:spLocks noChangeArrowheads="1"/>
          </p:cNvSpPr>
          <p:nvPr/>
        </p:nvSpPr>
        <p:spPr bwMode="auto">
          <a:xfrm>
            <a:off x="304800" y="1311275"/>
            <a:ext cx="3429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3. biggest c ion ?</a:t>
            </a:r>
          </a:p>
        </p:txBody>
      </p:sp>
      <p:sp>
        <p:nvSpPr>
          <p:cNvPr id="630790" name="Text Box 6"/>
          <p:cNvSpPr txBox="1">
            <a:spLocks noChangeArrowheads="1"/>
          </p:cNvSpPr>
          <p:nvPr/>
        </p:nvSpPr>
        <p:spPr bwMode="auto">
          <a:xfrm>
            <a:off x="304800" y="1844675"/>
            <a:ext cx="3429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4. biggest z ion ?</a:t>
            </a:r>
          </a:p>
        </p:txBody>
      </p:sp>
      <p:sp>
        <p:nvSpPr>
          <p:cNvPr id="630791" name="Text Box 7"/>
          <p:cNvSpPr txBox="1">
            <a:spLocks noChangeArrowheads="1"/>
          </p:cNvSpPr>
          <p:nvPr/>
        </p:nvSpPr>
        <p:spPr bwMode="auto">
          <a:xfrm>
            <a:off x="685800" y="901700"/>
            <a:ext cx="60198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2. Eliminate non-sequencing relevant ions!</a:t>
            </a:r>
          </a:p>
        </p:txBody>
      </p:sp>
      <p:grpSp>
        <p:nvGrpSpPr>
          <p:cNvPr id="630793" name="Group 9"/>
          <p:cNvGrpSpPr>
            <a:grpSpLocks/>
          </p:cNvGrpSpPr>
          <p:nvPr/>
        </p:nvGrpSpPr>
        <p:grpSpPr bwMode="auto">
          <a:xfrm>
            <a:off x="5334000" y="1447800"/>
            <a:ext cx="342900" cy="209550"/>
            <a:chOff x="2064" y="1776"/>
            <a:chExt cx="216" cy="132"/>
          </a:xfrm>
        </p:grpSpPr>
        <p:sp>
          <p:nvSpPr>
            <p:cNvPr id="630794" name="Line 10"/>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30795" name="Line 11"/>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30796" name="Group 12"/>
          <p:cNvGrpSpPr>
            <a:grpSpLocks/>
          </p:cNvGrpSpPr>
          <p:nvPr/>
        </p:nvGrpSpPr>
        <p:grpSpPr bwMode="auto">
          <a:xfrm>
            <a:off x="8001000" y="1219200"/>
            <a:ext cx="342900" cy="209550"/>
            <a:chOff x="2064" y="1776"/>
            <a:chExt cx="216" cy="132"/>
          </a:xfrm>
        </p:grpSpPr>
        <p:sp>
          <p:nvSpPr>
            <p:cNvPr id="630797" name="Line 13"/>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30798" name="Line 14"/>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30799" name="Group 15"/>
          <p:cNvGrpSpPr>
            <a:grpSpLocks/>
          </p:cNvGrpSpPr>
          <p:nvPr/>
        </p:nvGrpSpPr>
        <p:grpSpPr bwMode="auto">
          <a:xfrm>
            <a:off x="8229600" y="4724400"/>
            <a:ext cx="342900" cy="209550"/>
            <a:chOff x="2064" y="1776"/>
            <a:chExt cx="216" cy="132"/>
          </a:xfrm>
        </p:grpSpPr>
        <p:sp>
          <p:nvSpPr>
            <p:cNvPr id="630800" name="Line 16"/>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30801" name="Line 17"/>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30802" name="Group 18"/>
          <p:cNvGrpSpPr>
            <a:grpSpLocks/>
          </p:cNvGrpSpPr>
          <p:nvPr/>
        </p:nvGrpSpPr>
        <p:grpSpPr bwMode="auto">
          <a:xfrm>
            <a:off x="7848600" y="2819400"/>
            <a:ext cx="342900" cy="209550"/>
            <a:chOff x="2064" y="1776"/>
            <a:chExt cx="216" cy="132"/>
          </a:xfrm>
        </p:grpSpPr>
        <p:sp>
          <p:nvSpPr>
            <p:cNvPr id="630803" name="Line 19"/>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30804" name="Line 20"/>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30805" name="Group 21"/>
          <p:cNvGrpSpPr>
            <a:grpSpLocks/>
          </p:cNvGrpSpPr>
          <p:nvPr/>
        </p:nvGrpSpPr>
        <p:grpSpPr bwMode="auto">
          <a:xfrm>
            <a:off x="8039100" y="5257800"/>
            <a:ext cx="342900" cy="209550"/>
            <a:chOff x="2064" y="1776"/>
            <a:chExt cx="216" cy="132"/>
          </a:xfrm>
        </p:grpSpPr>
        <p:sp>
          <p:nvSpPr>
            <p:cNvPr id="630806" name="Line 22"/>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30807" name="Line 23"/>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30811" name="Group 27"/>
          <p:cNvGrpSpPr>
            <a:grpSpLocks/>
          </p:cNvGrpSpPr>
          <p:nvPr/>
        </p:nvGrpSpPr>
        <p:grpSpPr bwMode="auto">
          <a:xfrm>
            <a:off x="7772400" y="5791200"/>
            <a:ext cx="342900" cy="209550"/>
            <a:chOff x="2064" y="1776"/>
            <a:chExt cx="216" cy="132"/>
          </a:xfrm>
        </p:grpSpPr>
        <p:sp>
          <p:nvSpPr>
            <p:cNvPr id="630812" name="Line 28"/>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30813" name="Line 29"/>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30814" name="Group 30"/>
          <p:cNvGrpSpPr>
            <a:grpSpLocks/>
          </p:cNvGrpSpPr>
          <p:nvPr/>
        </p:nvGrpSpPr>
        <p:grpSpPr bwMode="auto">
          <a:xfrm>
            <a:off x="7467600" y="5257800"/>
            <a:ext cx="342900" cy="209550"/>
            <a:chOff x="2064" y="1776"/>
            <a:chExt cx="216" cy="132"/>
          </a:xfrm>
        </p:grpSpPr>
        <p:sp>
          <p:nvSpPr>
            <p:cNvPr id="630815" name="Line 31"/>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30816" name="Line 32"/>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2" name="Picture 4" descr="spectra2003"/>
          <p:cNvPicPr>
            <a:picLocks noChangeAspect="1" noChangeArrowheads="1"/>
          </p:cNvPicPr>
          <p:nvPr/>
        </p:nvPicPr>
        <p:blipFill>
          <a:blip r:embed="rId2" cstate="print"/>
          <a:srcRect/>
          <a:stretch>
            <a:fillRect/>
          </a:stretch>
        </p:blipFill>
        <p:spPr bwMode="auto">
          <a:xfrm>
            <a:off x="309563" y="155575"/>
            <a:ext cx="8605837" cy="6626225"/>
          </a:xfrm>
          <a:prstGeom prst="rect">
            <a:avLst/>
          </a:prstGeom>
          <a:noFill/>
        </p:spPr>
      </p:pic>
      <p:sp>
        <p:nvSpPr>
          <p:cNvPr id="631814" name="Oval 6"/>
          <p:cNvSpPr>
            <a:spLocks noChangeArrowheads="1"/>
          </p:cNvSpPr>
          <p:nvPr/>
        </p:nvSpPr>
        <p:spPr bwMode="auto">
          <a:xfrm>
            <a:off x="6477000" y="5715000"/>
            <a:ext cx="685800" cy="457200"/>
          </a:xfrm>
          <a:prstGeom prst="ellipse">
            <a:avLst/>
          </a:prstGeom>
          <a:noFill/>
          <a:ln w="19050" algn="ctr">
            <a:solidFill>
              <a:srgbClr val="CC0000"/>
            </a:solidFill>
            <a:round/>
            <a:headEnd/>
            <a:tailEnd/>
          </a:ln>
          <a:effectLst/>
        </p:spPr>
        <p:txBody>
          <a:bodyPr wrap="none" anchor="ctr"/>
          <a:lstStyle/>
          <a:p>
            <a:endParaRPr lang="en-US"/>
          </a:p>
        </p:txBody>
      </p:sp>
      <p:sp>
        <p:nvSpPr>
          <p:cNvPr id="631815" name="Text Box 7"/>
          <p:cNvSpPr txBox="1">
            <a:spLocks noChangeArrowheads="1"/>
          </p:cNvSpPr>
          <p:nvPr/>
        </p:nvSpPr>
        <p:spPr bwMode="auto">
          <a:xfrm>
            <a:off x="6591300" y="5181600"/>
            <a:ext cx="11811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c</a:t>
            </a:r>
            <a:r>
              <a:rPr lang="en-US" baseline="-25000">
                <a:solidFill>
                  <a:schemeClr val="bg2"/>
                </a:solidFill>
              </a:rPr>
              <a:t>biggest</a:t>
            </a:r>
          </a:p>
        </p:txBody>
      </p:sp>
      <p:sp>
        <p:nvSpPr>
          <p:cNvPr id="631817" name="Line 9"/>
          <p:cNvSpPr>
            <a:spLocks noChangeShapeType="1"/>
          </p:cNvSpPr>
          <p:nvPr/>
        </p:nvSpPr>
        <p:spPr bwMode="auto">
          <a:xfrm>
            <a:off x="10668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1818" name="Line 10"/>
          <p:cNvSpPr>
            <a:spLocks noChangeShapeType="1"/>
          </p:cNvSpPr>
          <p:nvPr/>
        </p:nvSpPr>
        <p:spPr bwMode="auto">
          <a:xfrm>
            <a:off x="16764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1819" name="Line 11"/>
          <p:cNvSpPr>
            <a:spLocks noChangeShapeType="1"/>
          </p:cNvSpPr>
          <p:nvPr/>
        </p:nvSpPr>
        <p:spPr bwMode="auto">
          <a:xfrm>
            <a:off x="22860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1820" name="Line 12"/>
          <p:cNvSpPr>
            <a:spLocks noChangeShapeType="1"/>
          </p:cNvSpPr>
          <p:nvPr/>
        </p:nvSpPr>
        <p:spPr bwMode="auto">
          <a:xfrm>
            <a:off x="29718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1821" name="Line 13"/>
          <p:cNvSpPr>
            <a:spLocks noChangeShapeType="1"/>
          </p:cNvSpPr>
          <p:nvPr/>
        </p:nvSpPr>
        <p:spPr bwMode="auto">
          <a:xfrm>
            <a:off x="36576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1822" name="Line 14"/>
          <p:cNvSpPr>
            <a:spLocks noChangeShapeType="1"/>
          </p:cNvSpPr>
          <p:nvPr/>
        </p:nvSpPr>
        <p:spPr bwMode="auto">
          <a:xfrm>
            <a:off x="43434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1823" name="Line 15"/>
          <p:cNvSpPr>
            <a:spLocks noChangeShapeType="1"/>
          </p:cNvSpPr>
          <p:nvPr/>
        </p:nvSpPr>
        <p:spPr bwMode="auto">
          <a:xfrm>
            <a:off x="51054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1824" name="Line 16"/>
          <p:cNvSpPr>
            <a:spLocks noChangeShapeType="1"/>
          </p:cNvSpPr>
          <p:nvPr/>
        </p:nvSpPr>
        <p:spPr bwMode="auto">
          <a:xfrm>
            <a:off x="57912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1825" name="Line 17"/>
          <p:cNvSpPr>
            <a:spLocks noChangeShapeType="1"/>
          </p:cNvSpPr>
          <p:nvPr/>
        </p:nvSpPr>
        <p:spPr bwMode="auto">
          <a:xfrm>
            <a:off x="64770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1826" name="Text Box 18"/>
          <p:cNvSpPr txBox="1">
            <a:spLocks noChangeArrowheads="1"/>
          </p:cNvSpPr>
          <p:nvPr/>
        </p:nvSpPr>
        <p:spPr bwMode="auto">
          <a:xfrm>
            <a:off x="1685925" y="3848100"/>
            <a:ext cx="3048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P</a:t>
            </a:r>
          </a:p>
        </p:txBody>
      </p:sp>
      <p:sp>
        <p:nvSpPr>
          <p:cNvPr id="631827" name="Text Box 19"/>
          <p:cNvSpPr txBox="1">
            <a:spLocks noChangeArrowheads="1"/>
          </p:cNvSpPr>
          <p:nvPr/>
        </p:nvSpPr>
        <p:spPr bwMode="auto">
          <a:xfrm>
            <a:off x="6248400" y="38481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I/L</a:t>
            </a:r>
          </a:p>
        </p:txBody>
      </p:sp>
      <p:sp>
        <p:nvSpPr>
          <p:cNvPr id="631828" name="Text Box 20"/>
          <p:cNvSpPr txBox="1">
            <a:spLocks noChangeArrowheads="1"/>
          </p:cNvSpPr>
          <p:nvPr/>
        </p:nvSpPr>
        <p:spPr bwMode="auto">
          <a:xfrm>
            <a:off x="62865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1166</a:t>
            </a:r>
          </a:p>
        </p:txBody>
      </p:sp>
      <p:sp>
        <p:nvSpPr>
          <p:cNvPr id="631829" name="Text Box 21"/>
          <p:cNvSpPr txBox="1">
            <a:spLocks noChangeArrowheads="1"/>
          </p:cNvSpPr>
          <p:nvPr/>
        </p:nvSpPr>
        <p:spPr bwMode="auto">
          <a:xfrm>
            <a:off x="8382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1166</a:t>
            </a:r>
          </a:p>
        </p:txBody>
      </p:sp>
      <p:sp>
        <p:nvSpPr>
          <p:cNvPr id="631830" name="Text Box 22"/>
          <p:cNvSpPr txBox="1">
            <a:spLocks noChangeArrowheads="1"/>
          </p:cNvSpPr>
          <p:nvPr/>
        </p:nvSpPr>
        <p:spPr bwMode="auto">
          <a:xfrm>
            <a:off x="56388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1052</a:t>
            </a:r>
          </a:p>
        </p:txBody>
      </p:sp>
      <p:sp>
        <p:nvSpPr>
          <p:cNvPr id="631831" name="Text Box 23"/>
          <p:cNvSpPr txBox="1">
            <a:spLocks noChangeArrowheads="1"/>
          </p:cNvSpPr>
          <p:nvPr/>
        </p:nvSpPr>
        <p:spPr bwMode="auto">
          <a:xfrm>
            <a:off x="62484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130</a:t>
            </a:r>
          </a:p>
        </p:txBody>
      </p:sp>
      <p:sp>
        <p:nvSpPr>
          <p:cNvPr id="631846" name="Text Box 38"/>
          <p:cNvSpPr txBox="1">
            <a:spLocks noChangeArrowheads="1"/>
          </p:cNvSpPr>
          <p:nvPr/>
        </p:nvSpPr>
        <p:spPr bwMode="auto">
          <a:xfrm>
            <a:off x="762000" y="1143000"/>
            <a:ext cx="3352800" cy="118745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No suitable z</a:t>
            </a:r>
            <a:r>
              <a:rPr lang="en-US" baseline="-25000">
                <a:solidFill>
                  <a:schemeClr val="bg2"/>
                </a:solidFill>
              </a:rPr>
              <a:t>biggest</a:t>
            </a:r>
            <a:r>
              <a:rPr lang="en-US">
                <a:solidFill>
                  <a:schemeClr val="bg2"/>
                </a:solidFill>
              </a:rPr>
              <a:t> ion! Remember 2</a:t>
            </a:r>
            <a:r>
              <a:rPr lang="en-US" baseline="30000">
                <a:solidFill>
                  <a:schemeClr val="bg2"/>
                </a:solidFill>
              </a:rPr>
              <a:t>nd</a:t>
            </a:r>
            <a:r>
              <a:rPr lang="en-US">
                <a:solidFill>
                  <a:schemeClr val="bg2"/>
                </a:solidFill>
              </a:rPr>
              <a:t> position is a proline?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6" name="Picture 4" descr="spectra2003"/>
          <p:cNvPicPr>
            <a:picLocks noChangeAspect="1" noChangeArrowheads="1"/>
          </p:cNvPicPr>
          <p:nvPr/>
        </p:nvPicPr>
        <p:blipFill>
          <a:blip r:embed="rId2" cstate="print"/>
          <a:srcRect/>
          <a:stretch>
            <a:fillRect/>
          </a:stretch>
        </p:blipFill>
        <p:spPr bwMode="auto">
          <a:xfrm>
            <a:off x="309563" y="155575"/>
            <a:ext cx="8605837" cy="6626225"/>
          </a:xfrm>
          <a:prstGeom prst="rect">
            <a:avLst/>
          </a:prstGeom>
          <a:noFill/>
        </p:spPr>
      </p:pic>
      <p:sp>
        <p:nvSpPr>
          <p:cNvPr id="632837" name="Line 5"/>
          <p:cNvSpPr>
            <a:spLocks noChangeShapeType="1"/>
          </p:cNvSpPr>
          <p:nvPr/>
        </p:nvSpPr>
        <p:spPr bwMode="auto">
          <a:xfrm>
            <a:off x="10668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2838" name="Line 6"/>
          <p:cNvSpPr>
            <a:spLocks noChangeShapeType="1"/>
          </p:cNvSpPr>
          <p:nvPr/>
        </p:nvSpPr>
        <p:spPr bwMode="auto">
          <a:xfrm>
            <a:off x="16764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2839" name="Line 7"/>
          <p:cNvSpPr>
            <a:spLocks noChangeShapeType="1"/>
          </p:cNvSpPr>
          <p:nvPr/>
        </p:nvSpPr>
        <p:spPr bwMode="auto">
          <a:xfrm>
            <a:off x="22860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2840" name="Line 8"/>
          <p:cNvSpPr>
            <a:spLocks noChangeShapeType="1"/>
          </p:cNvSpPr>
          <p:nvPr/>
        </p:nvSpPr>
        <p:spPr bwMode="auto">
          <a:xfrm>
            <a:off x="29718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2841" name="Line 9"/>
          <p:cNvSpPr>
            <a:spLocks noChangeShapeType="1"/>
          </p:cNvSpPr>
          <p:nvPr/>
        </p:nvSpPr>
        <p:spPr bwMode="auto">
          <a:xfrm>
            <a:off x="36576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2842" name="Line 10"/>
          <p:cNvSpPr>
            <a:spLocks noChangeShapeType="1"/>
          </p:cNvSpPr>
          <p:nvPr/>
        </p:nvSpPr>
        <p:spPr bwMode="auto">
          <a:xfrm>
            <a:off x="43434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2843" name="Line 11"/>
          <p:cNvSpPr>
            <a:spLocks noChangeShapeType="1"/>
          </p:cNvSpPr>
          <p:nvPr/>
        </p:nvSpPr>
        <p:spPr bwMode="auto">
          <a:xfrm>
            <a:off x="51054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2844" name="Line 12"/>
          <p:cNvSpPr>
            <a:spLocks noChangeShapeType="1"/>
          </p:cNvSpPr>
          <p:nvPr/>
        </p:nvSpPr>
        <p:spPr bwMode="auto">
          <a:xfrm>
            <a:off x="57912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2845" name="Line 13"/>
          <p:cNvSpPr>
            <a:spLocks noChangeShapeType="1"/>
          </p:cNvSpPr>
          <p:nvPr/>
        </p:nvSpPr>
        <p:spPr bwMode="auto">
          <a:xfrm>
            <a:off x="64770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2846" name="Text Box 14"/>
          <p:cNvSpPr txBox="1">
            <a:spLocks noChangeArrowheads="1"/>
          </p:cNvSpPr>
          <p:nvPr/>
        </p:nvSpPr>
        <p:spPr bwMode="auto">
          <a:xfrm>
            <a:off x="1685925" y="3848100"/>
            <a:ext cx="3048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P</a:t>
            </a:r>
          </a:p>
        </p:txBody>
      </p:sp>
      <p:sp>
        <p:nvSpPr>
          <p:cNvPr id="632847" name="Text Box 15"/>
          <p:cNvSpPr txBox="1">
            <a:spLocks noChangeArrowheads="1"/>
          </p:cNvSpPr>
          <p:nvPr/>
        </p:nvSpPr>
        <p:spPr bwMode="auto">
          <a:xfrm>
            <a:off x="6248400" y="38481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I/L</a:t>
            </a:r>
          </a:p>
        </p:txBody>
      </p:sp>
      <p:sp>
        <p:nvSpPr>
          <p:cNvPr id="632848" name="Text Box 16"/>
          <p:cNvSpPr txBox="1">
            <a:spLocks noChangeArrowheads="1"/>
          </p:cNvSpPr>
          <p:nvPr/>
        </p:nvSpPr>
        <p:spPr bwMode="auto">
          <a:xfrm>
            <a:off x="62865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1166</a:t>
            </a:r>
          </a:p>
        </p:txBody>
      </p:sp>
      <p:sp>
        <p:nvSpPr>
          <p:cNvPr id="632849" name="Text Box 17"/>
          <p:cNvSpPr txBox="1">
            <a:spLocks noChangeArrowheads="1"/>
          </p:cNvSpPr>
          <p:nvPr/>
        </p:nvSpPr>
        <p:spPr bwMode="auto">
          <a:xfrm>
            <a:off x="8382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1166</a:t>
            </a:r>
          </a:p>
        </p:txBody>
      </p:sp>
      <p:sp>
        <p:nvSpPr>
          <p:cNvPr id="632850" name="Text Box 18"/>
          <p:cNvSpPr txBox="1">
            <a:spLocks noChangeArrowheads="1"/>
          </p:cNvSpPr>
          <p:nvPr/>
        </p:nvSpPr>
        <p:spPr bwMode="auto">
          <a:xfrm>
            <a:off x="56388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1052</a:t>
            </a:r>
          </a:p>
        </p:txBody>
      </p:sp>
      <p:sp>
        <p:nvSpPr>
          <p:cNvPr id="632851" name="Text Box 19"/>
          <p:cNvSpPr txBox="1">
            <a:spLocks noChangeArrowheads="1"/>
          </p:cNvSpPr>
          <p:nvPr/>
        </p:nvSpPr>
        <p:spPr bwMode="auto">
          <a:xfrm>
            <a:off x="62484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130</a:t>
            </a:r>
          </a:p>
        </p:txBody>
      </p:sp>
      <p:sp>
        <p:nvSpPr>
          <p:cNvPr id="632852" name="Text Box 20"/>
          <p:cNvSpPr txBox="1">
            <a:spLocks noChangeArrowheads="1"/>
          </p:cNvSpPr>
          <p:nvPr/>
        </p:nvSpPr>
        <p:spPr bwMode="auto">
          <a:xfrm>
            <a:off x="714375" y="990600"/>
            <a:ext cx="3841750" cy="1187450"/>
          </a:xfrm>
          <a:prstGeom prst="rect">
            <a:avLst/>
          </a:prstGeom>
          <a:noFill/>
          <a:ln w="9525" algn="ctr">
            <a:noFill/>
            <a:miter lim="800000"/>
            <a:headEnd/>
            <a:tailEnd/>
          </a:ln>
          <a:effectLst/>
        </p:spPr>
        <p:txBody>
          <a:bodyPr wrap="none">
            <a:spAutoFit/>
          </a:bodyPr>
          <a:lstStyle/>
          <a:p>
            <a:pPr algn="l"/>
            <a:r>
              <a:rPr lang="en-US">
                <a:solidFill>
                  <a:srgbClr val="CC0000"/>
                </a:solidFill>
              </a:rPr>
              <a:t>Now find the first c ion (c</a:t>
            </a:r>
            <a:r>
              <a:rPr lang="en-US" baseline="-25000">
                <a:solidFill>
                  <a:srgbClr val="CC0000"/>
                </a:solidFill>
              </a:rPr>
              <a:t>1</a:t>
            </a:r>
            <a:r>
              <a:rPr lang="en-US">
                <a:solidFill>
                  <a:srgbClr val="CC0000"/>
                </a:solidFill>
              </a:rPr>
              <a:t>), </a:t>
            </a:r>
            <a:br>
              <a:rPr lang="en-US">
                <a:solidFill>
                  <a:srgbClr val="CC0000"/>
                </a:solidFill>
              </a:rPr>
            </a:br>
            <a:r>
              <a:rPr lang="en-US">
                <a:solidFill>
                  <a:srgbClr val="CC0000"/>
                </a:solidFill>
              </a:rPr>
              <a:t>look for c and z pairs, </a:t>
            </a:r>
            <a:br>
              <a:rPr lang="en-US">
                <a:solidFill>
                  <a:srgbClr val="CC0000"/>
                </a:solidFill>
              </a:rPr>
            </a:br>
            <a:r>
              <a:rPr lang="en-US">
                <a:solidFill>
                  <a:srgbClr val="CC0000"/>
                </a:solidFill>
              </a:rPr>
              <a:t>and sequence ladders</a:t>
            </a:r>
          </a:p>
        </p:txBody>
      </p:sp>
      <p:sp>
        <p:nvSpPr>
          <p:cNvPr id="632853" name="Text Box 21"/>
          <p:cNvSpPr txBox="1">
            <a:spLocks noChangeArrowheads="1"/>
          </p:cNvSpPr>
          <p:nvPr/>
        </p:nvSpPr>
        <p:spPr bwMode="auto">
          <a:xfrm>
            <a:off x="5105400" y="914400"/>
            <a:ext cx="3810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Let’s find c and z pairs!</a:t>
            </a:r>
          </a:p>
        </p:txBody>
      </p:sp>
      <p:sp>
        <p:nvSpPr>
          <p:cNvPr id="632854" name="Text Box 22"/>
          <p:cNvSpPr txBox="1">
            <a:spLocks noChangeArrowheads="1"/>
          </p:cNvSpPr>
          <p:nvPr/>
        </p:nvSpPr>
        <p:spPr bwMode="auto">
          <a:xfrm>
            <a:off x="5257800" y="1295400"/>
            <a:ext cx="3810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z + c = [M + H]</a:t>
            </a:r>
            <a:r>
              <a:rPr lang="en-US" baseline="30000">
                <a:solidFill>
                  <a:srgbClr val="CC0000"/>
                </a:solidFill>
              </a:rPr>
              <a:t>+1</a:t>
            </a:r>
            <a:r>
              <a:rPr lang="en-US">
                <a:solidFill>
                  <a:srgbClr val="CC0000"/>
                </a:solidFill>
              </a:rPr>
              <a:t> +2</a:t>
            </a:r>
          </a:p>
        </p:txBody>
      </p:sp>
      <p:sp>
        <p:nvSpPr>
          <p:cNvPr id="632855" name="Text Box 23"/>
          <p:cNvSpPr txBox="1">
            <a:spLocks noChangeArrowheads="1"/>
          </p:cNvSpPr>
          <p:nvPr/>
        </p:nvSpPr>
        <p:spPr bwMode="auto">
          <a:xfrm>
            <a:off x="5124450" y="1828800"/>
            <a:ext cx="3810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[M + H]</a:t>
            </a:r>
            <a:r>
              <a:rPr lang="en-US" baseline="30000">
                <a:solidFill>
                  <a:srgbClr val="CC0000"/>
                </a:solidFill>
              </a:rPr>
              <a:t>+1</a:t>
            </a:r>
            <a:r>
              <a:rPr lang="en-US">
                <a:solidFill>
                  <a:srgbClr val="CC0000"/>
                </a:solidFill>
              </a:rPr>
              <a:t> – c + 2 = z</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60" name="Picture 4" descr="spectra2003"/>
          <p:cNvPicPr>
            <a:picLocks noChangeAspect="1" noChangeArrowheads="1"/>
          </p:cNvPicPr>
          <p:nvPr/>
        </p:nvPicPr>
        <p:blipFill>
          <a:blip r:embed="rId2" cstate="print"/>
          <a:srcRect/>
          <a:stretch>
            <a:fillRect/>
          </a:stretch>
        </p:blipFill>
        <p:spPr bwMode="auto">
          <a:xfrm>
            <a:off x="309563" y="155575"/>
            <a:ext cx="8605837" cy="6626225"/>
          </a:xfrm>
          <a:prstGeom prst="rect">
            <a:avLst/>
          </a:prstGeom>
          <a:noFill/>
        </p:spPr>
      </p:pic>
      <p:sp>
        <p:nvSpPr>
          <p:cNvPr id="633872" name="Line 16"/>
          <p:cNvSpPr>
            <a:spLocks noChangeShapeType="1"/>
          </p:cNvSpPr>
          <p:nvPr/>
        </p:nvSpPr>
        <p:spPr bwMode="auto">
          <a:xfrm>
            <a:off x="10668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873" name="Line 17"/>
          <p:cNvSpPr>
            <a:spLocks noChangeShapeType="1"/>
          </p:cNvSpPr>
          <p:nvPr/>
        </p:nvSpPr>
        <p:spPr bwMode="auto">
          <a:xfrm>
            <a:off x="16764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874" name="Line 18"/>
          <p:cNvSpPr>
            <a:spLocks noChangeShapeType="1"/>
          </p:cNvSpPr>
          <p:nvPr/>
        </p:nvSpPr>
        <p:spPr bwMode="auto">
          <a:xfrm>
            <a:off x="22860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875" name="Line 19"/>
          <p:cNvSpPr>
            <a:spLocks noChangeShapeType="1"/>
          </p:cNvSpPr>
          <p:nvPr/>
        </p:nvSpPr>
        <p:spPr bwMode="auto">
          <a:xfrm>
            <a:off x="29718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876" name="Line 20"/>
          <p:cNvSpPr>
            <a:spLocks noChangeShapeType="1"/>
          </p:cNvSpPr>
          <p:nvPr/>
        </p:nvSpPr>
        <p:spPr bwMode="auto">
          <a:xfrm>
            <a:off x="36576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877" name="Line 21"/>
          <p:cNvSpPr>
            <a:spLocks noChangeShapeType="1"/>
          </p:cNvSpPr>
          <p:nvPr/>
        </p:nvSpPr>
        <p:spPr bwMode="auto">
          <a:xfrm>
            <a:off x="43434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878" name="Line 22"/>
          <p:cNvSpPr>
            <a:spLocks noChangeShapeType="1"/>
          </p:cNvSpPr>
          <p:nvPr/>
        </p:nvSpPr>
        <p:spPr bwMode="auto">
          <a:xfrm>
            <a:off x="51054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879" name="Line 23"/>
          <p:cNvSpPr>
            <a:spLocks noChangeShapeType="1"/>
          </p:cNvSpPr>
          <p:nvPr/>
        </p:nvSpPr>
        <p:spPr bwMode="auto">
          <a:xfrm>
            <a:off x="57912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880" name="Line 24"/>
          <p:cNvSpPr>
            <a:spLocks noChangeShapeType="1"/>
          </p:cNvSpPr>
          <p:nvPr/>
        </p:nvSpPr>
        <p:spPr bwMode="auto">
          <a:xfrm>
            <a:off x="71247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881" name="Text Box 25"/>
          <p:cNvSpPr txBox="1">
            <a:spLocks noChangeArrowheads="1"/>
          </p:cNvSpPr>
          <p:nvPr/>
        </p:nvSpPr>
        <p:spPr bwMode="auto">
          <a:xfrm>
            <a:off x="1685925" y="3848100"/>
            <a:ext cx="3048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P</a:t>
            </a:r>
          </a:p>
        </p:txBody>
      </p:sp>
      <p:sp>
        <p:nvSpPr>
          <p:cNvPr id="633882" name="Text Box 26"/>
          <p:cNvSpPr txBox="1">
            <a:spLocks noChangeArrowheads="1"/>
          </p:cNvSpPr>
          <p:nvPr/>
        </p:nvSpPr>
        <p:spPr bwMode="auto">
          <a:xfrm>
            <a:off x="6896100" y="38481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I/L</a:t>
            </a:r>
          </a:p>
        </p:txBody>
      </p:sp>
      <p:sp>
        <p:nvSpPr>
          <p:cNvPr id="633883" name="Text Box 27"/>
          <p:cNvSpPr txBox="1">
            <a:spLocks noChangeArrowheads="1"/>
          </p:cNvSpPr>
          <p:nvPr/>
        </p:nvSpPr>
        <p:spPr bwMode="auto">
          <a:xfrm>
            <a:off x="6886575"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1166</a:t>
            </a:r>
          </a:p>
        </p:txBody>
      </p:sp>
      <p:sp>
        <p:nvSpPr>
          <p:cNvPr id="633884" name="Text Box 28"/>
          <p:cNvSpPr txBox="1">
            <a:spLocks noChangeArrowheads="1"/>
          </p:cNvSpPr>
          <p:nvPr/>
        </p:nvSpPr>
        <p:spPr bwMode="auto">
          <a:xfrm>
            <a:off x="8382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1166</a:t>
            </a:r>
          </a:p>
        </p:txBody>
      </p:sp>
      <p:sp>
        <p:nvSpPr>
          <p:cNvPr id="633885" name="Text Box 29"/>
          <p:cNvSpPr txBox="1">
            <a:spLocks noChangeArrowheads="1"/>
          </p:cNvSpPr>
          <p:nvPr/>
        </p:nvSpPr>
        <p:spPr bwMode="auto">
          <a:xfrm>
            <a:off x="55626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965</a:t>
            </a:r>
          </a:p>
        </p:txBody>
      </p:sp>
      <p:sp>
        <p:nvSpPr>
          <p:cNvPr id="633886" name="Text Box 30"/>
          <p:cNvSpPr txBox="1">
            <a:spLocks noChangeArrowheads="1"/>
          </p:cNvSpPr>
          <p:nvPr/>
        </p:nvSpPr>
        <p:spPr bwMode="auto">
          <a:xfrm>
            <a:off x="68961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116</a:t>
            </a:r>
          </a:p>
        </p:txBody>
      </p:sp>
      <p:sp>
        <p:nvSpPr>
          <p:cNvPr id="633887" name="Text Box 31"/>
          <p:cNvSpPr txBox="1">
            <a:spLocks noChangeArrowheads="1"/>
          </p:cNvSpPr>
          <p:nvPr/>
        </p:nvSpPr>
        <p:spPr bwMode="auto">
          <a:xfrm>
            <a:off x="8382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174</a:t>
            </a:r>
          </a:p>
        </p:txBody>
      </p:sp>
      <p:sp>
        <p:nvSpPr>
          <p:cNvPr id="633888" name="Text Box 32"/>
          <p:cNvSpPr txBox="1">
            <a:spLocks noChangeArrowheads="1"/>
          </p:cNvSpPr>
          <p:nvPr/>
        </p:nvSpPr>
        <p:spPr bwMode="auto">
          <a:xfrm>
            <a:off x="14859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271</a:t>
            </a:r>
          </a:p>
        </p:txBody>
      </p:sp>
      <p:sp>
        <p:nvSpPr>
          <p:cNvPr id="633889" name="Text Box 33"/>
          <p:cNvSpPr txBox="1">
            <a:spLocks noChangeArrowheads="1"/>
          </p:cNvSpPr>
          <p:nvPr/>
        </p:nvSpPr>
        <p:spPr bwMode="auto">
          <a:xfrm>
            <a:off x="2085975"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358</a:t>
            </a:r>
          </a:p>
        </p:txBody>
      </p:sp>
      <p:sp>
        <p:nvSpPr>
          <p:cNvPr id="633890" name="Text Box 34"/>
          <p:cNvSpPr txBox="1">
            <a:spLocks noChangeArrowheads="1"/>
          </p:cNvSpPr>
          <p:nvPr/>
        </p:nvSpPr>
        <p:spPr bwMode="auto">
          <a:xfrm>
            <a:off x="2714625"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445</a:t>
            </a:r>
          </a:p>
        </p:txBody>
      </p:sp>
      <p:sp>
        <p:nvSpPr>
          <p:cNvPr id="633891" name="Text Box 35"/>
          <p:cNvSpPr txBox="1">
            <a:spLocks noChangeArrowheads="1"/>
          </p:cNvSpPr>
          <p:nvPr/>
        </p:nvSpPr>
        <p:spPr bwMode="auto">
          <a:xfrm>
            <a:off x="33528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573</a:t>
            </a:r>
          </a:p>
        </p:txBody>
      </p:sp>
      <p:sp>
        <p:nvSpPr>
          <p:cNvPr id="633892" name="Text Box 36"/>
          <p:cNvSpPr txBox="1">
            <a:spLocks noChangeArrowheads="1"/>
          </p:cNvSpPr>
          <p:nvPr/>
        </p:nvSpPr>
        <p:spPr bwMode="auto">
          <a:xfrm>
            <a:off x="41148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701</a:t>
            </a:r>
          </a:p>
        </p:txBody>
      </p:sp>
      <p:sp>
        <p:nvSpPr>
          <p:cNvPr id="633893" name="Text Box 37"/>
          <p:cNvSpPr txBox="1">
            <a:spLocks noChangeArrowheads="1"/>
          </p:cNvSpPr>
          <p:nvPr/>
        </p:nvSpPr>
        <p:spPr bwMode="auto">
          <a:xfrm>
            <a:off x="48768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802</a:t>
            </a:r>
          </a:p>
        </p:txBody>
      </p:sp>
      <p:sp>
        <p:nvSpPr>
          <p:cNvPr id="633894" name="Text Box 38"/>
          <p:cNvSpPr txBox="1">
            <a:spLocks noChangeArrowheads="1"/>
          </p:cNvSpPr>
          <p:nvPr/>
        </p:nvSpPr>
        <p:spPr bwMode="auto">
          <a:xfrm>
            <a:off x="54864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366</a:t>
            </a:r>
          </a:p>
        </p:txBody>
      </p:sp>
      <p:sp>
        <p:nvSpPr>
          <p:cNvPr id="633895" name="Text Box 39"/>
          <p:cNvSpPr txBox="1">
            <a:spLocks noChangeArrowheads="1"/>
          </p:cNvSpPr>
          <p:nvPr/>
        </p:nvSpPr>
        <p:spPr bwMode="auto">
          <a:xfrm>
            <a:off x="4905375"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467</a:t>
            </a:r>
          </a:p>
        </p:txBody>
      </p:sp>
      <p:sp>
        <p:nvSpPr>
          <p:cNvPr id="633896" name="Text Box 40"/>
          <p:cNvSpPr txBox="1">
            <a:spLocks noChangeArrowheads="1"/>
          </p:cNvSpPr>
          <p:nvPr/>
        </p:nvSpPr>
        <p:spPr bwMode="auto">
          <a:xfrm>
            <a:off x="41148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595</a:t>
            </a:r>
          </a:p>
        </p:txBody>
      </p:sp>
      <p:sp>
        <p:nvSpPr>
          <p:cNvPr id="633897" name="Text Box 41"/>
          <p:cNvSpPr txBox="1">
            <a:spLocks noChangeArrowheads="1"/>
          </p:cNvSpPr>
          <p:nvPr/>
        </p:nvSpPr>
        <p:spPr bwMode="auto">
          <a:xfrm>
            <a:off x="34290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723</a:t>
            </a:r>
          </a:p>
        </p:txBody>
      </p:sp>
      <p:sp>
        <p:nvSpPr>
          <p:cNvPr id="633898" name="Text Box 42"/>
          <p:cNvSpPr txBox="1">
            <a:spLocks noChangeArrowheads="1"/>
          </p:cNvSpPr>
          <p:nvPr/>
        </p:nvSpPr>
        <p:spPr bwMode="auto">
          <a:xfrm>
            <a:off x="27432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810</a:t>
            </a:r>
          </a:p>
        </p:txBody>
      </p:sp>
      <p:sp>
        <p:nvSpPr>
          <p:cNvPr id="633899" name="Text Box 43"/>
          <p:cNvSpPr txBox="1">
            <a:spLocks noChangeArrowheads="1"/>
          </p:cNvSpPr>
          <p:nvPr/>
        </p:nvSpPr>
        <p:spPr bwMode="auto">
          <a:xfrm>
            <a:off x="20574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897</a:t>
            </a:r>
          </a:p>
        </p:txBody>
      </p:sp>
      <p:sp>
        <p:nvSpPr>
          <p:cNvPr id="633900" name="Text Box 44"/>
          <p:cNvSpPr txBox="1">
            <a:spLocks noChangeArrowheads="1"/>
          </p:cNvSpPr>
          <p:nvPr/>
        </p:nvSpPr>
        <p:spPr bwMode="auto">
          <a:xfrm>
            <a:off x="14478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994</a:t>
            </a:r>
          </a:p>
        </p:txBody>
      </p:sp>
      <p:sp>
        <p:nvSpPr>
          <p:cNvPr id="633901" name="Text Box 45"/>
          <p:cNvSpPr txBox="1">
            <a:spLocks noChangeArrowheads="1"/>
          </p:cNvSpPr>
          <p:nvPr/>
        </p:nvSpPr>
        <p:spPr bwMode="auto">
          <a:xfrm>
            <a:off x="1066800" y="3848100"/>
            <a:ext cx="3048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R</a:t>
            </a:r>
          </a:p>
        </p:txBody>
      </p:sp>
      <p:sp>
        <p:nvSpPr>
          <p:cNvPr id="633902" name="Text Box 46"/>
          <p:cNvSpPr txBox="1">
            <a:spLocks noChangeArrowheads="1"/>
          </p:cNvSpPr>
          <p:nvPr/>
        </p:nvSpPr>
        <p:spPr bwMode="auto">
          <a:xfrm>
            <a:off x="2295525" y="3848100"/>
            <a:ext cx="3048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S</a:t>
            </a:r>
          </a:p>
        </p:txBody>
      </p:sp>
      <p:sp>
        <p:nvSpPr>
          <p:cNvPr id="633903" name="Text Box 47"/>
          <p:cNvSpPr txBox="1">
            <a:spLocks noChangeArrowheads="1"/>
          </p:cNvSpPr>
          <p:nvPr/>
        </p:nvSpPr>
        <p:spPr bwMode="auto">
          <a:xfrm>
            <a:off x="2971800" y="3848100"/>
            <a:ext cx="3048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S</a:t>
            </a:r>
          </a:p>
        </p:txBody>
      </p:sp>
      <p:sp>
        <p:nvSpPr>
          <p:cNvPr id="633904" name="Text Box 48"/>
          <p:cNvSpPr txBox="1">
            <a:spLocks noChangeArrowheads="1"/>
          </p:cNvSpPr>
          <p:nvPr/>
        </p:nvSpPr>
        <p:spPr bwMode="auto">
          <a:xfrm>
            <a:off x="3476625" y="3848100"/>
            <a:ext cx="7620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Q/K</a:t>
            </a:r>
          </a:p>
        </p:txBody>
      </p:sp>
      <p:sp>
        <p:nvSpPr>
          <p:cNvPr id="633905" name="Text Box 49"/>
          <p:cNvSpPr txBox="1">
            <a:spLocks noChangeArrowheads="1"/>
          </p:cNvSpPr>
          <p:nvPr/>
        </p:nvSpPr>
        <p:spPr bwMode="auto">
          <a:xfrm>
            <a:off x="5105400" y="3848100"/>
            <a:ext cx="3048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S</a:t>
            </a:r>
          </a:p>
        </p:txBody>
      </p:sp>
      <p:sp>
        <p:nvSpPr>
          <p:cNvPr id="633906" name="Text Box 50"/>
          <p:cNvSpPr txBox="1">
            <a:spLocks noChangeArrowheads="1"/>
          </p:cNvSpPr>
          <p:nvPr/>
        </p:nvSpPr>
        <p:spPr bwMode="auto">
          <a:xfrm>
            <a:off x="4152900" y="3848100"/>
            <a:ext cx="7620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Q/K</a:t>
            </a:r>
          </a:p>
        </p:txBody>
      </p:sp>
      <p:sp>
        <p:nvSpPr>
          <p:cNvPr id="633907" name="Text Box 51"/>
          <p:cNvSpPr txBox="1">
            <a:spLocks noChangeArrowheads="1"/>
          </p:cNvSpPr>
          <p:nvPr/>
        </p:nvSpPr>
        <p:spPr bwMode="auto">
          <a:xfrm>
            <a:off x="5695950" y="3848100"/>
            <a:ext cx="3048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T</a:t>
            </a:r>
          </a:p>
        </p:txBody>
      </p:sp>
      <p:sp>
        <p:nvSpPr>
          <p:cNvPr id="633908" name="Line 52"/>
          <p:cNvSpPr>
            <a:spLocks noChangeShapeType="1"/>
          </p:cNvSpPr>
          <p:nvPr/>
        </p:nvSpPr>
        <p:spPr bwMode="auto">
          <a:xfrm>
            <a:off x="6400800" y="4267200"/>
            <a:ext cx="381000" cy="0"/>
          </a:xfrm>
          <a:prstGeom prst="line">
            <a:avLst/>
          </a:prstGeom>
          <a:noFill/>
          <a:ln w="19050">
            <a:solidFill>
              <a:srgbClr val="000000"/>
            </a:solidFill>
            <a:round/>
            <a:headEnd/>
            <a:tailEnd/>
          </a:ln>
          <a:effectLst/>
        </p:spPr>
        <p:txBody>
          <a:bodyPr wrap="none" anchor="ctr"/>
          <a:lstStyle/>
          <a:p>
            <a:endParaRPr lang="en-US"/>
          </a:p>
        </p:txBody>
      </p:sp>
      <p:sp>
        <p:nvSpPr>
          <p:cNvPr id="633909" name="Text Box 53"/>
          <p:cNvSpPr txBox="1">
            <a:spLocks noChangeArrowheads="1"/>
          </p:cNvSpPr>
          <p:nvPr/>
        </p:nvSpPr>
        <p:spPr bwMode="auto">
          <a:xfrm>
            <a:off x="6172200" y="38481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I/L</a:t>
            </a:r>
          </a:p>
        </p:txBody>
      </p:sp>
      <p:sp>
        <p:nvSpPr>
          <p:cNvPr id="633910" name="Text Box 54"/>
          <p:cNvSpPr txBox="1">
            <a:spLocks noChangeArrowheads="1"/>
          </p:cNvSpPr>
          <p:nvPr/>
        </p:nvSpPr>
        <p:spPr bwMode="auto">
          <a:xfrm>
            <a:off x="6210300" y="3505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1052</a:t>
            </a:r>
          </a:p>
        </p:txBody>
      </p:sp>
      <p:sp>
        <p:nvSpPr>
          <p:cNvPr id="633911" name="Text Box 55"/>
          <p:cNvSpPr txBox="1">
            <a:spLocks noChangeArrowheads="1"/>
          </p:cNvSpPr>
          <p:nvPr/>
        </p:nvSpPr>
        <p:spPr bwMode="auto">
          <a:xfrm>
            <a:off x="61722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203</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5" name="Rectangle 5"/>
          <p:cNvSpPr>
            <a:spLocks noGrp="1" noChangeArrowheads="1"/>
          </p:cNvSpPr>
          <p:nvPr>
            <p:ph type="title"/>
          </p:nvPr>
        </p:nvSpPr>
        <p:spPr>
          <a:xfrm>
            <a:off x="685800" y="2743200"/>
            <a:ext cx="7772400" cy="1143000"/>
          </a:xfrm>
        </p:spPr>
        <p:txBody>
          <a:bodyPr/>
          <a:lstStyle/>
          <a:p>
            <a:r>
              <a:rPr lang="en-US" b="1">
                <a:latin typeface="Arial" charset="0"/>
              </a:rPr>
              <a:t>2</a:t>
            </a:r>
            <a:r>
              <a:rPr lang="en-US" b="1" baseline="30000">
                <a:latin typeface="Arial" charset="0"/>
              </a:rPr>
              <a:t>nd</a:t>
            </a:r>
            <a:r>
              <a:rPr lang="en-US" b="1">
                <a:latin typeface="Arial" charset="0"/>
              </a:rPr>
              <a:t> Example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2" name="Picture 4" descr="spectra1002"/>
          <p:cNvPicPr>
            <a:picLocks noChangeAspect="1" noChangeArrowheads="1"/>
          </p:cNvPicPr>
          <p:nvPr/>
        </p:nvPicPr>
        <p:blipFill>
          <a:blip r:embed="rId2" cstate="print"/>
          <a:srcRect/>
          <a:stretch>
            <a:fillRect/>
          </a:stretch>
        </p:blipFill>
        <p:spPr bwMode="auto">
          <a:xfrm>
            <a:off x="209550" y="76200"/>
            <a:ext cx="8763000" cy="6746875"/>
          </a:xfrm>
          <a:prstGeom prst="rect">
            <a:avLst/>
          </a:prstGeom>
          <a:noFill/>
        </p:spPr>
      </p:pic>
      <p:sp>
        <p:nvSpPr>
          <p:cNvPr id="570376" name="Text Box 8"/>
          <p:cNvSpPr txBox="1">
            <a:spLocks noChangeArrowheads="1"/>
          </p:cNvSpPr>
          <p:nvPr/>
        </p:nvSpPr>
        <p:spPr bwMode="auto">
          <a:xfrm>
            <a:off x="304800" y="685800"/>
            <a:ext cx="6553200" cy="1552575"/>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Important to know:</a:t>
            </a:r>
            <a:br>
              <a:rPr lang="en-US">
                <a:solidFill>
                  <a:schemeClr val="bg2"/>
                </a:solidFill>
              </a:rPr>
            </a:br>
            <a:r>
              <a:rPr lang="en-US">
                <a:solidFill>
                  <a:schemeClr val="bg2"/>
                </a:solidFill>
              </a:rPr>
              <a:t>This sample was converted to </a:t>
            </a:r>
            <a:r>
              <a:rPr lang="en-US" err="1">
                <a:solidFill>
                  <a:schemeClr val="bg2"/>
                </a:solidFill>
              </a:rPr>
              <a:t>Methylesters</a:t>
            </a:r>
            <a:r>
              <a:rPr lang="en-US">
                <a:solidFill>
                  <a:schemeClr val="bg2"/>
                </a:solidFill>
              </a:rPr>
              <a:t> </a:t>
            </a:r>
            <a:br>
              <a:rPr lang="en-US">
                <a:solidFill>
                  <a:schemeClr val="bg2"/>
                </a:solidFill>
              </a:rPr>
            </a:br>
            <a:r>
              <a:rPr lang="en-US">
                <a:solidFill>
                  <a:schemeClr val="bg2"/>
                </a:solidFill>
              </a:rPr>
              <a:t>(+14 on C-term and D/E side chains) </a:t>
            </a:r>
            <a:br>
              <a:rPr lang="en-US">
                <a:solidFill>
                  <a:schemeClr val="bg2"/>
                </a:solidFill>
              </a:rPr>
            </a:br>
            <a:r>
              <a:rPr lang="en-US">
                <a:solidFill>
                  <a:schemeClr val="bg2"/>
                </a:solidFill>
              </a:rPr>
              <a:t>and analyzed after IMAC!</a:t>
            </a:r>
          </a:p>
        </p:txBody>
      </p:sp>
      <p:sp>
        <p:nvSpPr>
          <p:cNvPr id="570377" name="Text Box 9"/>
          <p:cNvSpPr txBox="1">
            <a:spLocks noChangeArrowheads="1"/>
          </p:cNvSpPr>
          <p:nvPr/>
        </p:nvSpPr>
        <p:spPr bwMode="auto">
          <a:xfrm>
            <a:off x="1219200" y="3810000"/>
            <a:ext cx="5562600" cy="118745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Sample: </a:t>
            </a:r>
            <a:br>
              <a:rPr lang="en-US">
                <a:solidFill>
                  <a:schemeClr val="bg2"/>
                </a:solidFill>
              </a:rPr>
            </a:br>
            <a:r>
              <a:rPr lang="en-US">
                <a:solidFill>
                  <a:schemeClr val="bg2"/>
                </a:solidFill>
              </a:rPr>
              <a:t>Antigens from MHC molecules:  9mer with Proline in the 2</a:t>
            </a:r>
            <a:r>
              <a:rPr lang="en-US" baseline="30000">
                <a:solidFill>
                  <a:schemeClr val="bg2"/>
                </a:solidFill>
              </a:rPr>
              <a:t>nd</a:t>
            </a:r>
            <a:r>
              <a:rPr lang="en-US">
                <a:solidFill>
                  <a:schemeClr val="bg2"/>
                </a:solidFill>
              </a:rPr>
              <a:t> position!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descr="spectra1002"/>
          <p:cNvPicPr>
            <a:picLocks noChangeAspect="1" noChangeArrowheads="1"/>
          </p:cNvPicPr>
          <p:nvPr/>
        </p:nvPicPr>
        <p:blipFill>
          <a:blip r:embed="rId2" cstate="print"/>
          <a:srcRect/>
          <a:stretch>
            <a:fillRect/>
          </a:stretch>
        </p:blipFill>
        <p:spPr bwMode="auto">
          <a:xfrm>
            <a:off x="209550" y="38100"/>
            <a:ext cx="8763000" cy="6746875"/>
          </a:xfrm>
          <a:prstGeom prst="rect">
            <a:avLst/>
          </a:prstGeom>
          <a:noFill/>
        </p:spPr>
      </p:pic>
      <p:sp>
        <p:nvSpPr>
          <p:cNvPr id="621573" name="Text Box 5"/>
          <p:cNvSpPr txBox="1">
            <a:spLocks noChangeArrowheads="1"/>
          </p:cNvSpPr>
          <p:nvPr/>
        </p:nvSpPr>
        <p:spPr bwMode="auto">
          <a:xfrm>
            <a:off x="2819400" y="990600"/>
            <a:ext cx="3429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1. What charge state ?</a:t>
            </a:r>
          </a:p>
        </p:txBody>
      </p:sp>
      <p:sp>
        <p:nvSpPr>
          <p:cNvPr id="621575" name="Text Box 7"/>
          <p:cNvSpPr txBox="1">
            <a:spLocks noChangeArrowheads="1"/>
          </p:cNvSpPr>
          <p:nvPr/>
        </p:nvSpPr>
        <p:spPr bwMode="auto">
          <a:xfrm>
            <a:off x="2895600" y="1524000"/>
            <a:ext cx="31242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(372.5 </a:t>
            </a:r>
            <a:r>
              <a:rPr lang="en-US">
                <a:solidFill>
                  <a:schemeClr val="bg2"/>
                </a:solidFill>
                <a:cs typeface="Times New Roman" pitchFamily="18" charset="0"/>
              </a:rPr>
              <a:t>· 3) – 2 = 1115</a:t>
            </a:r>
          </a:p>
        </p:txBody>
      </p:sp>
      <p:sp>
        <p:nvSpPr>
          <p:cNvPr id="621579" name="Text Box 11"/>
          <p:cNvSpPr txBox="1">
            <a:spLocks noChangeArrowheads="1"/>
          </p:cNvSpPr>
          <p:nvPr/>
        </p:nvSpPr>
        <p:spPr bwMode="auto">
          <a:xfrm>
            <a:off x="1905000" y="4371975"/>
            <a:ext cx="3733800" cy="457200"/>
          </a:xfrm>
          <a:prstGeom prst="rect">
            <a:avLst/>
          </a:prstGeom>
          <a:noFill/>
          <a:ln w="9525" algn="ctr">
            <a:noFill/>
            <a:miter lim="800000"/>
            <a:headEnd/>
            <a:tailEnd/>
          </a:ln>
          <a:effectLst/>
        </p:spPr>
        <p:txBody>
          <a:bodyPr>
            <a:spAutoFit/>
          </a:bodyPr>
          <a:lstStyle/>
          <a:p>
            <a:pPr algn="l">
              <a:spcBef>
                <a:spcPct val="50000"/>
              </a:spcBef>
            </a:pPr>
            <a:r>
              <a:rPr lang="en-US">
                <a:solidFill>
                  <a:schemeClr val="bg2"/>
                </a:solidFill>
              </a:rPr>
              <a:t>[M + 2H]</a:t>
            </a:r>
            <a:r>
              <a:rPr lang="en-US" baseline="30000">
                <a:solidFill>
                  <a:schemeClr val="bg2"/>
                </a:solidFill>
              </a:rPr>
              <a:t>+2</a:t>
            </a:r>
            <a:r>
              <a:rPr lang="en-US">
                <a:solidFill>
                  <a:schemeClr val="bg2"/>
                </a:solidFill>
              </a:rPr>
              <a:t> = (1115 + 1) /2</a:t>
            </a:r>
            <a:endParaRPr lang="en-US"/>
          </a:p>
        </p:txBody>
      </p:sp>
      <p:sp>
        <p:nvSpPr>
          <p:cNvPr id="621580" name="Text Box 12"/>
          <p:cNvSpPr txBox="1">
            <a:spLocks noChangeArrowheads="1"/>
          </p:cNvSpPr>
          <p:nvPr/>
        </p:nvSpPr>
        <p:spPr bwMode="auto">
          <a:xfrm>
            <a:off x="1905000" y="3914775"/>
            <a:ext cx="3200400" cy="457200"/>
          </a:xfrm>
          <a:prstGeom prst="rect">
            <a:avLst/>
          </a:prstGeom>
          <a:noFill/>
          <a:ln w="9525" algn="ctr">
            <a:noFill/>
            <a:miter lim="800000"/>
            <a:headEnd/>
            <a:tailEnd/>
          </a:ln>
          <a:effectLst/>
        </p:spPr>
        <p:txBody>
          <a:bodyPr>
            <a:spAutoFit/>
          </a:bodyPr>
          <a:lstStyle/>
          <a:p>
            <a:pPr algn="l">
              <a:spcBef>
                <a:spcPct val="50000"/>
              </a:spcBef>
            </a:pPr>
            <a:r>
              <a:rPr lang="en-US">
                <a:solidFill>
                  <a:schemeClr val="bg2"/>
                </a:solidFill>
              </a:rPr>
              <a:t>[M + H]</a:t>
            </a:r>
            <a:r>
              <a:rPr lang="en-US" baseline="30000">
                <a:solidFill>
                  <a:schemeClr val="bg2"/>
                </a:solidFill>
              </a:rPr>
              <a:t>+1</a:t>
            </a:r>
            <a:r>
              <a:rPr lang="en-US">
                <a:solidFill>
                  <a:schemeClr val="bg2"/>
                </a:solidFill>
              </a:rPr>
              <a:t> + 1H /2</a:t>
            </a:r>
            <a:endParaRPr lang="en-US"/>
          </a:p>
        </p:txBody>
      </p:sp>
      <p:sp>
        <p:nvSpPr>
          <p:cNvPr id="621581" name="Text Box 13"/>
          <p:cNvSpPr txBox="1">
            <a:spLocks noChangeArrowheads="1"/>
          </p:cNvSpPr>
          <p:nvPr/>
        </p:nvSpPr>
        <p:spPr bwMode="auto">
          <a:xfrm>
            <a:off x="5467350" y="4371975"/>
            <a:ext cx="990600" cy="457200"/>
          </a:xfrm>
          <a:prstGeom prst="rect">
            <a:avLst/>
          </a:prstGeom>
          <a:noFill/>
          <a:ln w="9525" algn="ctr">
            <a:noFill/>
            <a:miter lim="800000"/>
            <a:headEnd/>
            <a:tailEnd/>
          </a:ln>
          <a:effectLst/>
        </p:spPr>
        <p:txBody>
          <a:bodyPr>
            <a:spAutoFit/>
          </a:bodyPr>
          <a:lstStyle/>
          <a:p>
            <a:pPr algn="l">
              <a:spcBef>
                <a:spcPct val="50000"/>
              </a:spcBef>
            </a:pPr>
            <a:r>
              <a:rPr lang="en-US">
                <a:solidFill>
                  <a:schemeClr val="bg2"/>
                </a:solidFill>
              </a:rPr>
              <a:t>= 558</a:t>
            </a:r>
            <a:endParaRPr lang="en-US"/>
          </a:p>
        </p:txBody>
      </p:sp>
      <p:sp>
        <p:nvSpPr>
          <p:cNvPr id="621583" name="Text Box 15"/>
          <p:cNvSpPr txBox="1">
            <a:spLocks noChangeArrowheads="1"/>
          </p:cNvSpPr>
          <p:nvPr/>
        </p:nvSpPr>
        <p:spPr bwMode="auto">
          <a:xfrm>
            <a:off x="4343400" y="3914775"/>
            <a:ext cx="2971800" cy="457200"/>
          </a:xfrm>
          <a:prstGeom prst="rect">
            <a:avLst/>
          </a:prstGeom>
          <a:noFill/>
          <a:ln w="9525" algn="ctr">
            <a:noFill/>
            <a:miter lim="800000"/>
            <a:headEnd/>
            <a:tailEnd/>
          </a:ln>
          <a:effectLst/>
        </p:spPr>
        <p:txBody>
          <a:bodyPr>
            <a:spAutoFit/>
          </a:bodyPr>
          <a:lstStyle/>
          <a:p>
            <a:pPr algn="l">
              <a:spcBef>
                <a:spcPct val="50000"/>
              </a:spcBef>
            </a:pPr>
            <a:r>
              <a:rPr lang="en-US">
                <a:solidFill>
                  <a:schemeClr val="bg2"/>
                </a:solidFill>
              </a:rPr>
              <a:t>= [M + 2H]</a:t>
            </a:r>
            <a:r>
              <a:rPr lang="en-US" baseline="30000">
                <a:solidFill>
                  <a:schemeClr val="bg2"/>
                </a:solidFill>
              </a:rPr>
              <a:t>+2</a:t>
            </a:r>
            <a:r>
              <a:rPr lang="en-US"/>
              <a:t> </a:t>
            </a:r>
          </a:p>
        </p:txBody>
      </p:sp>
      <p:sp>
        <p:nvSpPr>
          <p:cNvPr id="621585" name="Line 17"/>
          <p:cNvSpPr>
            <a:spLocks noChangeShapeType="1"/>
          </p:cNvSpPr>
          <p:nvPr/>
        </p:nvSpPr>
        <p:spPr bwMode="auto">
          <a:xfrm>
            <a:off x="4267200" y="2133600"/>
            <a:ext cx="0" cy="1828800"/>
          </a:xfrm>
          <a:prstGeom prst="line">
            <a:avLst/>
          </a:prstGeom>
          <a:noFill/>
          <a:ln w="28575">
            <a:solidFill>
              <a:srgbClr val="000000"/>
            </a:solidFill>
            <a:round/>
            <a:headEnd/>
            <a:tailEnd type="triangle" w="med" len="med"/>
          </a:ln>
          <a:effectLst/>
        </p:spPr>
        <p:txBody>
          <a:bodyPr wrap="none" anchor="ctr"/>
          <a:lstStyle/>
          <a:p>
            <a:endParaRPr lang="en-US"/>
          </a:p>
        </p:txBody>
      </p:sp>
      <p:sp>
        <p:nvSpPr>
          <p:cNvPr id="621586" name="Text Box 18"/>
          <p:cNvSpPr txBox="1">
            <a:spLocks noChangeArrowheads="1"/>
          </p:cNvSpPr>
          <p:nvPr/>
        </p:nvSpPr>
        <p:spPr bwMode="auto">
          <a:xfrm>
            <a:off x="4210050" y="2209800"/>
            <a:ext cx="12192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check</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8" name="Picture 4" descr="spectra1002"/>
          <p:cNvPicPr>
            <a:picLocks noChangeAspect="1" noChangeArrowheads="1"/>
          </p:cNvPicPr>
          <p:nvPr/>
        </p:nvPicPr>
        <p:blipFill>
          <a:blip r:embed="rId2" cstate="print"/>
          <a:srcRect/>
          <a:stretch>
            <a:fillRect/>
          </a:stretch>
        </p:blipFill>
        <p:spPr bwMode="auto">
          <a:xfrm>
            <a:off x="238125" y="111125"/>
            <a:ext cx="8763000" cy="6746875"/>
          </a:xfrm>
          <a:prstGeom prst="rect">
            <a:avLst/>
          </a:prstGeom>
          <a:noFill/>
        </p:spPr>
      </p:pic>
      <p:sp>
        <p:nvSpPr>
          <p:cNvPr id="584709" name="Oval 5"/>
          <p:cNvSpPr>
            <a:spLocks noChangeArrowheads="1"/>
          </p:cNvSpPr>
          <p:nvPr/>
        </p:nvSpPr>
        <p:spPr bwMode="auto">
          <a:xfrm>
            <a:off x="1447800" y="3810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584710" name="Oval 6"/>
          <p:cNvSpPr>
            <a:spLocks noChangeArrowheads="1"/>
          </p:cNvSpPr>
          <p:nvPr/>
        </p:nvSpPr>
        <p:spPr bwMode="auto">
          <a:xfrm>
            <a:off x="3124200" y="22098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584711" name="Oval 7"/>
          <p:cNvSpPr>
            <a:spLocks noChangeArrowheads="1"/>
          </p:cNvSpPr>
          <p:nvPr/>
        </p:nvSpPr>
        <p:spPr bwMode="auto">
          <a:xfrm>
            <a:off x="6248400" y="6096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584712" name="Oval 8"/>
          <p:cNvSpPr>
            <a:spLocks noChangeArrowheads="1"/>
          </p:cNvSpPr>
          <p:nvPr/>
        </p:nvSpPr>
        <p:spPr bwMode="auto">
          <a:xfrm>
            <a:off x="7924800" y="36576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584713" name="Line 9"/>
          <p:cNvSpPr>
            <a:spLocks noChangeShapeType="1"/>
          </p:cNvSpPr>
          <p:nvPr/>
        </p:nvSpPr>
        <p:spPr bwMode="auto">
          <a:xfrm flipV="1">
            <a:off x="6629400" y="1571625"/>
            <a:ext cx="457200" cy="304800"/>
          </a:xfrm>
          <a:prstGeom prst="line">
            <a:avLst/>
          </a:prstGeom>
          <a:noFill/>
          <a:ln w="19050">
            <a:solidFill>
              <a:srgbClr val="CC0000"/>
            </a:solidFill>
            <a:round/>
            <a:headEnd/>
            <a:tailEnd/>
          </a:ln>
          <a:effectLst/>
        </p:spPr>
        <p:txBody>
          <a:bodyPr wrap="none" anchor="ctr"/>
          <a:lstStyle/>
          <a:p>
            <a:endParaRPr lang="en-US"/>
          </a:p>
        </p:txBody>
      </p:sp>
      <p:sp>
        <p:nvSpPr>
          <p:cNvPr id="584714" name="Text Box 10"/>
          <p:cNvSpPr txBox="1">
            <a:spLocks noChangeArrowheads="1"/>
          </p:cNvSpPr>
          <p:nvPr/>
        </p:nvSpPr>
        <p:spPr bwMode="auto">
          <a:xfrm>
            <a:off x="6858000" y="1304925"/>
            <a:ext cx="20574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[M + 2H]</a:t>
            </a:r>
            <a:r>
              <a:rPr lang="en-US" baseline="30000">
                <a:solidFill>
                  <a:srgbClr val="CC0000"/>
                </a:solidFill>
              </a:rPr>
              <a:t>+2</a:t>
            </a:r>
          </a:p>
        </p:txBody>
      </p:sp>
      <p:sp>
        <p:nvSpPr>
          <p:cNvPr id="584715" name="Text Box 11"/>
          <p:cNvSpPr txBox="1">
            <a:spLocks noChangeArrowheads="1"/>
          </p:cNvSpPr>
          <p:nvPr/>
        </p:nvSpPr>
        <p:spPr bwMode="auto">
          <a:xfrm>
            <a:off x="6858000" y="533400"/>
            <a:ext cx="20574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[M + 3H]</a:t>
            </a:r>
            <a:r>
              <a:rPr lang="en-US" baseline="30000">
                <a:solidFill>
                  <a:srgbClr val="CC0000"/>
                </a:solidFill>
              </a:rPr>
              <a:t>+3</a:t>
            </a:r>
            <a:r>
              <a:rPr lang="en-US" baseline="30000">
                <a:solidFill>
                  <a:srgbClr val="CC0000"/>
                </a:solidFill>
                <a:cs typeface="Times New Roman" pitchFamily="18" charset="0"/>
              </a:rPr>
              <a:t>·</a:t>
            </a:r>
          </a:p>
        </p:txBody>
      </p:sp>
      <p:sp>
        <p:nvSpPr>
          <p:cNvPr id="584716" name="Text Box 12"/>
          <p:cNvSpPr txBox="1">
            <a:spLocks noChangeArrowheads="1"/>
          </p:cNvSpPr>
          <p:nvPr/>
        </p:nvSpPr>
        <p:spPr bwMode="auto">
          <a:xfrm>
            <a:off x="2971800" y="1447800"/>
            <a:ext cx="8382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+3</a:t>
            </a:r>
          </a:p>
        </p:txBody>
      </p:sp>
      <p:sp>
        <p:nvSpPr>
          <p:cNvPr id="584717" name="Text Box 13"/>
          <p:cNvSpPr txBox="1">
            <a:spLocks noChangeArrowheads="1"/>
          </p:cNvSpPr>
          <p:nvPr/>
        </p:nvSpPr>
        <p:spPr bwMode="auto">
          <a:xfrm>
            <a:off x="5486400" y="45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+2</a:t>
            </a:r>
          </a:p>
        </p:txBody>
      </p:sp>
      <p:sp>
        <p:nvSpPr>
          <p:cNvPr id="584718" name="Text Box 14"/>
          <p:cNvSpPr txBox="1">
            <a:spLocks noChangeArrowheads="1"/>
          </p:cNvSpPr>
          <p:nvPr/>
        </p:nvSpPr>
        <p:spPr bwMode="auto">
          <a:xfrm>
            <a:off x="7696200" y="4267200"/>
            <a:ext cx="8382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+1</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0" y="152400"/>
            <a:ext cx="9144000" cy="685800"/>
          </a:xfrm>
          <a:prstGeom prst="rect">
            <a:avLst/>
          </a:prstGeom>
          <a:noFill/>
          <a:ln w="9525">
            <a:noFill/>
            <a:miter lim="800000"/>
            <a:headEnd/>
            <a:tailEnd/>
          </a:ln>
        </p:spPr>
        <p:txBody>
          <a:bodyPr anchor="ctr"/>
          <a:lstStyle/>
          <a:p>
            <a:pPr eaLnBrk="1" hangingPunct="1"/>
            <a:r>
              <a:rPr lang="en-US" sz="3200" b="0">
                <a:solidFill>
                  <a:srgbClr val="FFFF00"/>
                </a:solidFill>
                <a:latin typeface="Arial" charset="0"/>
              </a:rPr>
              <a:t>Peptide Sequencing using Mass Spectrometry </a:t>
            </a:r>
          </a:p>
        </p:txBody>
      </p:sp>
      <p:grpSp>
        <p:nvGrpSpPr>
          <p:cNvPr id="2" name="Group 2"/>
          <p:cNvGrpSpPr>
            <a:grpSpLocks/>
          </p:cNvGrpSpPr>
          <p:nvPr/>
        </p:nvGrpSpPr>
        <p:grpSpPr bwMode="auto">
          <a:xfrm>
            <a:off x="630238" y="1447800"/>
            <a:ext cx="7827962" cy="992188"/>
            <a:chOff x="630238" y="1447800"/>
            <a:chExt cx="7828081" cy="991632"/>
          </a:xfrm>
        </p:grpSpPr>
        <p:sp>
          <p:nvSpPr>
            <p:cNvPr id="17836" name="Text Box 7"/>
            <p:cNvSpPr txBox="1">
              <a:spLocks noChangeArrowheads="1"/>
            </p:cNvSpPr>
            <p:nvPr/>
          </p:nvSpPr>
          <p:spPr bwMode="auto">
            <a:xfrm>
              <a:off x="694690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147</a:t>
              </a:r>
            </a:p>
          </p:txBody>
        </p:sp>
        <p:sp>
          <p:nvSpPr>
            <p:cNvPr id="17837" name="Text Box 8"/>
            <p:cNvSpPr txBox="1">
              <a:spLocks noChangeArrowheads="1"/>
            </p:cNvSpPr>
            <p:nvPr/>
          </p:nvSpPr>
          <p:spPr bwMode="auto">
            <a:xfrm>
              <a:off x="7061200"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K</a:t>
              </a:r>
              <a:endParaRPr lang="en-US" sz="2800" b="0">
                <a:solidFill>
                  <a:srgbClr val="FFFFFF"/>
                </a:solidFill>
                <a:latin typeface="Arial" charset="0"/>
              </a:endParaRPr>
            </a:p>
          </p:txBody>
        </p:sp>
        <p:sp>
          <p:nvSpPr>
            <p:cNvPr id="17838" name="Text Box 9"/>
            <p:cNvSpPr txBox="1">
              <a:spLocks noChangeArrowheads="1"/>
            </p:cNvSpPr>
            <p:nvPr/>
          </p:nvSpPr>
          <p:spPr bwMode="auto">
            <a:xfrm>
              <a:off x="6884988"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1166</a:t>
              </a:r>
            </a:p>
          </p:txBody>
        </p:sp>
        <p:sp>
          <p:nvSpPr>
            <p:cNvPr id="17839" name="Text Box 10"/>
            <p:cNvSpPr txBox="1">
              <a:spLocks noChangeArrowheads="1"/>
            </p:cNvSpPr>
            <p:nvPr/>
          </p:nvSpPr>
          <p:spPr bwMode="auto">
            <a:xfrm>
              <a:off x="6296025"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7840" name="Text Box 11"/>
            <p:cNvSpPr txBox="1">
              <a:spLocks noChangeArrowheads="1"/>
            </p:cNvSpPr>
            <p:nvPr/>
          </p:nvSpPr>
          <p:spPr bwMode="auto">
            <a:xfrm>
              <a:off x="618172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260</a:t>
              </a:r>
            </a:p>
          </p:txBody>
        </p:sp>
        <p:sp>
          <p:nvSpPr>
            <p:cNvPr id="17841" name="Text Box 12"/>
            <p:cNvSpPr txBox="1">
              <a:spLocks noChangeArrowheads="1"/>
            </p:cNvSpPr>
            <p:nvPr/>
          </p:nvSpPr>
          <p:spPr bwMode="auto">
            <a:xfrm>
              <a:off x="6119813"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1020</a:t>
              </a:r>
            </a:p>
          </p:txBody>
        </p:sp>
        <p:sp>
          <p:nvSpPr>
            <p:cNvPr id="17842" name="Text Box 13"/>
            <p:cNvSpPr txBox="1">
              <a:spLocks noChangeArrowheads="1"/>
            </p:cNvSpPr>
            <p:nvPr/>
          </p:nvSpPr>
          <p:spPr bwMode="auto">
            <a:xfrm>
              <a:off x="55959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7843" name="Text Box 14"/>
            <p:cNvSpPr txBox="1">
              <a:spLocks noChangeArrowheads="1"/>
            </p:cNvSpPr>
            <p:nvPr/>
          </p:nvSpPr>
          <p:spPr bwMode="auto">
            <a:xfrm>
              <a:off x="54800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389</a:t>
              </a:r>
            </a:p>
          </p:txBody>
        </p:sp>
        <p:sp>
          <p:nvSpPr>
            <p:cNvPr id="17844" name="Text Box 15"/>
            <p:cNvSpPr txBox="1">
              <a:spLocks noChangeArrowheads="1"/>
            </p:cNvSpPr>
            <p:nvPr/>
          </p:nvSpPr>
          <p:spPr bwMode="auto">
            <a:xfrm>
              <a:off x="5481638"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907</a:t>
              </a:r>
            </a:p>
          </p:txBody>
        </p:sp>
        <p:sp>
          <p:nvSpPr>
            <p:cNvPr id="17845" name="Text Box 16"/>
            <p:cNvSpPr txBox="1">
              <a:spLocks noChangeArrowheads="1"/>
            </p:cNvSpPr>
            <p:nvPr/>
          </p:nvSpPr>
          <p:spPr bwMode="auto">
            <a:xfrm>
              <a:off x="4957763"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D</a:t>
              </a:r>
              <a:endParaRPr lang="en-US" sz="2800" b="0">
                <a:solidFill>
                  <a:srgbClr val="FFFFFF"/>
                </a:solidFill>
                <a:latin typeface="Arial" charset="0"/>
              </a:endParaRPr>
            </a:p>
          </p:txBody>
        </p:sp>
        <p:sp>
          <p:nvSpPr>
            <p:cNvPr id="17846" name="Text Box 17"/>
            <p:cNvSpPr txBox="1">
              <a:spLocks noChangeArrowheads="1"/>
            </p:cNvSpPr>
            <p:nvPr/>
          </p:nvSpPr>
          <p:spPr bwMode="auto">
            <a:xfrm>
              <a:off x="48418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504</a:t>
              </a:r>
            </a:p>
          </p:txBody>
        </p:sp>
        <p:sp>
          <p:nvSpPr>
            <p:cNvPr id="17847" name="Text Box 18"/>
            <p:cNvSpPr txBox="1">
              <a:spLocks noChangeArrowheads="1"/>
            </p:cNvSpPr>
            <p:nvPr/>
          </p:nvSpPr>
          <p:spPr bwMode="auto">
            <a:xfrm>
              <a:off x="4843463"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778</a:t>
              </a:r>
            </a:p>
          </p:txBody>
        </p:sp>
        <p:sp>
          <p:nvSpPr>
            <p:cNvPr id="17848" name="Text Box 19"/>
            <p:cNvSpPr txBox="1">
              <a:spLocks noChangeArrowheads="1"/>
            </p:cNvSpPr>
            <p:nvPr/>
          </p:nvSpPr>
          <p:spPr bwMode="auto">
            <a:xfrm>
              <a:off x="4318000"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7849" name="Text Box 20"/>
            <p:cNvSpPr txBox="1">
              <a:spLocks noChangeArrowheads="1"/>
            </p:cNvSpPr>
            <p:nvPr/>
          </p:nvSpPr>
          <p:spPr bwMode="auto">
            <a:xfrm>
              <a:off x="4202113"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633</a:t>
              </a:r>
            </a:p>
          </p:txBody>
        </p:sp>
        <p:sp>
          <p:nvSpPr>
            <p:cNvPr id="17850" name="Text Box 21"/>
            <p:cNvSpPr txBox="1">
              <a:spLocks noChangeArrowheads="1"/>
            </p:cNvSpPr>
            <p:nvPr/>
          </p:nvSpPr>
          <p:spPr bwMode="auto">
            <a:xfrm>
              <a:off x="42037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663</a:t>
              </a:r>
            </a:p>
          </p:txBody>
        </p:sp>
        <p:sp>
          <p:nvSpPr>
            <p:cNvPr id="17851" name="Text Box 22"/>
            <p:cNvSpPr txBox="1">
              <a:spLocks noChangeArrowheads="1"/>
            </p:cNvSpPr>
            <p:nvPr/>
          </p:nvSpPr>
          <p:spPr bwMode="auto">
            <a:xfrm>
              <a:off x="36782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7852" name="Text Box 23"/>
            <p:cNvSpPr txBox="1">
              <a:spLocks noChangeArrowheads="1"/>
            </p:cNvSpPr>
            <p:nvPr/>
          </p:nvSpPr>
          <p:spPr bwMode="auto">
            <a:xfrm>
              <a:off x="35623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762</a:t>
              </a:r>
            </a:p>
          </p:txBody>
        </p:sp>
        <p:sp>
          <p:nvSpPr>
            <p:cNvPr id="17853" name="Text Box 24"/>
            <p:cNvSpPr txBox="1">
              <a:spLocks noChangeArrowheads="1"/>
            </p:cNvSpPr>
            <p:nvPr/>
          </p:nvSpPr>
          <p:spPr bwMode="auto">
            <a:xfrm>
              <a:off x="35814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534</a:t>
              </a:r>
            </a:p>
          </p:txBody>
        </p:sp>
        <p:sp>
          <p:nvSpPr>
            <p:cNvPr id="17854" name="Text Box 25"/>
            <p:cNvSpPr txBox="1">
              <a:spLocks noChangeArrowheads="1"/>
            </p:cNvSpPr>
            <p:nvPr/>
          </p:nvSpPr>
          <p:spPr bwMode="auto">
            <a:xfrm>
              <a:off x="3040063"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7855" name="Text Box 26"/>
            <p:cNvSpPr txBox="1">
              <a:spLocks noChangeArrowheads="1"/>
            </p:cNvSpPr>
            <p:nvPr/>
          </p:nvSpPr>
          <p:spPr bwMode="auto">
            <a:xfrm>
              <a:off x="29241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875</a:t>
              </a:r>
            </a:p>
          </p:txBody>
        </p:sp>
        <p:sp>
          <p:nvSpPr>
            <p:cNvPr id="17856" name="Text Box 27"/>
            <p:cNvSpPr txBox="1">
              <a:spLocks noChangeArrowheads="1"/>
            </p:cNvSpPr>
            <p:nvPr/>
          </p:nvSpPr>
          <p:spPr bwMode="auto">
            <a:xfrm>
              <a:off x="2943225"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405</a:t>
              </a:r>
            </a:p>
          </p:txBody>
        </p:sp>
        <p:sp>
          <p:nvSpPr>
            <p:cNvPr id="17857" name="Text Box 28"/>
            <p:cNvSpPr txBox="1">
              <a:spLocks noChangeArrowheads="1"/>
            </p:cNvSpPr>
            <p:nvPr/>
          </p:nvSpPr>
          <p:spPr bwMode="auto">
            <a:xfrm>
              <a:off x="2336800"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F</a:t>
              </a:r>
              <a:endParaRPr lang="en-US" sz="2800" b="0">
                <a:solidFill>
                  <a:srgbClr val="FFFFFF"/>
                </a:solidFill>
                <a:latin typeface="Arial" charset="0"/>
              </a:endParaRPr>
            </a:p>
          </p:txBody>
        </p:sp>
        <p:sp>
          <p:nvSpPr>
            <p:cNvPr id="17858" name="Text Box 29"/>
            <p:cNvSpPr txBox="1">
              <a:spLocks noChangeArrowheads="1"/>
            </p:cNvSpPr>
            <p:nvPr/>
          </p:nvSpPr>
          <p:spPr bwMode="auto">
            <a:xfrm>
              <a:off x="2159000"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1022</a:t>
              </a:r>
            </a:p>
          </p:txBody>
        </p:sp>
        <p:sp>
          <p:nvSpPr>
            <p:cNvPr id="17859" name="Text Box 30"/>
            <p:cNvSpPr txBox="1">
              <a:spLocks noChangeArrowheads="1"/>
            </p:cNvSpPr>
            <p:nvPr/>
          </p:nvSpPr>
          <p:spPr bwMode="auto">
            <a:xfrm>
              <a:off x="2239962"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292</a:t>
              </a:r>
            </a:p>
          </p:txBody>
        </p:sp>
        <p:sp>
          <p:nvSpPr>
            <p:cNvPr id="17860" name="Text Box 31"/>
            <p:cNvSpPr txBox="1">
              <a:spLocks noChangeArrowheads="1"/>
            </p:cNvSpPr>
            <p:nvPr/>
          </p:nvSpPr>
          <p:spPr bwMode="auto">
            <a:xfrm>
              <a:off x="1571625" y="1758950"/>
              <a:ext cx="3619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G</a:t>
              </a:r>
              <a:endParaRPr lang="en-US" sz="2800" b="0">
                <a:solidFill>
                  <a:srgbClr val="FFFFFF"/>
                </a:solidFill>
                <a:latin typeface="Arial" charset="0"/>
              </a:endParaRPr>
            </a:p>
          </p:txBody>
        </p:sp>
        <p:sp>
          <p:nvSpPr>
            <p:cNvPr id="17861" name="Text Box 32"/>
            <p:cNvSpPr txBox="1">
              <a:spLocks noChangeArrowheads="1"/>
            </p:cNvSpPr>
            <p:nvPr/>
          </p:nvSpPr>
          <p:spPr bwMode="auto">
            <a:xfrm>
              <a:off x="1393825"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1080</a:t>
              </a:r>
            </a:p>
          </p:txBody>
        </p:sp>
        <p:sp>
          <p:nvSpPr>
            <p:cNvPr id="17862" name="Text Box 33"/>
            <p:cNvSpPr txBox="1">
              <a:spLocks noChangeArrowheads="1"/>
            </p:cNvSpPr>
            <p:nvPr/>
          </p:nvSpPr>
          <p:spPr bwMode="auto">
            <a:xfrm>
              <a:off x="1474787"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145</a:t>
              </a:r>
            </a:p>
          </p:txBody>
        </p:sp>
        <p:sp>
          <p:nvSpPr>
            <p:cNvPr id="17863" name="Text Box 34"/>
            <p:cNvSpPr txBox="1">
              <a:spLocks noChangeArrowheads="1"/>
            </p:cNvSpPr>
            <p:nvPr/>
          </p:nvSpPr>
          <p:spPr bwMode="auto">
            <a:xfrm>
              <a:off x="808038" y="175260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S</a:t>
              </a:r>
              <a:endParaRPr lang="en-US" sz="2800" b="0">
                <a:solidFill>
                  <a:srgbClr val="FFFFFF"/>
                </a:solidFill>
                <a:latin typeface="Arial" charset="0"/>
              </a:endParaRPr>
            </a:p>
          </p:txBody>
        </p:sp>
        <p:sp>
          <p:nvSpPr>
            <p:cNvPr id="17864" name="Text Box 35"/>
            <p:cNvSpPr txBox="1">
              <a:spLocks noChangeArrowheads="1"/>
            </p:cNvSpPr>
            <p:nvPr/>
          </p:nvSpPr>
          <p:spPr bwMode="auto">
            <a:xfrm>
              <a:off x="630238"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1166</a:t>
              </a:r>
            </a:p>
          </p:txBody>
        </p:sp>
        <p:sp>
          <p:nvSpPr>
            <p:cNvPr id="17865" name="Text Box 36"/>
            <p:cNvSpPr txBox="1">
              <a:spLocks noChangeArrowheads="1"/>
            </p:cNvSpPr>
            <p:nvPr/>
          </p:nvSpPr>
          <p:spPr bwMode="auto">
            <a:xfrm>
              <a:off x="774700" y="1447800"/>
              <a:ext cx="438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88</a:t>
              </a:r>
            </a:p>
          </p:txBody>
        </p:sp>
        <p:sp>
          <p:nvSpPr>
            <p:cNvPr id="17866" name="Text Box 37"/>
            <p:cNvSpPr txBox="1">
              <a:spLocks noChangeArrowheads="1"/>
            </p:cNvSpPr>
            <p:nvPr/>
          </p:nvSpPr>
          <p:spPr bwMode="auto">
            <a:xfrm>
              <a:off x="7650163" y="2070100"/>
              <a:ext cx="787395"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y ions</a:t>
              </a:r>
            </a:p>
          </p:txBody>
        </p:sp>
        <p:sp>
          <p:nvSpPr>
            <p:cNvPr id="17867" name="Text Box 38"/>
            <p:cNvSpPr txBox="1">
              <a:spLocks noChangeArrowheads="1"/>
            </p:cNvSpPr>
            <p:nvPr/>
          </p:nvSpPr>
          <p:spPr bwMode="auto">
            <a:xfrm>
              <a:off x="7658100" y="1447800"/>
              <a:ext cx="800219"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b ions</a:t>
              </a:r>
            </a:p>
          </p:txBody>
        </p:sp>
      </p:grpSp>
      <p:grpSp>
        <p:nvGrpSpPr>
          <p:cNvPr id="3" name="Group 468"/>
          <p:cNvGrpSpPr>
            <a:grpSpLocks/>
          </p:cNvGrpSpPr>
          <p:nvPr/>
        </p:nvGrpSpPr>
        <p:grpSpPr bwMode="auto">
          <a:xfrm>
            <a:off x="2362200" y="1371600"/>
            <a:ext cx="1041400" cy="1295400"/>
            <a:chOff x="2312" y="864"/>
            <a:chExt cx="656" cy="816"/>
          </a:xfrm>
        </p:grpSpPr>
        <p:sp>
          <p:nvSpPr>
            <p:cNvPr id="17833" name="Line 465"/>
            <p:cNvSpPr>
              <a:spLocks noChangeShapeType="1"/>
            </p:cNvSpPr>
            <p:nvPr/>
          </p:nvSpPr>
          <p:spPr bwMode="auto">
            <a:xfrm>
              <a:off x="2640" y="864"/>
              <a:ext cx="0" cy="816"/>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17834" name="Line 466"/>
            <p:cNvSpPr>
              <a:spLocks noChangeShapeType="1"/>
            </p:cNvSpPr>
            <p:nvPr/>
          </p:nvSpPr>
          <p:spPr bwMode="auto">
            <a:xfrm>
              <a:off x="2312" y="872"/>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17835" name="Line 467"/>
            <p:cNvSpPr>
              <a:spLocks noChangeShapeType="1"/>
            </p:cNvSpPr>
            <p:nvPr/>
          </p:nvSpPr>
          <p:spPr bwMode="auto">
            <a:xfrm>
              <a:off x="2632" y="1674"/>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grpSp>
      <p:grpSp>
        <p:nvGrpSpPr>
          <p:cNvPr id="4" name="Group 878"/>
          <p:cNvGrpSpPr>
            <a:grpSpLocks/>
          </p:cNvGrpSpPr>
          <p:nvPr/>
        </p:nvGrpSpPr>
        <p:grpSpPr bwMode="auto">
          <a:xfrm>
            <a:off x="300038" y="2654300"/>
            <a:ext cx="8736012" cy="3960813"/>
            <a:chOff x="300038" y="2654300"/>
            <a:chExt cx="8736012" cy="3960813"/>
          </a:xfrm>
        </p:grpSpPr>
        <p:grpSp>
          <p:nvGrpSpPr>
            <p:cNvPr id="5" name="Group 462"/>
            <p:cNvGrpSpPr>
              <a:grpSpLocks/>
            </p:cNvGrpSpPr>
            <p:nvPr/>
          </p:nvGrpSpPr>
          <p:grpSpPr bwMode="auto">
            <a:xfrm>
              <a:off x="300038" y="2916238"/>
              <a:ext cx="8736012" cy="3698875"/>
              <a:chOff x="300038" y="2916238"/>
              <a:chExt cx="8736012" cy="3698875"/>
            </a:xfrm>
          </p:grpSpPr>
          <p:sp>
            <p:nvSpPr>
              <p:cNvPr id="17432" name="Rectangle 39"/>
              <p:cNvSpPr>
                <a:spLocks noChangeArrowheads="1"/>
              </p:cNvSpPr>
              <p:nvPr/>
            </p:nvSpPr>
            <p:spPr bwMode="auto">
              <a:xfrm>
                <a:off x="4295775" y="62484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m/z</a:t>
                </a:r>
              </a:p>
            </p:txBody>
          </p:sp>
          <p:sp>
            <p:nvSpPr>
              <p:cNvPr id="17433" name="Line 40"/>
              <p:cNvSpPr>
                <a:spLocks noChangeShapeType="1"/>
              </p:cNvSpPr>
              <p:nvPr/>
            </p:nvSpPr>
            <p:spPr bwMode="auto">
              <a:xfrm flipV="1">
                <a:off x="1112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34" name="Line 41"/>
              <p:cNvSpPr>
                <a:spLocks noChangeShapeType="1"/>
              </p:cNvSpPr>
              <p:nvPr/>
            </p:nvSpPr>
            <p:spPr bwMode="auto">
              <a:xfrm flipV="1">
                <a:off x="1146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35" name="Line 42"/>
              <p:cNvSpPr>
                <a:spLocks noChangeShapeType="1"/>
              </p:cNvSpPr>
              <p:nvPr/>
            </p:nvSpPr>
            <p:spPr bwMode="auto">
              <a:xfrm flipV="1">
                <a:off x="1182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36" name="Line 43"/>
              <p:cNvSpPr>
                <a:spLocks noChangeShapeType="1"/>
              </p:cNvSpPr>
              <p:nvPr/>
            </p:nvSpPr>
            <p:spPr bwMode="auto">
              <a:xfrm flipV="1">
                <a:off x="1204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37" name="Line 44"/>
              <p:cNvSpPr>
                <a:spLocks noChangeShapeType="1"/>
              </p:cNvSpPr>
              <p:nvPr/>
            </p:nvSpPr>
            <p:spPr bwMode="auto">
              <a:xfrm flipV="1">
                <a:off x="129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38" name="Line 45"/>
              <p:cNvSpPr>
                <a:spLocks noChangeShapeType="1"/>
              </p:cNvSpPr>
              <p:nvPr/>
            </p:nvSpPr>
            <p:spPr bwMode="auto">
              <a:xfrm flipV="1">
                <a:off x="130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39" name="Line 46"/>
              <p:cNvSpPr>
                <a:spLocks noChangeShapeType="1"/>
              </p:cNvSpPr>
              <p:nvPr/>
            </p:nvSpPr>
            <p:spPr bwMode="auto">
              <a:xfrm flipV="1">
                <a:off x="131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0" name="Line 47"/>
              <p:cNvSpPr>
                <a:spLocks noChangeShapeType="1"/>
              </p:cNvSpPr>
              <p:nvPr/>
            </p:nvSpPr>
            <p:spPr bwMode="auto">
              <a:xfrm flipV="1">
                <a:off x="1328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1" name="Line 48"/>
              <p:cNvSpPr>
                <a:spLocks noChangeShapeType="1"/>
              </p:cNvSpPr>
              <p:nvPr/>
            </p:nvSpPr>
            <p:spPr bwMode="auto">
              <a:xfrm flipV="1">
                <a:off x="1341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2" name="Line 49"/>
              <p:cNvSpPr>
                <a:spLocks noChangeShapeType="1"/>
              </p:cNvSpPr>
              <p:nvPr/>
            </p:nvSpPr>
            <p:spPr bwMode="auto">
              <a:xfrm flipV="1">
                <a:off x="1352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3" name="Line 50"/>
              <p:cNvSpPr>
                <a:spLocks noChangeShapeType="1"/>
              </p:cNvSpPr>
              <p:nvPr/>
            </p:nvSpPr>
            <p:spPr bwMode="auto">
              <a:xfrm flipV="1">
                <a:off x="1385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4" name="Line 51"/>
              <p:cNvSpPr>
                <a:spLocks noChangeShapeType="1"/>
              </p:cNvSpPr>
              <p:nvPr/>
            </p:nvSpPr>
            <p:spPr bwMode="auto">
              <a:xfrm flipV="1">
                <a:off x="1398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5" name="Line 52"/>
              <p:cNvSpPr>
                <a:spLocks noChangeShapeType="1"/>
              </p:cNvSpPr>
              <p:nvPr/>
            </p:nvSpPr>
            <p:spPr bwMode="auto">
              <a:xfrm flipV="1">
                <a:off x="1409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6" name="Line 53"/>
              <p:cNvSpPr>
                <a:spLocks noChangeShapeType="1"/>
              </p:cNvSpPr>
              <p:nvPr/>
            </p:nvSpPr>
            <p:spPr bwMode="auto">
              <a:xfrm flipV="1">
                <a:off x="1420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7" name="Line 54"/>
              <p:cNvSpPr>
                <a:spLocks noChangeShapeType="1"/>
              </p:cNvSpPr>
              <p:nvPr/>
            </p:nvSpPr>
            <p:spPr bwMode="auto">
              <a:xfrm flipV="1">
                <a:off x="1431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8" name="Line 55"/>
              <p:cNvSpPr>
                <a:spLocks noChangeShapeType="1"/>
              </p:cNvSpPr>
              <p:nvPr/>
            </p:nvSpPr>
            <p:spPr bwMode="auto">
              <a:xfrm flipV="1">
                <a:off x="1443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49" name="Line 56"/>
              <p:cNvSpPr>
                <a:spLocks noChangeShapeType="1"/>
              </p:cNvSpPr>
              <p:nvPr/>
            </p:nvSpPr>
            <p:spPr bwMode="auto">
              <a:xfrm flipV="1">
                <a:off x="145415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0" name="Line 57"/>
              <p:cNvSpPr>
                <a:spLocks noChangeShapeType="1"/>
              </p:cNvSpPr>
              <p:nvPr/>
            </p:nvSpPr>
            <p:spPr bwMode="auto">
              <a:xfrm flipV="1">
                <a:off x="1465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1" name="Line 58"/>
              <p:cNvSpPr>
                <a:spLocks noChangeShapeType="1"/>
              </p:cNvSpPr>
              <p:nvPr/>
            </p:nvSpPr>
            <p:spPr bwMode="auto">
              <a:xfrm flipV="1">
                <a:off x="1476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2" name="Line 59"/>
              <p:cNvSpPr>
                <a:spLocks noChangeShapeType="1"/>
              </p:cNvSpPr>
              <p:nvPr/>
            </p:nvSpPr>
            <p:spPr bwMode="auto">
              <a:xfrm flipV="1">
                <a:off x="1489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3" name="Line 60"/>
              <p:cNvSpPr>
                <a:spLocks noChangeShapeType="1"/>
              </p:cNvSpPr>
              <p:nvPr/>
            </p:nvSpPr>
            <p:spPr bwMode="auto">
              <a:xfrm flipV="1">
                <a:off x="1500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4" name="Line 61"/>
              <p:cNvSpPr>
                <a:spLocks noChangeShapeType="1"/>
              </p:cNvSpPr>
              <p:nvPr/>
            </p:nvSpPr>
            <p:spPr bwMode="auto">
              <a:xfrm flipV="1">
                <a:off x="1524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5" name="Line 62"/>
              <p:cNvSpPr>
                <a:spLocks noChangeShapeType="1"/>
              </p:cNvSpPr>
              <p:nvPr/>
            </p:nvSpPr>
            <p:spPr bwMode="auto">
              <a:xfrm flipV="1">
                <a:off x="1546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6" name="Line 63"/>
              <p:cNvSpPr>
                <a:spLocks noChangeShapeType="1"/>
              </p:cNvSpPr>
              <p:nvPr/>
            </p:nvSpPr>
            <p:spPr bwMode="auto">
              <a:xfrm flipV="1">
                <a:off x="15573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7" name="Line 64"/>
              <p:cNvSpPr>
                <a:spLocks noChangeShapeType="1"/>
              </p:cNvSpPr>
              <p:nvPr/>
            </p:nvSpPr>
            <p:spPr bwMode="auto">
              <a:xfrm flipV="1">
                <a:off x="1568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8" name="Line 65"/>
              <p:cNvSpPr>
                <a:spLocks noChangeShapeType="1"/>
              </p:cNvSpPr>
              <p:nvPr/>
            </p:nvSpPr>
            <p:spPr bwMode="auto">
              <a:xfrm flipV="1">
                <a:off x="159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59" name="Line 66"/>
              <p:cNvSpPr>
                <a:spLocks noChangeShapeType="1"/>
              </p:cNvSpPr>
              <p:nvPr/>
            </p:nvSpPr>
            <p:spPr bwMode="auto">
              <a:xfrm flipV="1">
                <a:off x="1603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0" name="Line 67"/>
              <p:cNvSpPr>
                <a:spLocks noChangeShapeType="1"/>
              </p:cNvSpPr>
              <p:nvPr/>
            </p:nvSpPr>
            <p:spPr bwMode="auto">
              <a:xfrm flipV="1">
                <a:off x="1612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1" name="Line 68"/>
              <p:cNvSpPr>
                <a:spLocks noChangeShapeType="1"/>
              </p:cNvSpPr>
              <p:nvPr/>
            </p:nvSpPr>
            <p:spPr bwMode="auto">
              <a:xfrm flipV="1">
                <a:off x="1624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2" name="Line 69"/>
              <p:cNvSpPr>
                <a:spLocks noChangeShapeType="1"/>
              </p:cNvSpPr>
              <p:nvPr/>
            </p:nvSpPr>
            <p:spPr bwMode="auto">
              <a:xfrm flipV="1">
                <a:off x="1649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3" name="Line 70"/>
              <p:cNvSpPr>
                <a:spLocks noChangeShapeType="1"/>
              </p:cNvSpPr>
              <p:nvPr/>
            </p:nvSpPr>
            <p:spPr bwMode="auto">
              <a:xfrm flipV="1">
                <a:off x="1660525" y="5657850"/>
                <a:ext cx="0" cy="3444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4" name="Line 71"/>
              <p:cNvSpPr>
                <a:spLocks noChangeShapeType="1"/>
              </p:cNvSpPr>
              <p:nvPr/>
            </p:nvSpPr>
            <p:spPr bwMode="auto">
              <a:xfrm flipV="1">
                <a:off x="1671638" y="5962650"/>
                <a:ext cx="0" cy="39688"/>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5" name="Line 72"/>
              <p:cNvSpPr>
                <a:spLocks noChangeShapeType="1"/>
              </p:cNvSpPr>
              <p:nvPr/>
            </p:nvSpPr>
            <p:spPr bwMode="auto">
              <a:xfrm flipV="1">
                <a:off x="1693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6" name="Line 73"/>
              <p:cNvSpPr>
                <a:spLocks noChangeShapeType="1"/>
              </p:cNvSpPr>
              <p:nvPr/>
            </p:nvSpPr>
            <p:spPr bwMode="auto">
              <a:xfrm flipV="1">
                <a:off x="1704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7" name="Line 74"/>
              <p:cNvSpPr>
                <a:spLocks noChangeShapeType="1"/>
              </p:cNvSpPr>
              <p:nvPr/>
            </p:nvSpPr>
            <p:spPr bwMode="auto">
              <a:xfrm flipV="1">
                <a:off x="1727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8" name="Line 75"/>
              <p:cNvSpPr>
                <a:spLocks noChangeShapeType="1"/>
              </p:cNvSpPr>
              <p:nvPr/>
            </p:nvSpPr>
            <p:spPr bwMode="auto">
              <a:xfrm flipV="1">
                <a:off x="1739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69" name="Line 76"/>
              <p:cNvSpPr>
                <a:spLocks noChangeShapeType="1"/>
              </p:cNvSpPr>
              <p:nvPr/>
            </p:nvSpPr>
            <p:spPr bwMode="auto">
              <a:xfrm flipV="1">
                <a:off x="1751013" y="5913438"/>
                <a:ext cx="0" cy="889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0" name="Line 77"/>
              <p:cNvSpPr>
                <a:spLocks noChangeShapeType="1"/>
              </p:cNvSpPr>
              <p:nvPr/>
            </p:nvSpPr>
            <p:spPr bwMode="auto">
              <a:xfrm flipV="1">
                <a:off x="1762125" y="5903913"/>
                <a:ext cx="0" cy="984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1" name="Line 78"/>
              <p:cNvSpPr>
                <a:spLocks noChangeShapeType="1"/>
              </p:cNvSpPr>
              <p:nvPr/>
            </p:nvSpPr>
            <p:spPr bwMode="auto">
              <a:xfrm flipV="1">
                <a:off x="17748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2" name="Line 79"/>
              <p:cNvSpPr>
                <a:spLocks noChangeShapeType="1"/>
              </p:cNvSpPr>
              <p:nvPr/>
            </p:nvSpPr>
            <p:spPr bwMode="auto">
              <a:xfrm flipV="1">
                <a:off x="1819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3" name="Line 80"/>
              <p:cNvSpPr>
                <a:spLocks noChangeShapeType="1"/>
              </p:cNvSpPr>
              <p:nvPr/>
            </p:nvSpPr>
            <p:spPr bwMode="auto">
              <a:xfrm flipV="1">
                <a:off x="1831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4" name="Line 81"/>
              <p:cNvSpPr>
                <a:spLocks noChangeShapeType="1"/>
              </p:cNvSpPr>
              <p:nvPr/>
            </p:nvSpPr>
            <p:spPr bwMode="auto">
              <a:xfrm flipV="1">
                <a:off x="184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5" name="Line 82"/>
              <p:cNvSpPr>
                <a:spLocks noChangeShapeType="1"/>
              </p:cNvSpPr>
              <p:nvPr/>
            </p:nvSpPr>
            <p:spPr bwMode="auto">
              <a:xfrm flipV="1">
                <a:off x="18542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6" name="Line 83"/>
              <p:cNvSpPr>
                <a:spLocks noChangeShapeType="1"/>
              </p:cNvSpPr>
              <p:nvPr/>
            </p:nvSpPr>
            <p:spPr bwMode="auto">
              <a:xfrm flipV="1">
                <a:off x="1865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7" name="Line 84"/>
              <p:cNvSpPr>
                <a:spLocks noChangeShapeType="1"/>
              </p:cNvSpPr>
              <p:nvPr/>
            </p:nvSpPr>
            <p:spPr bwMode="auto">
              <a:xfrm flipV="1">
                <a:off x="1876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8" name="Line 85"/>
              <p:cNvSpPr>
                <a:spLocks noChangeShapeType="1"/>
              </p:cNvSpPr>
              <p:nvPr/>
            </p:nvSpPr>
            <p:spPr bwMode="auto">
              <a:xfrm flipV="1">
                <a:off x="1889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79" name="Line 86"/>
              <p:cNvSpPr>
                <a:spLocks noChangeShapeType="1"/>
              </p:cNvSpPr>
              <p:nvPr/>
            </p:nvSpPr>
            <p:spPr bwMode="auto">
              <a:xfrm flipV="1">
                <a:off x="19208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0" name="Line 87"/>
              <p:cNvSpPr>
                <a:spLocks noChangeShapeType="1"/>
              </p:cNvSpPr>
              <p:nvPr/>
            </p:nvSpPr>
            <p:spPr bwMode="auto">
              <a:xfrm flipV="1">
                <a:off x="19685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1" name="Line 88"/>
              <p:cNvSpPr>
                <a:spLocks noChangeShapeType="1"/>
              </p:cNvSpPr>
              <p:nvPr/>
            </p:nvSpPr>
            <p:spPr bwMode="auto">
              <a:xfrm flipV="1">
                <a:off x="1979613" y="5383213"/>
                <a:ext cx="0" cy="6191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2" name="Line 89"/>
              <p:cNvSpPr>
                <a:spLocks noChangeShapeType="1"/>
              </p:cNvSpPr>
              <p:nvPr/>
            </p:nvSpPr>
            <p:spPr bwMode="auto">
              <a:xfrm flipV="1">
                <a:off x="199072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3" name="Line 90"/>
              <p:cNvSpPr>
                <a:spLocks noChangeShapeType="1"/>
              </p:cNvSpPr>
              <p:nvPr/>
            </p:nvSpPr>
            <p:spPr bwMode="auto">
              <a:xfrm flipV="1">
                <a:off x="20034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4" name="Line 91"/>
              <p:cNvSpPr>
                <a:spLocks noChangeShapeType="1"/>
              </p:cNvSpPr>
              <p:nvPr/>
            </p:nvSpPr>
            <p:spPr bwMode="auto">
              <a:xfrm flipV="1">
                <a:off x="2024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5" name="Line 92"/>
              <p:cNvSpPr>
                <a:spLocks noChangeShapeType="1"/>
              </p:cNvSpPr>
              <p:nvPr/>
            </p:nvSpPr>
            <p:spPr bwMode="auto">
              <a:xfrm flipV="1">
                <a:off x="203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6" name="Line 93"/>
              <p:cNvSpPr>
                <a:spLocks noChangeShapeType="1"/>
              </p:cNvSpPr>
              <p:nvPr/>
            </p:nvSpPr>
            <p:spPr bwMode="auto">
              <a:xfrm flipV="1">
                <a:off x="2092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7" name="Line 94"/>
              <p:cNvSpPr>
                <a:spLocks noChangeShapeType="1"/>
              </p:cNvSpPr>
              <p:nvPr/>
            </p:nvSpPr>
            <p:spPr bwMode="auto">
              <a:xfrm flipV="1">
                <a:off x="211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8" name="Line 95"/>
              <p:cNvSpPr>
                <a:spLocks noChangeShapeType="1"/>
              </p:cNvSpPr>
              <p:nvPr/>
            </p:nvSpPr>
            <p:spPr bwMode="auto">
              <a:xfrm flipV="1">
                <a:off x="2127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89" name="Line 96"/>
              <p:cNvSpPr>
                <a:spLocks noChangeShapeType="1"/>
              </p:cNvSpPr>
              <p:nvPr/>
            </p:nvSpPr>
            <p:spPr bwMode="auto">
              <a:xfrm flipV="1">
                <a:off x="213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0" name="Line 97"/>
              <p:cNvSpPr>
                <a:spLocks noChangeShapeType="1"/>
              </p:cNvSpPr>
              <p:nvPr/>
            </p:nvSpPr>
            <p:spPr bwMode="auto">
              <a:xfrm flipV="1">
                <a:off x="21494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1" name="Line 98"/>
              <p:cNvSpPr>
                <a:spLocks noChangeShapeType="1"/>
              </p:cNvSpPr>
              <p:nvPr/>
            </p:nvSpPr>
            <p:spPr bwMode="auto">
              <a:xfrm flipV="1">
                <a:off x="2160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2" name="Line 99"/>
              <p:cNvSpPr>
                <a:spLocks noChangeShapeType="1"/>
              </p:cNvSpPr>
              <p:nvPr/>
            </p:nvSpPr>
            <p:spPr bwMode="auto">
              <a:xfrm flipV="1">
                <a:off x="21717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3" name="Line 100"/>
              <p:cNvSpPr>
                <a:spLocks noChangeShapeType="1"/>
              </p:cNvSpPr>
              <p:nvPr/>
            </p:nvSpPr>
            <p:spPr bwMode="auto">
              <a:xfrm flipV="1">
                <a:off x="2182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4" name="Line 101"/>
              <p:cNvSpPr>
                <a:spLocks noChangeShapeType="1"/>
              </p:cNvSpPr>
              <p:nvPr/>
            </p:nvSpPr>
            <p:spPr bwMode="auto">
              <a:xfrm flipV="1">
                <a:off x="2206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5" name="Line 102"/>
              <p:cNvSpPr>
                <a:spLocks noChangeShapeType="1"/>
              </p:cNvSpPr>
              <p:nvPr/>
            </p:nvSpPr>
            <p:spPr bwMode="auto">
              <a:xfrm flipV="1">
                <a:off x="2217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6" name="Line 103"/>
              <p:cNvSpPr>
                <a:spLocks noChangeShapeType="1"/>
              </p:cNvSpPr>
              <p:nvPr/>
            </p:nvSpPr>
            <p:spPr bwMode="auto">
              <a:xfrm flipV="1">
                <a:off x="2228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7" name="Line 104"/>
              <p:cNvSpPr>
                <a:spLocks noChangeShapeType="1"/>
              </p:cNvSpPr>
              <p:nvPr/>
            </p:nvSpPr>
            <p:spPr bwMode="auto">
              <a:xfrm flipV="1">
                <a:off x="22399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8" name="Line 105"/>
              <p:cNvSpPr>
                <a:spLocks noChangeShapeType="1"/>
              </p:cNvSpPr>
              <p:nvPr/>
            </p:nvSpPr>
            <p:spPr bwMode="auto">
              <a:xfrm flipV="1">
                <a:off x="2262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499" name="Line 106"/>
              <p:cNvSpPr>
                <a:spLocks noChangeShapeType="1"/>
              </p:cNvSpPr>
              <p:nvPr/>
            </p:nvSpPr>
            <p:spPr bwMode="auto">
              <a:xfrm flipV="1">
                <a:off x="2286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0" name="Line 107"/>
              <p:cNvSpPr>
                <a:spLocks noChangeShapeType="1"/>
              </p:cNvSpPr>
              <p:nvPr/>
            </p:nvSpPr>
            <p:spPr bwMode="auto">
              <a:xfrm flipV="1">
                <a:off x="2297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1" name="Line 108"/>
              <p:cNvSpPr>
                <a:spLocks noChangeShapeType="1"/>
              </p:cNvSpPr>
              <p:nvPr/>
            </p:nvSpPr>
            <p:spPr bwMode="auto">
              <a:xfrm flipV="1">
                <a:off x="2309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2" name="Line 109"/>
              <p:cNvSpPr>
                <a:spLocks noChangeShapeType="1"/>
              </p:cNvSpPr>
              <p:nvPr/>
            </p:nvSpPr>
            <p:spPr bwMode="auto">
              <a:xfrm flipV="1">
                <a:off x="232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3" name="Line 110"/>
              <p:cNvSpPr>
                <a:spLocks noChangeShapeType="1"/>
              </p:cNvSpPr>
              <p:nvPr/>
            </p:nvSpPr>
            <p:spPr bwMode="auto">
              <a:xfrm flipV="1">
                <a:off x="2343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4" name="Line 111"/>
              <p:cNvSpPr>
                <a:spLocks noChangeShapeType="1"/>
              </p:cNvSpPr>
              <p:nvPr/>
            </p:nvSpPr>
            <p:spPr bwMode="auto">
              <a:xfrm flipV="1">
                <a:off x="2354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5" name="Line 112"/>
              <p:cNvSpPr>
                <a:spLocks noChangeShapeType="1"/>
              </p:cNvSpPr>
              <p:nvPr/>
            </p:nvSpPr>
            <p:spPr bwMode="auto">
              <a:xfrm flipV="1">
                <a:off x="2365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6" name="Line 113"/>
              <p:cNvSpPr>
                <a:spLocks noChangeShapeType="1"/>
              </p:cNvSpPr>
              <p:nvPr/>
            </p:nvSpPr>
            <p:spPr bwMode="auto">
              <a:xfrm flipV="1">
                <a:off x="2376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7" name="Line 114"/>
              <p:cNvSpPr>
                <a:spLocks noChangeShapeType="1"/>
              </p:cNvSpPr>
              <p:nvPr/>
            </p:nvSpPr>
            <p:spPr bwMode="auto">
              <a:xfrm flipV="1">
                <a:off x="2389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8" name="Line 115"/>
              <p:cNvSpPr>
                <a:spLocks noChangeShapeType="1"/>
              </p:cNvSpPr>
              <p:nvPr/>
            </p:nvSpPr>
            <p:spPr bwMode="auto">
              <a:xfrm flipV="1">
                <a:off x="23987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09" name="Line 116"/>
              <p:cNvSpPr>
                <a:spLocks noChangeShapeType="1"/>
              </p:cNvSpPr>
              <p:nvPr/>
            </p:nvSpPr>
            <p:spPr bwMode="auto">
              <a:xfrm flipV="1">
                <a:off x="2409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0" name="Line 117"/>
              <p:cNvSpPr>
                <a:spLocks noChangeShapeType="1"/>
              </p:cNvSpPr>
              <p:nvPr/>
            </p:nvSpPr>
            <p:spPr bwMode="auto">
              <a:xfrm flipV="1">
                <a:off x="2420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1" name="Line 118"/>
              <p:cNvSpPr>
                <a:spLocks noChangeShapeType="1"/>
              </p:cNvSpPr>
              <p:nvPr/>
            </p:nvSpPr>
            <p:spPr bwMode="auto">
              <a:xfrm flipV="1">
                <a:off x="2435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2" name="Line 119"/>
              <p:cNvSpPr>
                <a:spLocks noChangeShapeType="1"/>
              </p:cNvSpPr>
              <p:nvPr/>
            </p:nvSpPr>
            <p:spPr bwMode="auto">
              <a:xfrm flipV="1">
                <a:off x="2446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3" name="Line 120"/>
              <p:cNvSpPr>
                <a:spLocks noChangeShapeType="1"/>
              </p:cNvSpPr>
              <p:nvPr/>
            </p:nvSpPr>
            <p:spPr bwMode="auto">
              <a:xfrm flipV="1">
                <a:off x="2457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4" name="Line 121"/>
              <p:cNvSpPr>
                <a:spLocks noChangeShapeType="1"/>
              </p:cNvSpPr>
              <p:nvPr/>
            </p:nvSpPr>
            <p:spPr bwMode="auto">
              <a:xfrm flipV="1">
                <a:off x="2468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5" name="Line 122"/>
              <p:cNvSpPr>
                <a:spLocks noChangeShapeType="1"/>
              </p:cNvSpPr>
              <p:nvPr/>
            </p:nvSpPr>
            <p:spPr bwMode="auto">
              <a:xfrm flipV="1">
                <a:off x="2479675"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6" name="Line 123"/>
              <p:cNvSpPr>
                <a:spLocks noChangeShapeType="1"/>
              </p:cNvSpPr>
              <p:nvPr/>
            </p:nvSpPr>
            <p:spPr bwMode="auto">
              <a:xfrm flipV="1">
                <a:off x="2490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7" name="Line 124"/>
              <p:cNvSpPr>
                <a:spLocks noChangeShapeType="1"/>
              </p:cNvSpPr>
              <p:nvPr/>
            </p:nvSpPr>
            <p:spPr bwMode="auto">
              <a:xfrm flipV="1">
                <a:off x="2503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8" name="Line 125"/>
              <p:cNvSpPr>
                <a:spLocks noChangeShapeType="1"/>
              </p:cNvSpPr>
              <p:nvPr/>
            </p:nvSpPr>
            <p:spPr bwMode="auto">
              <a:xfrm flipV="1">
                <a:off x="2513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19" name="Line 126"/>
              <p:cNvSpPr>
                <a:spLocks noChangeShapeType="1"/>
              </p:cNvSpPr>
              <p:nvPr/>
            </p:nvSpPr>
            <p:spPr bwMode="auto">
              <a:xfrm flipV="1">
                <a:off x="2535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0" name="Line 127"/>
              <p:cNvSpPr>
                <a:spLocks noChangeShapeType="1"/>
              </p:cNvSpPr>
              <p:nvPr/>
            </p:nvSpPr>
            <p:spPr bwMode="auto">
              <a:xfrm flipV="1">
                <a:off x="2547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1" name="Line 128"/>
              <p:cNvSpPr>
                <a:spLocks noChangeShapeType="1"/>
              </p:cNvSpPr>
              <p:nvPr/>
            </p:nvSpPr>
            <p:spPr bwMode="auto">
              <a:xfrm flipV="1">
                <a:off x="25606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2" name="Line 129"/>
              <p:cNvSpPr>
                <a:spLocks noChangeShapeType="1"/>
              </p:cNvSpPr>
              <p:nvPr/>
            </p:nvSpPr>
            <p:spPr bwMode="auto">
              <a:xfrm flipV="1">
                <a:off x="257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3" name="Line 130"/>
              <p:cNvSpPr>
                <a:spLocks noChangeShapeType="1"/>
              </p:cNvSpPr>
              <p:nvPr/>
            </p:nvSpPr>
            <p:spPr bwMode="auto">
              <a:xfrm flipV="1">
                <a:off x="25812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4" name="Line 131"/>
              <p:cNvSpPr>
                <a:spLocks noChangeShapeType="1"/>
              </p:cNvSpPr>
              <p:nvPr/>
            </p:nvSpPr>
            <p:spPr bwMode="auto">
              <a:xfrm flipV="1">
                <a:off x="2593975" y="5688013"/>
                <a:ext cx="0" cy="3143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5" name="Line 132"/>
              <p:cNvSpPr>
                <a:spLocks noChangeShapeType="1"/>
              </p:cNvSpPr>
              <p:nvPr/>
            </p:nvSpPr>
            <p:spPr bwMode="auto">
              <a:xfrm flipV="1">
                <a:off x="2605088" y="5922963"/>
                <a:ext cx="0" cy="79375"/>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6" name="Line 133"/>
              <p:cNvSpPr>
                <a:spLocks noChangeShapeType="1"/>
              </p:cNvSpPr>
              <p:nvPr/>
            </p:nvSpPr>
            <p:spPr bwMode="auto">
              <a:xfrm flipV="1">
                <a:off x="2617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7" name="Line 134"/>
              <p:cNvSpPr>
                <a:spLocks noChangeShapeType="1"/>
              </p:cNvSpPr>
              <p:nvPr/>
            </p:nvSpPr>
            <p:spPr bwMode="auto">
              <a:xfrm flipV="1">
                <a:off x="2627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8" name="Line 135"/>
              <p:cNvSpPr>
                <a:spLocks noChangeShapeType="1"/>
              </p:cNvSpPr>
              <p:nvPr/>
            </p:nvSpPr>
            <p:spPr bwMode="auto">
              <a:xfrm flipV="1">
                <a:off x="263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29" name="Line 136"/>
              <p:cNvSpPr>
                <a:spLocks noChangeShapeType="1"/>
              </p:cNvSpPr>
              <p:nvPr/>
            </p:nvSpPr>
            <p:spPr bwMode="auto">
              <a:xfrm flipV="1">
                <a:off x="2651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0" name="Line 137"/>
              <p:cNvSpPr>
                <a:spLocks noChangeShapeType="1"/>
              </p:cNvSpPr>
              <p:nvPr/>
            </p:nvSpPr>
            <p:spPr bwMode="auto">
              <a:xfrm flipV="1">
                <a:off x="2662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1" name="Line 138"/>
              <p:cNvSpPr>
                <a:spLocks noChangeShapeType="1"/>
              </p:cNvSpPr>
              <p:nvPr/>
            </p:nvSpPr>
            <p:spPr bwMode="auto">
              <a:xfrm flipV="1">
                <a:off x="267493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2" name="Line 139"/>
              <p:cNvSpPr>
                <a:spLocks noChangeShapeType="1"/>
              </p:cNvSpPr>
              <p:nvPr/>
            </p:nvSpPr>
            <p:spPr bwMode="auto">
              <a:xfrm flipV="1">
                <a:off x="2684463" y="5932488"/>
                <a:ext cx="0" cy="6985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3" name="Line 140"/>
              <p:cNvSpPr>
                <a:spLocks noChangeShapeType="1"/>
              </p:cNvSpPr>
              <p:nvPr/>
            </p:nvSpPr>
            <p:spPr bwMode="auto">
              <a:xfrm flipV="1">
                <a:off x="26955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4" name="Line 141"/>
              <p:cNvSpPr>
                <a:spLocks noChangeShapeType="1"/>
              </p:cNvSpPr>
              <p:nvPr/>
            </p:nvSpPr>
            <p:spPr bwMode="auto">
              <a:xfrm flipV="1">
                <a:off x="2717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5" name="Line 142"/>
              <p:cNvSpPr>
                <a:spLocks noChangeShapeType="1"/>
              </p:cNvSpPr>
              <p:nvPr/>
            </p:nvSpPr>
            <p:spPr bwMode="auto">
              <a:xfrm flipV="1">
                <a:off x="2728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6" name="Line 143"/>
              <p:cNvSpPr>
                <a:spLocks noChangeShapeType="1"/>
              </p:cNvSpPr>
              <p:nvPr/>
            </p:nvSpPr>
            <p:spPr bwMode="auto">
              <a:xfrm flipV="1">
                <a:off x="2740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7" name="Line 144"/>
              <p:cNvSpPr>
                <a:spLocks noChangeShapeType="1"/>
              </p:cNvSpPr>
              <p:nvPr/>
            </p:nvSpPr>
            <p:spPr bwMode="auto">
              <a:xfrm flipV="1">
                <a:off x="2752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8" name="Line 145"/>
              <p:cNvSpPr>
                <a:spLocks noChangeShapeType="1"/>
              </p:cNvSpPr>
              <p:nvPr/>
            </p:nvSpPr>
            <p:spPr bwMode="auto">
              <a:xfrm flipV="1">
                <a:off x="2765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39" name="Line 146"/>
              <p:cNvSpPr>
                <a:spLocks noChangeShapeType="1"/>
              </p:cNvSpPr>
              <p:nvPr/>
            </p:nvSpPr>
            <p:spPr bwMode="auto">
              <a:xfrm flipV="1">
                <a:off x="2776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0" name="Line 147"/>
              <p:cNvSpPr>
                <a:spLocks noChangeShapeType="1"/>
              </p:cNvSpPr>
              <p:nvPr/>
            </p:nvSpPr>
            <p:spPr bwMode="auto">
              <a:xfrm flipV="1">
                <a:off x="2789238" y="5922963"/>
                <a:ext cx="0" cy="7937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1" name="Line 148"/>
              <p:cNvSpPr>
                <a:spLocks noChangeShapeType="1"/>
              </p:cNvSpPr>
              <p:nvPr/>
            </p:nvSpPr>
            <p:spPr bwMode="auto">
              <a:xfrm flipV="1">
                <a:off x="2798763" y="5481638"/>
                <a:ext cx="0" cy="52070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2" name="Line 149"/>
              <p:cNvSpPr>
                <a:spLocks noChangeShapeType="1"/>
              </p:cNvSpPr>
              <p:nvPr/>
            </p:nvSpPr>
            <p:spPr bwMode="auto">
              <a:xfrm flipV="1">
                <a:off x="280987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3" name="Line 150"/>
              <p:cNvSpPr>
                <a:spLocks noChangeShapeType="1"/>
              </p:cNvSpPr>
              <p:nvPr/>
            </p:nvSpPr>
            <p:spPr bwMode="auto">
              <a:xfrm flipV="1">
                <a:off x="2820988"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4" name="Line 151"/>
              <p:cNvSpPr>
                <a:spLocks noChangeShapeType="1"/>
              </p:cNvSpPr>
              <p:nvPr/>
            </p:nvSpPr>
            <p:spPr bwMode="auto">
              <a:xfrm flipV="1">
                <a:off x="28321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5" name="Line 152"/>
              <p:cNvSpPr>
                <a:spLocks noChangeShapeType="1"/>
              </p:cNvSpPr>
              <p:nvPr/>
            </p:nvSpPr>
            <p:spPr bwMode="auto">
              <a:xfrm flipV="1">
                <a:off x="284321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6" name="Line 153"/>
              <p:cNvSpPr>
                <a:spLocks noChangeShapeType="1"/>
              </p:cNvSpPr>
              <p:nvPr/>
            </p:nvSpPr>
            <p:spPr bwMode="auto">
              <a:xfrm flipV="1">
                <a:off x="28543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7" name="Line 154"/>
              <p:cNvSpPr>
                <a:spLocks noChangeShapeType="1"/>
              </p:cNvSpPr>
              <p:nvPr/>
            </p:nvSpPr>
            <p:spPr bwMode="auto">
              <a:xfrm flipV="1">
                <a:off x="2865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8" name="Line 155"/>
              <p:cNvSpPr>
                <a:spLocks noChangeShapeType="1"/>
              </p:cNvSpPr>
              <p:nvPr/>
            </p:nvSpPr>
            <p:spPr bwMode="auto">
              <a:xfrm flipV="1">
                <a:off x="2889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49" name="Line 156"/>
              <p:cNvSpPr>
                <a:spLocks noChangeShapeType="1"/>
              </p:cNvSpPr>
              <p:nvPr/>
            </p:nvSpPr>
            <p:spPr bwMode="auto">
              <a:xfrm flipV="1">
                <a:off x="2903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0" name="Line 157"/>
              <p:cNvSpPr>
                <a:spLocks noChangeShapeType="1"/>
              </p:cNvSpPr>
              <p:nvPr/>
            </p:nvSpPr>
            <p:spPr bwMode="auto">
              <a:xfrm flipV="1">
                <a:off x="29130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1" name="Line 158"/>
              <p:cNvSpPr>
                <a:spLocks noChangeShapeType="1"/>
              </p:cNvSpPr>
              <p:nvPr/>
            </p:nvSpPr>
            <p:spPr bwMode="auto">
              <a:xfrm flipV="1">
                <a:off x="2924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2" name="Line 159"/>
              <p:cNvSpPr>
                <a:spLocks noChangeShapeType="1"/>
              </p:cNvSpPr>
              <p:nvPr/>
            </p:nvSpPr>
            <p:spPr bwMode="auto">
              <a:xfrm flipV="1">
                <a:off x="2935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3" name="Line 160"/>
              <p:cNvSpPr>
                <a:spLocks noChangeShapeType="1"/>
              </p:cNvSpPr>
              <p:nvPr/>
            </p:nvSpPr>
            <p:spPr bwMode="auto">
              <a:xfrm flipV="1">
                <a:off x="2957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4" name="Line 161"/>
              <p:cNvSpPr>
                <a:spLocks noChangeShapeType="1"/>
              </p:cNvSpPr>
              <p:nvPr/>
            </p:nvSpPr>
            <p:spPr bwMode="auto">
              <a:xfrm flipV="1">
                <a:off x="2968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5" name="Line 162"/>
              <p:cNvSpPr>
                <a:spLocks noChangeShapeType="1"/>
              </p:cNvSpPr>
              <p:nvPr/>
            </p:nvSpPr>
            <p:spPr bwMode="auto">
              <a:xfrm flipV="1">
                <a:off x="2979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6" name="Line 163"/>
              <p:cNvSpPr>
                <a:spLocks noChangeShapeType="1"/>
              </p:cNvSpPr>
              <p:nvPr/>
            </p:nvSpPr>
            <p:spPr bwMode="auto">
              <a:xfrm flipV="1">
                <a:off x="2992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7" name="Line 164"/>
              <p:cNvSpPr>
                <a:spLocks noChangeShapeType="1"/>
              </p:cNvSpPr>
              <p:nvPr/>
            </p:nvSpPr>
            <p:spPr bwMode="auto">
              <a:xfrm flipV="1">
                <a:off x="3003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8" name="Line 165"/>
              <p:cNvSpPr>
                <a:spLocks noChangeShapeType="1"/>
              </p:cNvSpPr>
              <p:nvPr/>
            </p:nvSpPr>
            <p:spPr bwMode="auto">
              <a:xfrm flipV="1">
                <a:off x="3014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59" name="Line 166"/>
              <p:cNvSpPr>
                <a:spLocks noChangeShapeType="1"/>
              </p:cNvSpPr>
              <p:nvPr/>
            </p:nvSpPr>
            <p:spPr bwMode="auto">
              <a:xfrm flipV="1">
                <a:off x="303688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0" name="Line 167"/>
              <p:cNvSpPr>
                <a:spLocks noChangeShapeType="1"/>
              </p:cNvSpPr>
              <p:nvPr/>
            </p:nvSpPr>
            <p:spPr bwMode="auto">
              <a:xfrm flipV="1">
                <a:off x="3048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1" name="Line 168"/>
              <p:cNvSpPr>
                <a:spLocks noChangeShapeType="1"/>
              </p:cNvSpPr>
              <p:nvPr/>
            </p:nvSpPr>
            <p:spPr bwMode="auto">
              <a:xfrm flipV="1">
                <a:off x="3060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2" name="Line 169"/>
              <p:cNvSpPr>
                <a:spLocks noChangeShapeType="1"/>
              </p:cNvSpPr>
              <p:nvPr/>
            </p:nvSpPr>
            <p:spPr bwMode="auto">
              <a:xfrm flipV="1">
                <a:off x="30829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3" name="Line 170"/>
              <p:cNvSpPr>
                <a:spLocks noChangeShapeType="1"/>
              </p:cNvSpPr>
              <p:nvPr/>
            </p:nvSpPr>
            <p:spPr bwMode="auto">
              <a:xfrm flipV="1">
                <a:off x="31067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4" name="Line 171"/>
              <p:cNvSpPr>
                <a:spLocks noChangeShapeType="1"/>
              </p:cNvSpPr>
              <p:nvPr/>
            </p:nvSpPr>
            <p:spPr bwMode="auto">
              <a:xfrm flipV="1">
                <a:off x="3117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5" name="Line 172"/>
              <p:cNvSpPr>
                <a:spLocks noChangeShapeType="1"/>
              </p:cNvSpPr>
              <p:nvPr/>
            </p:nvSpPr>
            <p:spPr bwMode="auto">
              <a:xfrm flipV="1">
                <a:off x="3128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6" name="Line 173"/>
              <p:cNvSpPr>
                <a:spLocks noChangeShapeType="1"/>
              </p:cNvSpPr>
              <p:nvPr/>
            </p:nvSpPr>
            <p:spPr bwMode="auto">
              <a:xfrm flipV="1">
                <a:off x="3140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7" name="Line 174"/>
              <p:cNvSpPr>
                <a:spLocks noChangeShapeType="1"/>
              </p:cNvSpPr>
              <p:nvPr/>
            </p:nvSpPr>
            <p:spPr bwMode="auto">
              <a:xfrm flipV="1">
                <a:off x="3151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8" name="Line 175"/>
              <p:cNvSpPr>
                <a:spLocks noChangeShapeType="1"/>
              </p:cNvSpPr>
              <p:nvPr/>
            </p:nvSpPr>
            <p:spPr bwMode="auto">
              <a:xfrm flipV="1">
                <a:off x="3162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69" name="Line 176"/>
              <p:cNvSpPr>
                <a:spLocks noChangeShapeType="1"/>
              </p:cNvSpPr>
              <p:nvPr/>
            </p:nvSpPr>
            <p:spPr bwMode="auto">
              <a:xfrm flipV="1">
                <a:off x="3175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0" name="Line 177"/>
              <p:cNvSpPr>
                <a:spLocks noChangeShapeType="1"/>
              </p:cNvSpPr>
              <p:nvPr/>
            </p:nvSpPr>
            <p:spPr bwMode="auto">
              <a:xfrm flipV="1">
                <a:off x="3184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1" name="Line 178"/>
              <p:cNvSpPr>
                <a:spLocks noChangeShapeType="1"/>
              </p:cNvSpPr>
              <p:nvPr/>
            </p:nvSpPr>
            <p:spPr bwMode="auto">
              <a:xfrm flipV="1">
                <a:off x="319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2" name="Line 179"/>
              <p:cNvSpPr>
                <a:spLocks noChangeShapeType="1"/>
              </p:cNvSpPr>
              <p:nvPr/>
            </p:nvSpPr>
            <p:spPr bwMode="auto">
              <a:xfrm flipV="1">
                <a:off x="322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3" name="Line 180"/>
              <p:cNvSpPr>
                <a:spLocks noChangeShapeType="1"/>
              </p:cNvSpPr>
              <p:nvPr/>
            </p:nvSpPr>
            <p:spPr bwMode="auto">
              <a:xfrm flipV="1">
                <a:off x="3243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4" name="Line 181"/>
              <p:cNvSpPr>
                <a:spLocks noChangeShapeType="1"/>
              </p:cNvSpPr>
              <p:nvPr/>
            </p:nvSpPr>
            <p:spPr bwMode="auto">
              <a:xfrm flipV="1">
                <a:off x="3254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5" name="Line 182"/>
              <p:cNvSpPr>
                <a:spLocks noChangeShapeType="1"/>
              </p:cNvSpPr>
              <p:nvPr/>
            </p:nvSpPr>
            <p:spPr bwMode="auto">
              <a:xfrm flipV="1">
                <a:off x="3265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6" name="Line 183"/>
              <p:cNvSpPr>
                <a:spLocks noChangeShapeType="1"/>
              </p:cNvSpPr>
              <p:nvPr/>
            </p:nvSpPr>
            <p:spPr bwMode="auto">
              <a:xfrm flipV="1">
                <a:off x="32766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7" name="Line 184"/>
              <p:cNvSpPr>
                <a:spLocks noChangeShapeType="1"/>
              </p:cNvSpPr>
              <p:nvPr/>
            </p:nvSpPr>
            <p:spPr bwMode="auto">
              <a:xfrm flipV="1">
                <a:off x="3289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8" name="Line 185"/>
              <p:cNvSpPr>
                <a:spLocks noChangeShapeType="1"/>
              </p:cNvSpPr>
              <p:nvPr/>
            </p:nvSpPr>
            <p:spPr bwMode="auto">
              <a:xfrm flipV="1">
                <a:off x="3298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79" name="Line 186"/>
              <p:cNvSpPr>
                <a:spLocks noChangeShapeType="1"/>
              </p:cNvSpPr>
              <p:nvPr/>
            </p:nvSpPr>
            <p:spPr bwMode="auto">
              <a:xfrm flipV="1">
                <a:off x="3309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0" name="Line 187"/>
              <p:cNvSpPr>
                <a:spLocks noChangeShapeType="1"/>
              </p:cNvSpPr>
              <p:nvPr/>
            </p:nvSpPr>
            <p:spPr bwMode="auto">
              <a:xfrm flipV="1">
                <a:off x="332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1" name="Line 188"/>
              <p:cNvSpPr>
                <a:spLocks noChangeShapeType="1"/>
              </p:cNvSpPr>
              <p:nvPr/>
            </p:nvSpPr>
            <p:spPr bwMode="auto">
              <a:xfrm flipV="1">
                <a:off x="3332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2" name="Line 189"/>
              <p:cNvSpPr>
                <a:spLocks noChangeShapeType="1"/>
              </p:cNvSpPr>
              <p:nvPr/>
            </p:nvSpPr>
            <p:spPr bwMode="auto">
              <a:xfrm flipV="1">
                <a:off x="3346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3" name="Line 190"/>
              <p:cNvSpPr>
                <a:spLocks noChangeShapeType="1"/>
              </p:cNvSpPr>
              <p:nvPr/>
            </p:nvSpPr>
            <p:spPr bwMode="auto">
              <a:xfrm flipV="1">
                <a:off x="335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4" name="Line 191"/>
              <p:cNvSpPr>
                <a:spLocks noChangeShapeType="1"/>
              </p:cNvSpPr>
              <p:nvPr/>
            </p:nvSpPr>
            <p:spPr bwMode="auto">
              <a:xfrm flipV="1">
                <a:off x="33797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5" name="Line 192"/>
              <p:cNvSpPr>
                <a:spLocks noChangeShapeType="1"/>
              </p:cNvSpPr>
              <p:nvPr/>
            </p:nvSpPr>
            <p:spPr bwMode="auto">
              <a:xfrm flipV="1">
                <a:off x="33909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6" name="Line 193"/>
              <p:cNvSpPr>
                <a:spLocks noChangeShapeType="1"/>
              </p:cNvSpPr>
              <p:nvPr/>
            </p:nvSpPr>
            <p:spPr bwMode="auto">
              <a:xfrm flipV="1">
                <a:off x="3403600" y="5918200"/>
                <a:ext cx="0" cy="8413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7" name="Line 194"/>
              <p:cNvSpPr>
                <a:spLocks noChangeShapeType="1"/>
              </p:cNvSpPr>
              <p:nvPr/>
            </p:nvSpPr>
            <p:spPr bwMode="auto">
              <a:xfrm flipV="1">
                <a:off x="3413125" y="5962650"/>
                <a:ext cx="0" cy="3968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8" name="Line 195"/>
              <p:cNvSpPr>
                <a:spLocks noChangeShapeType="1"/>
              </p:cNvSpPr>
              <p:nvPr/>
            </p:nvSpPr>
            <p:spPr bwMode="auto">
              <a:xfrm flipV="1">
                <a:off x="343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89" name="Line 196"/>
              <p:cNvSpPr>
                <a:spLocks noChangeShapeType="1"/>
              </p:cNvSpPr>
              <p:nvPr/>
            </p:nvSpPr>
            <p:spPr bwMode="auto">
              <a:xfrm flipV="1">
                <a:off x="3448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0" name="Line 197"/>
              <p:cNvSpPr>
                <a:spLocks noChangeShapeType="1"/>
              </p:cNvSpPr>
              <p:nvPr/>
            </p:nvSpPr>
            <p:spPr bwMode="auto">
              <a:xfrm flipV="1">
                <a:off x="3460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1" name="Line 198"/>
              <p:cNvSpPr>
                <a:spLocks noChangeShapeType="1"/>
              </p:cNvSpPr>
              <p:nvPr/>
            </p:nvSpPr>
            <p:spPr bwMode="auto">
              <a:xfrm flipV="1">
                <a:off x="3470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2" name="Line 199"/>
              <p:cNvSpPr>
                <a:spLocks noChangeShapeType="1"/>
              </p:cNvSpPr>
              <p:nvPr/>
            </p:nvSpPr>
            <p:spPr bwMode="auto">
              <a:xfrm flipV="1">
                <a:off x="34813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3" name="Line 200"/>
              <p:cNvSpPr>
                <a:spLocks noChangeShapeType="1"/>
              </p:cNvSpPr>
              <p:nvPr/>
            </p:nvSpPr>
            <p:spPr bwMode="auto">
              <a:xfrm flipV="1">
                <a:off x="349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4" name="Line 201"/>
              <p:cNvSpPr>
                <a:spLocks noChangeShapeType="1"/>
              </p:cNvSpPr>
              <p:nvPr/>
            </p:nvSpPr>
            <p:spPr bwMode="auto">
              <a:xfrm flipV="1">
                <a:off x="3503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5" name="Line 202"/>
              <p:cNvSpPr>
                <a:spLocks noChangeShapeType="1"/>
              </p:cNvSpPr>
              <p:nvPr/>
            </p:nvSpPr>
            <p:spPr bwMode="auto">
              <a:xfrm flipV="1">
                <a:off x="3514725" y="5805488"/>
                <a:ext cx="0" cy="196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6" name="Line 203"/>
              <p:cNvSpPr>
                <a:spLocks noChangeShapeType="1"/>
              </p:cNvSpPr>
              <p:nvPr/>
            </p:nvSpPr>
            <p:spPr bwMode="auto">
              <a:xfrm flipV="1">
                <a:off x="3527425"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7" name="Line 204"/>
              <p:cNvSpPr>
                <a:spLocks noChangeShapeType="1"/>
              </p:cNvSpPr>
              <p:nvPr/>
            </p:nvSpPr>
            <p:spPr bwMode="auto">
              <a:xfrm flipV="1">
                <a:off x="35385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8" name="Line 205"/>
              <p:cNvSpPr>
                <a:spLocks noChangeShapeType="1"/>
              </p:cNvSpPr>
              <p:nvPr/>
            </p:nvSpPr>
            <p:spPr bwMode="auto">
              <a:xfrm flipV="1">
                <a:off x="3549650"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599" name="Line 206"/>
              <p:cNvSpPr>
                <a:spLocks noChangeShapeType="1"/>
              </p:cNvSpPr>
              <p:nvPr/>
            </p:nvSpPr>
            <p:spPr bwMode="auto">
              <a:xfrm flipV="1">
                <a:off x="3575050" y="5580063"/>
                <a:ext cx="0" cy="4222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0" name="Line 207"/>
              <p:cNvSpPr>
                <a:spLocks noChangeShapeType="1"/>
              </p:cNvSpPr>
              <p:nvPr/>
            </p:nvSpPr>
            <p:spPr bwMode="auto">
              <a:xfrm flipV="1">
                <a:off x="3584575"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1" name="Line 208"/>
              <p:cNvSpPr>
                <a:spLocks noChangeShapeType="1"/>
              </p:cNvSpPr>
              <p:nvPr/>
            </p:nvSpPr>
            <p:spPr bwMode="auto">
              <a:xfrm flipV="1">
                <a:off x="3606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2" name="Line 209"/>
              <p:cNvSpPr>
                <a:spLocks noChangeShapeType="1"/>
              </p:cNvSpPr>
              <p:nvPr/>
            </p:nvSpPr>
            <p:spPr bwMode="auto">
              <a:xfrm flipV="1">
                <a:off x="3617913" y="5892800"/>
                <a:ext cx="0" cy="1095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3" name="Line 210"/>
              <p:cNvSpPr>
                <a:spLocks noChangeShapeType="1"/>
              </p:cNvSpPr>
              <p:nvPr/>
            </p:nvSpPr>
            <p:spPr bwMode="auto">
              <a:xfrm flipV="1">
                <a:off x="36290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4" name="Line 211"/>
              <p:cNvSpPr>
                <a:spLocks noChangeShapeType="1"/>
              </p:cNvSpPr>
              <p:nvPr/>
            </p:nvSpPr>
            <p:spPr bwMode="auto">
              <a:xfrm flipV="1">
                <a:off x="36401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5" name="Line 212"/>
              <p:cNvSpPr>
                <a:spLocks noChangeShapeType="1"/>
              </p:cNvSpPr>
              <p:nvPr/>
            </p:nvSpPr>
            <p:spPr bwMode="auto">
              <a:xfrm flipV="1">
                <a:off x="3651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6" name="Line 213"/>
              <p:cNvSpPr>
                <a:spLocks noChangeShapeType="1"/>
              </p:cNvSpPr>
              <p:nvPr/>
            </p:nvSpPr>
            <p:spPr bwMode="auto">
              <a:xfrm flipV="1">
                <a:off x="3662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7" name="Line 214"/>
              <p:cNvSpPr>
                <a:spLocks noChangeShapeType="1"/>
              </p:cNvSpPr>
              <p:nvPr/>
            </p:nvSpPr>
            <p:spPr bwMode="auto">
              <a:xfrm flipV="1">
                <a:off x="3675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8" name="Line 215"/>
              <p:cNvSpPr>
                <a:spLocks noChangeShapeType="1"/>
              </p:cNvSpPr>
              <p:nvPr/>
            </p:nvSpPr>
            <p:spPr bwMode="auto">
              <a:xfrm flipV="1">
                <a:off x="3698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09" name="Line 216"/>
              <p:cNvSpPr>
                <a:spLocks noChangeShapeType="1"/>
              </p:cNvSpPr>
              <p:nvPr/>
            </p:nvSpPr>
            <p:spPr bwMode="auto">
              <a:xfrm flipV="1">
                <a:off x="3709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0" name="Line 217"/>
              <p:cNvSpPr>
                <a:spLocks noChangeShapeType="1"/>
              </p:cNvSpPr>
              <p:nvPr/>
            </p:nvSpPr>
            <p:spPr bwMode="auto">
              <a:xfrm flipV="1">
                <a:off x="37211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1" name="Line 218"/>
              <p:cNvSpPr>
                <a:spLocks noChangeShapeType="1"/>
              </p:cNvSpPr>
              <p:nvPr/>
            </p:nvSpPr>
            <p:spPr bwMode="auto">
              <a:xfrm flipV="1">
                <a:off x="3732213" y="5727700"/>
                <a:ext cx="0" cy="2746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2" name="Line 219"/>
              <p:cNvSpPr>
                <a:spLocks noChangeShapeType="1"/>
              </p:cNvSpPr>
              <p:nvPr/>
            </p:nvSpPr>
            <p:spPr bwMode="auto">
              <a:xfrm flipV="1">
                <a:off x="3743325"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3" name="Line 220"/>
              <p:cNvSpPr>
                <a:spLocks noChangeShapeType="1"/>
              </p:cNvSpPr>
              <p:nvPr/>
            </p:nvSpPr>
            <p:spPr bwMode="auto">
              <a:xfrm flipV="1">
                <a:off x="375443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4" name="Line 221"/>
              <p:cNvSpPr>
                <a:spLocks noChangeShapeType="1"/>
              </p:cNvSpPr>
              <p:nvPr/>
            </p:nvSpPr>
            <p:spPr bwMode="auto">
              <a:xfrm flipV="1">
                <a:off x="376555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5" name="Line 222"/>
              <p:cNvSpPr>
                <a:spLocks noChangeShapeType="1"/>
              </p:cNvSpPr>
              <p:nvPr/>
            </p:nvSpPr>
            <p:spPr bwMode="auto">
              <a:xfrm flipV="1">
                <a:off x="3776663" y="5972175"/>
                <a:ext cx="0" cy="30163"/>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6" name="Line 223"/>
              <p:cNvSpPr>
                <a:spLocks noChangeShapeType="1"/>
              </p:cNvSpPr>
              <p:nvPr/>
            </p:nvSpPr>
            <p:spPr bwMode="auto">
              <a:xfrm flipV="1">
                <a:off x="378936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7" name="Line 224"/>
              <p:cNvSpPr>
                <a:spLocks noChangeShapeType="1"/>
              </p:cNvSpPr>
              <p:nvPr/>
            </p:nvSpPr>
            <p:spPr bwMode="auto">
              <a:xfrm flipV="1">
                <a:off x="38004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8" name="Line 225"/>
              <p:cNvSpPr>
                <a:spLocks noChangeShapeType="1"/>
              </p:cNvSpPr>
              <p:nvPr/>
            </p:nvSpPr>
            <p:spPr bwMode="auto">
              <a:xfrm flipV="1">
                <a:off x="3811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19" name="Line 226"/>
              <p:cNvSpPr>
                <a:spLocks noChangeShapeType="1"/>
              </p:cNvSpPr>
              <p:nvPr/>
            </p:nvSpPr>
            <p:spPr bwMode="auto">
              <a:xfrm flipV="1">
                <a:off x="3822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0" name="Line 227"/>
              <p:cNvSpPr>
                <a:spLocks noChangeShapeType="1"/>
              </p:cNvSpPr>
              <p:nvPr/>
            </p:nvSpPr>
            <p:spPr bwMode="auto">
              <a:xfrm flipV="1">
                <a:off x="38338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1" name="Line 228"/>
              <p:cNvSpPr>
                <a:spLocks noChangeShapeType="1"/>
              </p:cNvSpPr>
              <p:nvPr/>
            </p:nvSpPr>
            <p:spPr bwMode="auto">
              <a:xfrm flipV="1">
                <a:off x="384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2" name="Line 229"/>
              <p:cNvSpPr>
                <a:spLocks noChangeShapeType="1"/>
              </p:cNvSpPr>
              <p:nvPr/>
            </p:nvSpPr>
            <p:spPr bwMode="auto">
              <a:xfrm flipV="1">
                <a:off x="385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3" name="Line 230"/>
              <p:cNvSpPr>
                <a:spLocks noChangeShapeType="1"/>
              </p:cNvSpPr>
              <p:nvPr/>
            </p:nvSpPr>
            <p:spPr bwMode="auto">
              <a:xfrm flipV="1">
                <a:off x="38687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4" name="Line 231"/>
              <p:cNvSpPr>
                <a:spLocks noChangeShapeType="1"/>
              </p:cNvSpPr>
              <p:nvPr/>
            </p:nvSpPr>
            <p:spPr bwMode="auto">
              <a:xfrm flipV="1">
                <a:off x="3879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5" name="Line 232"/>
              <p:cNvSpPr>
                <a:spLocks noChangeShapeType="1"/>
              </p:cNvSpPr>
              <p:nvPr/>
            </p:nvSpPr>
            <p:spPr bwMode="auto">
              <a:xfrm flipV="1">
                <a:off x="3890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6" name="Line 233"/>
              <p:cNvSpPr>
                <a:spLocks noChangeShapeType="1"/>
              </p:cNvSpPr>
              <p:nvPr/>
            </p:nvSpPr>
            <p:spPr bwMode="auto">
              <a:xfrm flipV="1">
                <a:off x="3903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7" name="Line 234"/>
              <p:cNvSpPr>
                <a:spLocks noChangeShapeType="1"/>
              </p:cNvSpPr>
              <p:nvPr/>
            </p:nvSpPr>
            <p:spPr bwMode="auto">
              <a:xfrm flipV="1">
                <a:off x="3914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8" name="Line 235"/>
              <p:cNvSpPr>
                <a:spLocks noChangeShapeType="1"/>
              </p:cNvSpPr>
              <p:nvPr/>
            </p:nvSpPr>
            <p:spPr bwMode="auto">
              <a:xfrm flipV="1">
                <a:off x="392588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29" name="Line 236"/>
              <p:cNvSpPr>
                <a:spLocks noChangeShapeType="1"/>
              </p:cNvSpPr>
              <p:nvPr/>
            </p:nvSpPr>
            <p:spPr bwMode="auto">
              <a:xfrm flipV="1">
                <a:off x="3937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0" name="Line 237"/>
              <p:cNvSpPr>
                <a:spLocks noChangeShapeType="1"/>
              </p:cNvSpPr>
              <p:nvPr/>
            </p:nvSpPr>
            <p:spPr bwMode="auto">
              <a:xfrm flipV="1">
                <a:off x="396081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1" name="Line 238"/>
              <p:cNvSpPr>
                <a:spLocks noChangeShapeType="1"/>
              </p:cNvSpPr>
              <p:nvPr/>
            </p:nvSpPr>
            <p:spPr bwMode="auto">
              <a:xfrm flipV="1">
                <a:off x="3970338"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2" name="Line 239"/>
              <p:cNvSpPr>
                <a:spLocks noChangeShapeType="1"/>
              </p:cNvSpPr>
              <p:nvPr/>
            </p:nvSpPr>
            <p:spPr bwMode="auto">
              <a:xfrm flipV="1">
                <a:off x="3981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3" name="Line 240"/>
              <p:cNvSpPr>
                <a:spLocks noChangeShapeType="1"/>
              </p:cNvSpPr>
              <p:nvPr/>
            </p:nvSpPr>
            <p:spPr bwMode="auto">
              <a:xfrm flipV="1">
                <a:off x="3992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4" name="Line 241"/>
              <p:cNvSpPr>
                <a:spLocks noChangeShapeType="1"/>
              </p:cNvSpPr>
              <p:nvPr/>
            </p:nvSpPr>
            <p:spPr bwMode="auto">
              <a:xfrm flipV="1">
                <a:off x="40052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5" name="Line 242"/>
              <p:cNvSpPr>
                <a:spLocks noChangeShapeType="1"/>
              </p:cNvSpPr>
              <p:nvPr/>
            </p:nvSpPr>
            <p:spPr bwMode="auto">
              <a:xfrm flipV="1">
                <a:off x="4017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6" name="Line 243"/>
              <p:cNvSpPr>
                <a:spLocks noChangeShapeType="1"/>
              </p:cNvSpPr>
              <p:nvPr/>
            </p:nvSpPr>
            <p:spPr bwMode="auto">
              <a:xfrm flipV="1">
                <a:off x="4029075" y="5815013"/>
                <a:ext cx="0" cy="187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7" name="Line 244"/>
              <p:cNvSpPr>
                <a:spLocks noChangeShapeType="1"/>
              </p:cNvSpPr>
              <p:nvPr/>
            </p:nvSpPr>
            <p:spPr bwMode="auto">
              <a:xfrm flipV="1">
                <a:off x="4040188"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8" name="Line 245"/>
              <p:cNvSpPr>
                <a:spLocks noChangeShapeType="1"/>
              </p:cNvSpPr>
              <p:nvPr/>
            </p:nvSpPr>
            <p:spPr bwMode="auto">
              <a:xfrm flipV="1">
                <a:off x="4051300" y="5824538"/>
                <a:ext cx="0" cy="177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39" name="Line 246"/>
              <p:cNvSpPr>
                <a:spLocks noChangeShapeType="1"/>
              </p:cNvSpPr>
              <p:nvPr/>
            </p:nvSpPr>
            <p:spPr bwMode="auto">
              <a:xfrm flipV="1">
                <a:off x="4062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0" name="Line 247"/>
              <p:cNvSpPr>
                <a:spLocks noChangeShapeType="1"/>
              </p:cNvSpPr>
              <p:nvPr/>
            </p:nvSpPr>
            <p:spPr bwMode="auto">
              <a:xfrm flipV="1">
                <a:off x="4075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1" name="Line 248"/>
              <p:cNvSpPr>
                <a:spLocks noChangeShapeType="1"/>
              </p:cNvSpPr>
              <p:nvPr/>
            </p:nvSpPr>
            <p:spPr bwMode="auto">
              <a:xfrm flipV="1">
                <a:off x="40846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2" name="Line 249"/>
              <p:cNvSpPr>
                <a:spLocks noChangeShapeType="1"/>
              </p:cNvSpPr>
              <p:nvPr/>
            </p:nvSpPr>
            <p:spPr bwMode="auto">
              <a:xfrm flipV="1">
                <a:off x="4095750" y="4508500"/>
                <a:ext cx="0" cy="14938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3" name="Line 250"/>
              <p:cNvSpPr>
                <a:spLocks noChangeShapeType="1"/>
              </p:cNvSpPr>
              <p:nvPr/>
            </p:nvSpPr>
            <p:spPr bwMode="auto">
              <a:xfrm flipV="1">
                <a:off x="4106863"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4" name="Line 251"/>
              <p:cNvSpPr>
                <a:spLocks noChangeShapeType="1"/>
              </p:cNvSpPr>
              <p:nvPr/>
            </p:nvSpPr>
            <p:spPr bwMode="auto">
              <a:xfrm flipV="1">
                <a:off x="41179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5" name="Line 252"/>
              <p:cNvSpPr>
                <a:spLocks noChangeShapeType="1"/>
              </p:cNvSpPr>
              <p:nvPr/>
            </p:nvSpPr>
            <p:spPr bwMode="auto">
              <a:xfrm flipV="1">
                <a:off x="4129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6" name="Line 253"/>
              <p:cNvSpPr>
                <a:spLocks noChangeShapeType="1"/>
              </p:cNvSpPr>
              <p:nvPr/>
            </p:nvSpPr>
            <p:spPr bwMode="auto">
              <a:xfrm flipV="1">
                <a:off x="414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7" name="Line 254"/>
              <p:cNvSpPr>
                <a:spLocks noChangeShapeType="1"/>
              </p:cNvSpPr>
              <p:nvPr/>
            </p:nvSpPr>
            <p:spPr bwMode="auto">
              <a:xfrm flipV="1">
                <a:off x="41989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8" name="Line 255"/>
              <p:cNvSpPr>
                <a:spLocks noChangeShapeType="1"/>
              </p:cNvSpPr>
              <p:nvPr/>
            </p:nvSpPr>
            <p:spPr bwMode="auto">
              <a:xfrm flipV="1">
                <a:off x="4210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49" name="Line 256"/>
              <p:cNvSpPr>
                <a:spLocks noChangeShapeType="1"/>
              </p:cNvSpPr>
              <p:nvPr/>
            </p:nvSpPr>
            <p:spPr bwMode="auto">
              <a:xfrm flipV="1">
                <a:off x="4221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0" name="Line 257"/>
              <p:cNvSpPr>
                <a:spLocks noChangeShapeType="1"/>
              </p:cNvSpPr>
              <p:nvPr/>
            </p:nvSpPr>
            <p:spPr bwMode="auto">
              <a:xfrm flipV="1">
                <a:off x="4232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1" name="Line 258"/>
              <p:cNvSpPr>
                <a:spLocks noChangeShapeType="1"/>
              </p:cNvSpPr>
              <p:nvPr/>
            </p:nvSpPr>
            <p:spPr bwMode="auto">
              <a:xfrm flipV="1">
                <a:off x="4256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2" name="Line 259"/>
              <p:cNvSpPr>
                <a:spLocks noChangeShapeType="1"/>
              </p:cNvSpPr>
              <p:nvPr/>
            </p:nvSpPr>
            <p:spPr bwMode="auto">
              <a:xfrm flipV="1">
                <a:off x="427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3" name="Line 260"/>
              <p:cNvSpPr>
                <a:spLocks noChangeShapeType="1"/>
              </p:cNvSpPr>
              <p:nvPr/>
            </p:nvSpPr>
            <p:spPr bwMode="auto">
              <a:xfrm flipV="1">
                <a:off x="4300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4" name="Line 261"/>
              <p:cNvSpPr>
                <a:spLocks noChangeShapeType="1"/>
              </p:cNvSpPr>
              <p:nvPr/>
            </p:nvSpPr>
            <p:spPr bwMode="auto">
              <a:xfrm flipV="1">
                <a:off x="4313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5" name="Line 262"/>
              <p:cNvSpPr>
                <a:spLocks noChangeShapeType="1"/>
              </p:cNvSpPr>
              <p:nvPr/>
            </p:nvSpPr>
            <p:spPr bwMode="auto">
              <a:xfrm flipV="1">
                <a:off x="4324350"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6" name="Line 263"/>
              <p:cNvSpPr>
                <a:spLocks noChangeShapeType="1"/>
              </p:cNvSpPr>
              <p:nvPr/>
            </p:nvSpPr>
            <p:spPr bwMode="auto">
              <a:xfrm flipV="1">
                <a:off x="43354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7" name="Line 264"/>
              <p:cNvSpPr>
                <a:spLocks noChangeShapeType="1"/>
              </p:cNvSpPr>
              <p:nvPr/>
            </p:nvSpPr>
            <p:spPr bwMode="auto">
              <a:xfrm flipV="1">
                <a:off x="43465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8" name="Line 265"/>
              <p:cNvSpPr>
                <a:spLocks noChangeShapeType="1"/>
              </p:cNvSpPr>
              <p:nvPr/>
            </p:nvSpPr>
            <p:spPr bwMode="auto">
              <a:xfrm flipV="1">
                <a:off x="436086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59" name="Line 266"/>
              <p:cNvSpPr>
                <a:spLocks noChangeShapeType="1"/>
              </p:cNvSpPr>
              <p:nvPr/>
            </p:nvSpPr>
            <p:spPr bwMode="auto">
              <a:xfrm flipV="1">
                <a:off x="4370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0" name="Line 267"/>
              <p:cNvSpPr>
                <a:spLocks noChangeShapeType="1"/>
              </p:cNvSpPr>
              <p:nvPr/>
            </p:nvSpPr>
            <p:spPr bwMode="auto">
              <a:xfrm flipV="1">
                <a:off x="438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1" name="Line 268"/>
              <p:cNvSpPr>
                <a:spLocks noChangeShapeType="1"/>
              </p:cNvSpPr>
              <p:nvPr/>
            </p:nvSpPr>
            <p:spPr bwMode="auto">
              <a:xfrm flipV="1">
                <a:off x="4392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2" name="Line 269"/>
              <p:cNvSpPr>
                <a:spLocks noChangeShapeType="1"/>
              </p:cNvSpPr>
              <p:nvPr/>
            </p:nvSpPr>
            <p:spPr bwMode="auto">
              <a:xfrm flipV="1">
                <a:off x="4403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3" name="Line 270"/>
              <p:cNvSpPr>
                <a:spLocks noChangeShapeType="1"/>
              </p:cNvSpPr>
              <p:nvPr/>
            </p:nvSpPr>
            <p:spPr bwMode="auto">
              <a:xfrm flipV="1">
                <a:off x="44148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4" name="Line 271"/>
              <p:cNvSpPr>
                <a:spLocks noChangeShapeType="1"/>
              </p:cNvSpPr>
              <p:nvPr/>
            </p:nvSpPr>
            <p:spPr bwMode="auto">
              <a:xfrm flipV="1">
                <a:off x="44259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5" name="Line 272"/>
              <p:cNvSpPr>
                <a:spLocks noChangeShapeType="1"/>
              </p:cNvSpPr>
              <p:nvPr/>
            </p:nvSpPr>
            <p:spPr bwMode="auto">
              <a:xfrm flipV="1">
                <a:off x="4437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6" name="Line 273"/>
              <p:cNvSpPr>
                <a:spLocks noChangeShapeType="1"/>
              </p:cNvSpPr>
              <p:nvPr/>
            </p:nvSpPr>
            <p:spPr bwMode="auto">
              <a:xfrm flipV="1">
                <a:off x="4448175" y="5099050"/>
                <a:ext cx="0" cy="9032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7" name="Line 274"/>
              <p:cNvSpPr>
                <a:spLocks noChangeShapeType="1"/>
              </p:cNvSpPr>
              <p:nvPr/>
            </p:nvSpPr>
            <p:spPr bwMode="auto">
              <a:xfrm flipV="1">
                <a:off x="4460875" y="5756275"/>
                <a:ext cx="0" cy="24606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8" name="Line 275"/>
              <p:cNvSpPr>
                <a:spLocks noChangeShapeType="1"/>
              </p:cNvSpPr>
              <p:nvPr/>
            </p:nvSpPr>
            <p:spPr bwMode="auto">
              <a:xfrm flipV="1">
                <a:off x="4475163"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69" name="Line 276"/>
              <p:cNvSpPr>
                <a:spLocks noChangeShapeType="1"/>
              </p:cNvSpPr>
              <p:nvPr/>
            </p:nvSpPr>
            <p:spPr bwMode="auto">
              <a:xfrm flipV="1">
                <a:off x="4495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0" name="Line 277"/>
              <p:cNvSpPr>
                <a:spLocks noChangeShapeType="1"/>
              </p:cNvSpPr>
              <p:nvPr/>
            </p:nvSpPr>
            <p:spPr bwMode="auto">
              <a:xfrm flipV="1">
                <a:off x="4518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1" name="Line 278"/>
              <p:cNvSpPr>
                <a:spLocks noChangeShapeType="1"/>
              </p:cNvSpPr>
              <p:nvPr/>
            </p:nvSpPr>
            <p:spPr bwMode="auto">
              <a:xfrm flipV="1">
                <a:off x="45291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2" name="Line 279"/>
              <p:cNvSpPr>
                <a:spLocks noChangeShapeType="1"/>
              </p:cNvSpPr>
              <p:nvPr/>
            </p:nvSpPr>
            <p:spPr bwMode="auto">
              <a:xfrm flipV="1">
                <a:off x="45402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3" name="Line 280"/>
              <p:cNvSpPr>
                <a:spLocks noChangeShapeType="1"/>
              </p:cNvSpPr>
              <p:nvPr/>
            </p:nvSpPr>
            <p:spPr bwMode="auto">
              <a:xfrm flipV="1">
                <a:off x="4551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4" name="Line 281"/>
              <p:cNvSpPr>
                <a:spLocks noChangeShapeType="1"/>
              </p:cNvSpPr>
              <p:nvPr/>
            </p:nvSpPr>
            <p:spPr bwMode="auto">
              <a:xfrm flipV="1">
                <a:off x="457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5" name="Line 282"/>
              <p:cNvSpPr>
                <a:spLocks noChangeShapeType="1"/>
              </p:cNvSpPr>
              <p:nvPr/>
            </p:nvSpPr>
            <p:spPr bwMode="auto">
              <a:xfrm flipV="1">
                <a:off x="4584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6" name="Line 283"/>
              <p:cNvSpPr>
                <a:spLocks noChangeShapeType="1"/>
              </p:cNvSpPr>
              <p:nvPr/>
            </p:nvSpPr>
            <p:spPr bwMode="auto">
              <a:xfrm flipV="1">
                <a:off x="4597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7" name="Line 284"/>
              <p:cNvSpPr>
                <a:spLocks noChangeShapeType="1"/>
              </p:cNvSpPr>
              <p:nvPr/>
            </p:nvSpPr>
            <p:spPr bwMode="auto">
              <a:xfrm flipV="1">
                <a:off x="4608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8" name="Line 285"/>
              <p:cNvSpPr>
                <a:spLocks noChangeShapeType="1"/>
              </p:cNvSpPr>
              <p:nvPr/>
            </p:nvSpPr>
            <p:spPr bwMode="auto">
              <a:xfrm flipV="1">
                <a:off x="4621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79" name="Line 286"/>
              <p:cNvSpPr>
                <a:spLocks noChangeShapeType="1"/>
              </p:cNvSpPr>
              <p:nvPr/>
            </p:nvSpPr>
            <p:spPr bwMode="auto">
              <a:xfrm flipV="1">
                <a:off x="465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0" name="Line 287"/>
              <p:cNvSpPr>
                <a:spLocks noChangeShapeType="1"/>
              </p:cNvSpPr>
              <p:nvPr/>
            </p:nvSpPr>
            <p:spPr bwMode="auto">
              <a:xfrm flipV="1">
                <a:off x="4665663" y="5892800"/>
                <a:ext cx="0" cy="1095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1" name="Line 288"/>
              <p:cNvSpPr>
                <a:spLocks noChangeShapeType="1"/>
              </p:cNvSpPr>
              <p:nvPr/>
            </p:nvSpPr>
            <p:spPr bwMode="auto">
              <a:xfrm flipV="1">
                <a:off x="4676775" y="5962650"/>
                <a:ext cx="0" cy="39688"/>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2" name="Line 289"/>
              <p:cNvSpPr>
                <a:spLocks noChangeShapeType="1"/>
              </p:cNvSpPr>
              <p:nvPr/>
            </p:nvSpPr>
            <p:spPr bwMode="auto">
              <a:xfrm flipV="1">
                <a:off x="4689475" y="5981700"/>
                <a:ext cx="0" cy="20638"/>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3" name="Line 290"/>
              <p:cNvSpPr>
                <a:spLocks noChangeShapeType="1"/>
              </p:cNvSpPr>
              <p:nvPr/>
            </p:nvSpPr>
            <p:spPr bwMode="auto">
              <a:xfrm flipV="1">
                <a:off x="4756150" y="5992813"/>
                <a:ext cx="0" cy="9525"/>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4" name="Line 291"/>
              <p:cNvSpPr>
                <a:spLocks noChangeShapeType="1"/>
              </p:cNvSpPr>
              <p:nvPr/>
            </p:nvSpPr>
            <p:spPr bwMode="auto">
              <a:xfrm flipV="1">
                <a:off x="4803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5" name="Line 292"/>
              <p:cNvSpPr>
                <a:spLocks noChangeShapeType="1"/>
              </p:cNvSpPr>
              <p:nvPr/>
            </p:nvSpPr>
            <p:spPr bwMode="auto">
              <a:xfrm flipV="1">
                <a:off x="486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6" name="Line 293"/>
              <p:cNvSpPr>
                <a:spLocks noChangeShapeType="1"/>
              </p:cNvSpPr>
              <p:nvPr/>
            </p:nvSpPr>
            <p:spPr bwMode="auto">
              <a:xfrm flipV="1">
                <a:off x="4881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7" name="Line 294"/>
              <p:cNvSpPr>
                <a:spLocks noChangeShapeType="1"/>
              </p:cNvSpPr>
              <p:nvPr/>
            </p:nvSpPr>
            <p:spPr bwMode="auto">
              <a:xfrm flipV="1">
                <a:off x="4903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8" name="Line 295"/>
              <p:cNvSpPr>
                <a:spLocks noChangeShapeType="1"/>
              </p:cNvSpPr>
              <p:nvPr/>
            </p:nvSpPr>
            <p:spPr bwMode="auto">
              <a:xfrm flipV="1">
                <a:off x="49149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89" name="Line 296"/>
              <p:cNvSpPr>
                <a:spLocks noChangeShapeType="1"/>
              </p:cNvSpPr>
              <p:nvPr/>
            </p:nvSpPr>
            <p:spPr bwMode="auto">
              <a:xfrm flipV="1">
                <a:off x="4926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0" name="Line 297"/>
              <p:cNvSpPr>
                <a:spLocks noChangeShapeType="1"/>
              </p:cNvSpPr>
              <p:nvPr/>
            </p:nvSpPr>
            <p:spPr bwMode="auto">
              <a:xfrm flipV="1">
                <a:off x="4951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1" name="Line 298"/>
              <p:cNvSpPr>
                <a:spLocks noChangeShapeType="1"/>
              </p:cNvSpPr>
              <p:nvPr/>
            </p:nvSpPr>
            <p:spPr bwMode="auto">
              <a:xfrm flipV="1">
                <a:off x="4962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2" name="Line 299"/>
              <p:cNvSpPr>
                <a:spLocks noChangeShapeType="1"/>
              </p:cNvSpPr>
              <p:nvPr/>
            </p:nvSpPr>
            <p:spPr bwMode="auto">
              <a:xfrm flipV="1">
                <a:off x="4984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3" name="Line 300"/>
              <p:cNvSpPr>
                <a:spLocks noChangeShapeType="1"/>
              </p:cNvSpPr>
              <p:nvPr/>
            </p:nvSpPr>
            <p:spPr bwMode="auto">
              <a:xfrm flipV="1">
                <a:off x="49958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4" name="Line 301"/>
              <p:cNvSpPr>
                <a:spLocks noChangeShapeType="1"/>
              </p:cNvSpPr>
              <p:nvPr/>
            </p:nvSpPr>
            <p:spPr bwMode="auto">
              <a:xfrm flipV="1">
                <a:off x="50180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5" name="Line 302"/>
              <p:cNvSpPr>
                <a:spLocks noChangeShapeType="1"/>
              </p:cNvSpPr>
              <p:nvPr/>
            </p:nvSpPr>
            <p:spPr bwMode="auto">
              <a:xfrm flipV="1">
                <a:off x="50530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6" name="Line 303"/>
              <p:cNvSpPr>
                <a:spLocks noChangeShapeType="1"/>
              </p:cNvSpPr>
              <p:nvPr/>
            </p:nvSpPr>
            <p:spPr bwMode="auto">
              <a:xfrm flipV="1">
                <a:off x="5064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7" name="Line 304"/>
              <p:cNvSpPr>
                <a:spLocks noChangeShapeType="1"/>
              </p:cNvSpPr>
              <p:nvPr/>
            </p:nvSpPr>
            <p:spPr bwMode="auto">
              <a:xfrm flipV="1">
                <a:off x="50752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8" name="Line 305"/>
              <p:cNvSpPr>
                <a:spLocks noChangeShapeType="1"/>
              </p:cNvSpPr>
              <p:nvPr/>
            </p:nvSpPr>
            <p:spPr bwMode="auto">
              <a:xfrm flipV="1">
                <a:off x="5086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699" name="Line 306"/>
              <p:cNvSpPr>
                <a:spLocks noChangeShapeType="1"/>
              </p:cNvSpPr>
              <p:nvPr/>
            </p:nvSpPr>
            <p:spPr bwMode="auto">
              <a:xfrm flipV="1">
                <a:off x="5099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0" name="Line 307"/>
              <p:cNvSpPr>
                <a:spLocks noChangeShapeType="1"/>
              </p:cNvSpPr>
              <p:nvPr/>
            </p:nvSpPr>
            <p:spPr bwMode="auto">
              <a:xfrm flipV="1">
                <a:off x="511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1" name="Line 308"/>
              <p:cNvSpPr>
                <a:spLocks noChangeShapeType="1"/>
              </p:cNvSpPr>
              <p:nvPr/>
            </p:nvSpPr>
            <p:spPr bwMode="auto">
              <a:xfrm flipV="1">
                <a:off x="51212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2" name="Line 309"/>
              <p:cNvSpPr>
                <a:spLocks noChangeShapeType="1"/>
              </p:cNvSpPr>
              <p:nvPr/>
            </p:nvSpPr>
            <p:spPr bwMode="auto">
              <a:xfrm flipV="1">
                <a:off x="5132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3" name="Line 310"/>
              <p:cNvSpPr>
                <a:spLocks noChangeShapeType="1"/>
              </p:cNvSpPr>
              <p:nvPr/>
            </p:nvSpPr>
            <p:spPr bwMode="auto">
              <a:xfrm flipV="1">
                <a:off x="5143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4" name="Line 311"/>
              <p:cNvSpPr>
                <a:spLocks noChangeShapeType="1"/>
              </p:cNvSpPr>
              <p:nvPr/>
            </p:nvSpPr>
            <p:spPr bwMode="auto">
              <a:xfrm flipV="1">
                <a:off x="51562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5" name="Line 312"/>
              <p:cNvSpPr>
                <a:spLocks noChangeShapeType="1"/>
              </p:cNvSpPr>
              <p:nvPr/>
            </p:nvSpPr>
            <p:spPr bwMode="auto">
              <a:xfrm flipV="1">
                <a:off x="51673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6" name="Line 313"/>
              <p:cNvSpPr>
                <a:spLocks noChangeShapeType="1"/>
              </p:cNvSpPr>
              <p:nvPr/>
            </p:nvSpPr>
            <p:spPr bwMode="auto">
              <a:xfrm flipV="1">
                <a:off x="517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7" name="Line 314"/>
              <p:cNvSpPr>
                <a:spLocks noChangeShapeType="1"/>
              </p:cNvSpPr>
              <p:nvPr/>
            </p:nvSpPr>
            <p:spPr bwMode="auto">
              <a:xfrm flipV="1">
                <a:off x="5189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8" name="Line 315"/>
              <p:cNvSpPr>
                <a:spLocks noChangeShapeType="1"/>
              </p:cNvSpPr>
              <p:nvPr/>
            </p:nvSpPr>
            <p:spPr bwMode="auto">
              <a:xfrm flipV="1">
                <a:off x="524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09" name="Line 316"/>
              <p:cNvSpPr>
                <a:spLocks noChangeShapeType="1"/>
              </p:cNvSpPr>
              <p:nvPr/>
            </p:nvSpPr>
            <p:spPr bwMode="auto">
              <a:xfrm flipV="1">
                <a:off x="5257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0" name="Line 317"/>
              <p:cNvSpPr>
                <a:spLocks noChangeShapeType="1"/>
              </p:cNvSpPr>
              <p:nvPr/>
            </p:nvSpPr>
            <p:spPr bwMode="auto">
              <a:xfrm flipV="1">
                <a:off x="5270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1" name="Line 318"/>
              <p:cNvSpPr>
                <a:spLocks noChangeShapeType="1"/>
              </p:cNvSpPr>
              <p:nvPr/>
            </p:nvSpPr>
            <p:spPr bwMode="auto">
              <a:xfrm flipV="1">
                <a:off x="529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2" name="Line 319"/>
              <p:cNvSpPr>
                <a:spLocks noChangeShapeType="1"/>
              </p:cNvSpPr>
              <p:nvPr/>
            </p:nvSpPr>
            <p:spPr bwMode="auto">
              <a:xfrm flipV="1">
                <a:off x="5303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3" name="Line 320"/>
              <p:cNvSpPr>
                <a:spLocks noChangeShapeType="1"/>
              </p:cNvSpPr>
              <p:nvPr/>
            </p:nvSpPr>
            <p:spPr bwMode="auto">
              <a:xfrm flipV="1">
                <a:off x="5326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4" name="Line 321"/>
              <p:cNvSpPr>
                <a:spLocks noChangeShapeType="1"/>
              </p:cNvSpPr>
              <p:nvPr/>
            </p:nvSpPr>
            <p:spPr bwMode="auto">
              <a:xfrm flipV="1">
                <a:off x="5337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5" name="Line 322"/>
              <p:cNvSpPr>
                <a:spLocks noChangeShapeType="1"/>
              </p:cNvSpPr>
              <p:nvPr/>
            </p:nvSpPr>
            <p:spPr bwMode="auto">
              <a:xfrm flipV="1">
                <a:off x="536098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6" name="Line 323"/>
              <p:cNvSpPr>
                <a:spLocks noChangeShapeType="1"/>
              </p:cNvSpPr>
              <p:nvPr/>
            </p:nvSpPr>
            <p:spPr bwMode="auto">
              <a:xfrm flipV="1">
                <a:off x="5370513"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7" name="Line 324"/>
              <p:cNvSpPr>
                <a:spLocks noChangeShapeType="1"/>
              </p:cNvSpPr>
              <p:nvPr/>
            </p:nvSpPr>
            <p:spPr bwMode="auto">
              <a:xfrm flipV="1">
                <a:off x="5381625" y="3014663"/>
                <a:ext cx="0" cy="298767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8" name="Line 325"/>
              <p:cNvSpPr>
                <a:spLocks noChangeShapeType="1"/>
              </p:cNvSpPr>
              <p:nvPr/>
            </p:nvSpPr>
            <p:spPr bwMode="auto">
              <a:xfrm flipV="1">
                <a:off x="5394325" y="4911725"/>
                <a:ext cx="0" cy="10906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19" name="Line 326"/>
              <p:cNvSpPr>
                <a:spLocks noChangeShapeType="1"/>
              </p:cNvSpPr>
              <p:nvPr/>
            </p:nvSpPr>
            <p:spPr bwMode="auto">
              <a:xfrm flipV="1">
                <a:off x="5407025" y="5845175"/>
                <a:ext cx="0" cy="157163"/>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0" name="Line 327"/>
              <p:cNvSpPr>
                <a:spLocks noChangeShapeType="1"/>
              </p:cNvSpPr>
              <p:nvPr/>
            </p:nvSpPr>
            <p:spPr bwMode="auto">
              <a:xfrm flipV="1">
                <a:off x="54181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1" name="Line 328"/>
              <p:cNvSpPr>
                <a:spLocks noChangeShapeType="1"/>
              </p:cNvSpPr>
              <p:nvPr/>
            </p:nvSpPr>
            <p:spPr bwMode="auto">
              <a:xfrm flipV="1">
                <a:off x="54625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2" name="Line 329"/>
              <p:cNvSpPr>
                <a:spLocks noChangeShapeType="1"/>
              </p:cNvSpPr>
              <p:nvPr/>
            </p:nvSpPr>
            <p:spPr bwMode="auto">
              <a:xfrm flipV="1">
                <a:off x="54752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3" name="Line 330"/>
              <p:cNvSpPr>
                <a:spLocks noChangeShapeType="1"/>
              </p:cNvSpPr>
              <p:nvPr/>
            </p:nvSpPr>
            <p:spPr bwMode="auto">
              <a:xfrm flipV="1">
                <a:off x="5484813"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4" name="Line 331"/>
              <p:cNvSpPr>
                <a:spLocks noChangeShapeType="1"/>
              </p:cNvSpPr>
              <p:nvPr/>
            </p:nvSpPr>
            <p:spPr bwMode="auto">
              <a:xfrm flipV="1">
                <a:off x="5497513" y="5922963"/>
                <a:ext cx="0" cy="7937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5" name="Line 332"/>
              <p:cNvSpPr>
                <a:spLocks noChangeShapeType="1"/>
              </p:cNvSpPr>
              <p:nvPr/>
            </p:nvSpPr>
            <p:spPr bwMode="auto">
              <a:xfrm flipV="1">
                <a:off x="5508625" y="5962650"/>
                <a:ext cx="0" cy="3968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6" name="Line 333"/>
              <p:cNvSpPr>
                <a:spLocks noChangeShapeType="1"/>
              </p:cNvSpPr>
              <p:nvPr/>
            </p:nvSpPr>
            <p:spPr bwMode="auto">
              <a:xfrm flipV="1">
                <a:off x="5519738" y="5962650"/>
                <a:ext cx="0" cy="3968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7" name="Line 334"/>
              <p:cNvSpPr>
                <a:spLocks noChangeShapeType="1"/>
              </p:cNvSpPr>
              <p:nvPr/>
            </p:nvSpPr>
            <p:spPr bwMode="auto">
              <a:xfrm flipV="1">
                <a:off x="55530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8" name="Line 335"/>
              <p:cNvSpPr>
                <a:spLocks noChangeShapeType="1"/>
              </p:cNvSpPr>
              <p:nvPr/>
            </p:nvSpPr>
            <p:spPr bwMode="auto">
              <a:xfrm flipV="1">
                <a:off x="5599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29" name="Line 336"/>
              <p:cNvSpPr>
                <a:spLocks noChangeShapeType="1"/>
              </p:cNvSpPr>
              <p:nvPr/>
            </p:nvSpPr>
            <p:spPr bwMode="auto">
              <a:xfrm flipV="1">
                <a:off x="5611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0" name="Line 337"/>
              <p:cNvSpPr>
                <a:spLocks noChangeShapeType="1"/>
              </p:cNvSpPr>
              <p:nvPr/>
            </p:nvSpPr>
            <p:spPr bwMode="auto">
              <a:xfrm flipV="1">
                <a:off x="5634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1" name="Line 338"/>
              <p:cNvSpPr>
                <a:spLocks noChangeShapeType="1"/>
              </p:cNvSpPr>
              <p:nvPr/>
            </p:nvSpPr>
            <p:spPr bwMode="auto">
              <a:xfrm flipV="1">
                <a:off x="5667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2" name="Line 339"/>
              <p:cNvSpPr>
                <a:spLocks noChangeShapeType="1"/>
              </p:cNvSpPr>
              <p:nvPr/>
            </p:nvSpPr>
            <p:spPr bwMode="auto">
              <a:xfrm flipV="1">
                <a:off x="56784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3" name="Line 340"/>
              <p:cNvSpPr>
                <a:spLocks noChangeShapeType="1"/>
              </p:cNvSpPr>
              <p:nvPr/>
            </p:nvSpPr>
            <p:spPr bwMode="auto">
              <a:xfrm flipV="1">
                <a:off x="5726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4" name="Line 341"/>
              <p:cNvSpPr>
                <a:spLocks noChangeShapeType="1"/>
              </p:cNvSpPr>
              <p:nvPr/>
            </p:nvSpPr>
            <p:spPr bwMode="auto">
              <a:xfrm flipV="1">
                <a:off x="5737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5" name="Line 342"/>
              <p:cNvSpPr>
                <a:spLocks noChangeShapeType="1"/>
              </p:cNvSpPr>
              <p:nvPr/>
            </p:nvSpPr>
            <p:spPr bwMode="auto">
              <a:xfrm flipV="1">
                <a:off x="5748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6" name="Line 343"/>
              <p:cNvSpPr>
                <a:spLocks noChangeShapeType="1"/>
              </p:cNvSpPr>
              <p:nvPr/>
            </p:nvSpPr>
            <p:spPr bwMode="auto">
              <a:xfrm flipV="1">
                <a:off x="576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7" name="Line 344"/>
              <p:cNvSpPr>
                <a:spLocks noChangeShapeType="1"/>
              </p:cNvSpPr>
              <p:nvPr/>
            </p:nvSpPr>
            <p:spPr bwMode="auto">
              <a:xfrm flipV="1">
                <a:off x="5770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8" name="Line 345"/>
              <p:cNvSpPr>
                <a:spLocks noChangeShapeType="1"/>
              </p:cNvSpPr>
              <p:nvPr/>
            </p:nvSpPr>
            <p:spPr bwMode="auto">
              <a:xfrm flipV="1">
                <a:off x="5815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39" name="Line 346"/>
              <p:cNvSpPr>
                <a:spLocks noChangeShapeType="1"/>
              </p:cNvSpPr>
              <p:nvPr/>
            </p:nvSpPr>
            <p:spPr bwMode="auto">
              <a:xfrm flipV="1">
                <a:off x="5837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0" name="Line 347"/>
              <p:cNvSpPr>
                <a:spLocks noChangeShapeType="1"/>
              </p:cNvSpPr>
              <p:nvPr/>
            </p:nvSpPr>
            <p:spPr bwMode="auto">
              <a:xfrm flipV="1">
                <a:off x="586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1" name="Line 348"/>
              <p:cNvSpPr>
                <a:spLocks noChangeShapeType="1"/>
              </p:cNvSpPr>
              <p:nvPr/>
            </p:nvSpPr>
            <p:spPr bwMode="auto">
              <a:xfrm flipV="1">
                <a:off x="589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2" name="Line 349"/>
              <p:cNvSpPr>
                <a:spLocks noChangeShapeType="1"/>
              </p:cNvSpPr>
              <p:nvPr/>
            </p:nvSpPr>
            <p:spPr bwMode="auto">
              <a:xfrm flipV="1">
                <a:off x="5940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3" name="Line 350"/>
              <p:cNvSpPr>
                <a:spLocks noChangeShapeType="1"/>
              </p:cNvSpPr>
              <p:nvPr/>
            </p:nvSpPr>
            <p:spPr bwMode="auto">
              <a:xfrm flipV="1">
                <a:off x="59531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4" name="Line 351"/>
              <p:cNvSpPr>
                <a:spLocks noChangeShapeType="1"/>
              </p:cNvSpPr>
              <p:nvPr/>
            </p:nvSpPr>
            <p:spPr bwMode="auto">
              <a:xfrm flipV="1">
                <a:off x="597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5" name="Line 352"/>
              <p:cNvSpPr>
                <a:spLocks noChangeShapeType="1"/>
              </p:cNvSpPr>
              <p:nvPr/>
            </p:nvSpPr>
            <p:spPr bwMode="auto">
              <a:xfrm flipV="1">
                <a:off x="59864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6" name="Line 353"/>
              <p:cNvSpPr>
                <a:spLocks noChangeShapeType="1"/>
              </p:cNvSpPr>
              <p:nvPr/>
            </p:nvSpPr>
            <p:spPr bwMode="auto">
              <a:xfrm flipV="1">
                <a:off x="6008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7" name="Line 354"/>
              <p:cNvSpPr>
                <a:spLocks noChangeShapeType="1"/>
              </p:cNvSpPr>
              <p:nvPr/>
            </p:nvSpPr>
            <p:spPr bwMode="auto">
              <a:xfrm flipV="1">
                <a:off x="603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8" name="Line 355"/>
              <p:cNvSpPr>
                <a:spLocks noChangeShapeType="1"/>
              </p:cNvSpPr>
              <p:nvPr/>
            </p:nvSpPr>
            <p:spPr bwMode="auto">
              <a:xfrm flipV="1">
                <a:off x="6043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49" name="Line 356"/>
              <p:cNvSpPr>
                <a:spLocks noChangeShapeType="1"/>
              </p:cNvSpPr>
              <p:nvPr/>
            </p:nvSpPr>
            <p:spPr bwMode="auto">
              <a:xfrm flipV="1">
                <a:off x="6054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0" name="Line 357"/>
              <p:cNvSpPr>
                <a:spLocks noChangeShapeType="1"/>
              </p:cNvSpPr>
              <p:nvPr/>
            </p:nvSpPr>
            <p:spPr bwMode="auto">
              <a:xfrm flipV="1">
                <a:off x="60785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1" name="Line 358"/>
              <p:cNvSpPr>
                <a:spLocks noChangeShapeType="1"/>
              </p:cNvSpPr>
              <p:nvPr/>
            </p:nvSpPr>
            <p:spPr bwMode="auto">
              <a:xfrm flipV="1">
                <a:off x="6100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2" name="Line 359"/>
              <p:cNvSpPr>
                <a:spLocks noChangeShapeType="1"/>
              </p:cNvSpPr>
              <p:nvPr/>
            </p:nvSpPr>
            <p:spPr bwMode="auto">
              <a:xfrm flipV="1">
                <a:off x="6111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3" name="Line 360"/>
              <p:cNvSpPr>
                <a:spLocks noChangeShapeType="1"/>
              </p:cNvSpPr>
              <p:nvPr/>
            </p:nvSpPr>
            <p:spPr bwMode="auto">
              <a:xfrm flipV="1">
                <a:off x="6122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4" name="Line 361"/>
              <p:cNvSpPr>
                <a:spLocks noChangeShapeType="1"/>
              </p:cNvSpPr>
              <p:nvPr/>
            </p:nvSpPr>
            <p:spPr bwMode="auto">
              <a:xfrm flipV="1">
                <a:off x="6156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5" name="Line 362"/>
              <p:cNvSpPr>
                <a:spLocks noChangeShapeType="1"/>
              </p:cNvSpPr>
              <p:nvPr/>
            </p:nvSpPr>
            <p:spPr bwMode="auto">
              <a:xfrm flipV="1">
                <a:off x="6167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6" name="Line 363"/>
              <p:cNvSpPr>
                <a:spLocks noChangeShapeType="1"/>
              </p:cNvSpPr>
              <p:nvPr/>
            </p:nvSpPr>
            <p:spPr bwMode="auto">
              <a:xfrm flipV="1">
                <a:off x="6178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7" name="Line 364"/>
              <p:cNvSpPr>
                <a:spLocks noChangeShapeType="1"/>
              </p:cNvSpPr>
              <p:nvPr/>
            </p:nvSpPr>
            <p:spPr bwMode="auto">
              <a:xfrm flipV="1">
                <a:off x="61928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8" name="Line 365"/>
              <p:cNvSpPr>
                <a:spLocks noChangeShapeType="1"/>
              </p:cNvSpPr>
              <p:nvPr/>
            </p:nvSpPr>
            <p:spPr bwMode="auto">
              <a:xfrm flipV="1">
                <a:off x="6203950" y="4027488"/>
                <a:ext cx="0" cy="1974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59" name="Line 366"/>
              <p:cNvSpPr>
                <a:spLocks noChangeShapeType="1"/>
              </p:cNvSpPr>
              <p:nvPr/>
            </p:nvSpPr>
            <p:spPr bwMode="auto">
              <a:xfrm flipV="1">
                <a:off x="6215063" y="5256213"/>
                <a:ext cx="0" cy="7461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0" name="Line 367"/>
              <p:cNvSpPr>
                <a:spLocks noChangeShapeType="1"/>
              </p:cNvSpPr>
              <p:nvPr/>
            </p:nvSpPr>
            <p:spPr bwMode="auto">
              <a:xfrm flipV="1">
                <a:off x="6237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1" name="Line 368"/>
              <p:cNvSpPr>
                <a:spLocks noChangeShapeType="1"/>
              </p:cNvSpPr>
              <p:nvPr/>
            </p:nvSpPr>
            <p:spPr bwMode="auto">
              <a:xfrm flipV="1">
                <a:off x="6281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2" name="Line 369"/>
              <p:cNvSpPr>
                <a:spLocks noChangeShapeType="1"/>
              </p:cNvSpPr>
              <p:nvPr/>
            </p:nvSpPr>
            <p:spPr bwMode="auto">
              <a:xfrm flipV="1">
                <a:off x="63055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3" name="Line 370"/>
              <p:cNvSpPr>
                <a:spLocks noChangeShapeType="1"/>
              </p:cNvSpPr>
              <p:nvPr/>
            </p:nvSpPr>
            <p:spPr bwMode="auto">
              <a:xfrm flipV="1">
                <a:off x="63182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4" name="Line 371"/>
              <p:cNvSpPr>
                <a:spLocks noChangeShapeType="1"/>
              </p:cNvSpPr>
              <p:nvPr/>
            </p:nvSpPr>
            <p:spPr bwMode="auto">
              <a:xfrm flipV="1">
                <a:off x="6327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5" name="Line 372"/>
              <p:cNvSpPr>
                <a:spLocks noChangeShapeType="1"/>
              </p:cNvSpPr>
              <p:nvPr/>
            </p:nvSpPr>
            <p:spPr bwMode="auto">
              <a:xfrm flipV="1">
                <a:off x="637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6" name="Line 373"/>
              <p:cNvSpPr>
                <a:spLocks noChangeShapeType="1"/>
              </p:cNvSpPr>
              <p:nvPr/>
            </p:nvSpPr>
            <p:spPr bwMode="auto">
              <a:xfrm flipV="1">
                <a:off x="6432550" y="5845175"/>
                <a:ext cx="0" cy="157163"/>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7" name="Line 374"/>
              <p:cNvSpPr>
                <a:spLocks noChangeShapeType="1"/>
              </p:cNvSpPr>
              <p:nvPr/>
            </p:nvSpPr>
            <p:spPr bwMode="auto">
              <a:xfrm flipV="1">
                <a:off x="6442075" y="5932488"/>
                <a:ext cx="0" cy="6985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8" name="Line 375"/>
              <p:cNvSpPr>
                <a:spLocks noChangeShapeType="1"/>
              </p:cNvSpPr>
              <p:nvPr/>
            </p:nvSpPr>
            <p:spPr bwMode="auto">
              <a:xfrm flipV="1">
                <a:off x="64531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69" name="Line 376"/>
              <p:cNvSpPr>
                <a:spLocks noChangeShapeType="1"/>
              </p:cNvSpPr>
              <p:nvPr/>
            </p:nvSpPr>
            <p:spPr bwMode="auto">
              <a:xfrm flipV="1">
                <a:off x="6510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0" name="Line 377"/>
              <p:cNvSpPr>
                <a:spLocks noChangeShapeType="1"/>
              </p:cNvSpPr>
              <p:nvPr/>
            </p:nvSpPr>
            <p:spPr bwMode="auto">
              <a:xfrm flipV="1">
                <a:off x="6546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1" name="Line 378"/>
              <p:cNvSpPr>
                <a:spLocks noChangeShapeType="1"/>
              </p:cNvSpPr>
              <p:nvPr/>
            </p:nvSpPr>
            <p:spPr bwMode="auto">
              <a:xfrm flipV="1">
                <a:off x="6567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2" name="Line 379"/>
              <p:cNvSpPr>
                <a:spLocks noChangeShapeType="1"/>
              </p:cNvSpPr>
              <p:nvPr/>
            </p:nvSpPr>
            <p:spPr bwMode="auto">
              <a:xfrm flipV="1">
                <a:off x="6600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3" name="Line 380"/>
              <p:cNvSpPr>
                <a:spLocks noChangeShapeType="1"/>
              </p:cNvSpPr>
              <p:nvPr/>
            </p:nvSpPr>
            <p:spPr bwMode="auto">
              <a:xfrm flipV="1">
                <a:off x="6634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4" name="Line 381"/>
              <p:cNvSpPr>
                <a:spLocks noChangeShapeType="1"/>
              </p:cNvSpPr>
              <p:nvPr/>
            </p:nvSpPr>
            <p:spPr bwMode="auto">
              <a:xfrm flipV="1">
                <a:off x="6661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5" name="Line 382"/>
              <p:cNvSpPr>
                <a:spLocks noChangeShapeType="1"/>
              </p:cNvSpPr>
              <p:nvPr/>
            </p:nvSpPr>
            <p:spPr bwMode="auto">
              <a:xfrm flipV="1">
                <a:off x="667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6" name="Line 383"/>
              <p:cNvSpPr>
                <a:spLocks noChangeShapeType="1"/>
              </p:cNvSpPr>
              <p:nvPr/>
            </p:nvSpPr>
            <p:spPr bwMode="auto">
              <a:xfrm flipV="1">
                <a:off x="668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7" name="Line 384"/>
              <p:cNvSpPr>
                <a:spLocks noChangeShapeType="1"/>
              </p:cNvSpPr>
              <p:nvPr/>
            </p:nvSpPr>
            <p:spPr bwMode="auto">
              <a:xfrm flipV="1">
                <a:off x="6704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8" name="Line 385"/>
              <p:cNvSpPr>
                <a:spLocks noChangeShapeType="1"/>
              </p:cNvSpPr>
              <p:nvPr/>
            </p:nvSpPr>
            <p:spPr bwMode="auto">
              <a:xfrm flipV="1">
                <a:off x="6726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79" name="Line 386"/>
              <p:cNvSpPr>
                <a:spLocks noChangeShapeType="1"/>
              </p:cNvSpPr>
              <p:nvPr/>
            </p:nvSpPr>
            <p:spPr bwMode="auto">
              <a:xfrm flipV="1">
                <a:off x="6794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0" name="Line 387"/>
              <p:cNvSpPr>
                <a:spLocks noChangeShapeType="1"/>
              </p:cNvSpPr>
              <p:nvPr/>
            </p:nvSpPr>
            <p:spPr bwMode="auto">
              <a:xfrm flipV="1">
                <a:off x="6805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1" name="Line 388"/>
              <p:cNvSpPr>
                <a:spLocks noChangeShapeType="1"/>
              </p:cNvSpPr>
              <p:nvPr/>
            </p:nvSpPr>
            <p:spPr bwMode="auto">
              <a:xfrm flipV="1">
                <a:off x="681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2" name="Line 389"/>
              <p:cNvSpPr>
                <a:spLocks noChangeShapeType="1"/>
              </p:cNvSpPr>
              <p:nvPr/>
            </p:nvSpPr>
            <p:spPr bwMode="auto">
              <a:xfrm flipV="1">
                <a:off x="6829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3" name="Line 390"/>
              <p:cNvSpPr>
                <a:spLocks noChangeShapeType="1"/>
              </p:cNvSpPr>
              <p:nvPr/>
            </p:nvSpPr>
            <p:spPr bwMode="auto">
              <a:xfrm flipV="1">
                <a:off x="6919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4" name="Line 391"/>
              <p:cNvSpPr>
                <a:spLocks noChangeShapeType="1"/>
              </p:cNvSpPr>
              <p:nvPr/>
            </p:nvSpPr>
            <p:spPr bwMode="auto">
              <a:xfrm flipV="1">
                <a:off x="6932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5" name="Line 392"/>
              <p:cNvSpPr>
                <a:spLocks noChangeShapeType="1"/>
              </p:cNvSpPr>
              <p:nvPr/>
            </p:nvSpPr>
            <p:spPr bwMode="auto">
              <a:xfrm flipV="1">
                <a:off x="69897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6" name="Line 393"/>
              <p:cNvSpPr>
                <a:spLocks noChangeShapeType="1"/>
              </p:cNvSpPr>
              <p:nvPr/>
            </p:nvSpPr>
            <p:spPr bwMode="auto">
              <a:xfrm flipV="1">
                <a:off x="70008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7" name="Line 394"/>
              <p:cNvSpPr>
                <a:spLocks noChangeShapeType="1"/>
              </p:cNvSpPr>
              <p:nvPr/>
            </p:nvSpPr>
            <p:spPr bwMode="auto">
              <a:xfrm flipV="1">
                <a:off x="7011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8" name="Line 395"/>
              <p:cNvSpPr>
                <a:spLocks noChangeShapeType="1"/>
              </p:cNvSpPr>
              <p:nvPr/>
            </p:nvSpPr>
            <p:spPr bwMode="auto">
              <a:xfrm flipV="1">
                <a:off x="7034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89" name="Line 396"/>
              <p:cNvSpPr>
                <a:spLocks noChangeShapeType="1"/>
              </p:cNvSpPr>
              <p:nvPr/>
            </p:nvSpPr>
            <p:spPr bwMode="auto">
              <a:xfrm flipV="1">
                <a:off x="70469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0" name="Line 397"/>
              <p:cNvSpPr>
                <a:spLocks noChangeShapeType="1"/>
              </p:cNvSpPr>
              <p:nvPr/>
            </p:nvSpPr>
            <p:spPr bwMode="auto">
              <a:xfrm flipV="1">
                <a:off x="7056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1" name="Line 398"/>
              <p:cNvSpPr>
                <a:spLocks noChangeShapeType="1"/>
              </p:cNvSpPr>
              <p:nvPr/>
            </p:nvSpPr>
            <p:spPr bwMode="auto">
              <a:xfrm flipV="1">
                <a:off x="70675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2" name="Line 399"/>
              <p:cNvSpPr>
                <a:spLocks noChangeShapeType="1"/>
              </p:cNvSpPr>
              <p:nvPr/>
            </p:nvSpPr>
            <p:spPr bwMode="auto">
              <a:xfrm flipV="1">
                <a:off x="710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3" name="Line 400"/>
              <p:cNvSpPr>
                <a:spLocks noChangeShapeType="1"/>
              </p:cNvSpPr>
              <p:nvPr/>
            </p:nvSpPr>
            <p:spPr bwMode="auto">
              <a:xfrm flipV="1">
                <a:off x="7126288"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4" name="Line 401"/>
              <p:cNvSpPr>
                <a:spLocks noChangeShapeType="1"/>
              </p:cNvSpPr>
              <p:nvPr/>
            </p:nvSpPr>
            <p:spPr bwMode="auto">
              <a:xfrm flipV="1">
                <a:off x="71374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5" name="Line 402"/>
              <p:cNvSpPr>
                <a:spLocks noChangeShapeType="1"/>
              </p:cNvSpPr>
              <p:nvPr/>
            </p:nvSpPr>
            <p:spPr bwMode="auto">
              <a:xfrm flipV="1">
                <a:off x="714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6" name="Line 403"/>
              <p:cNvSpPr>
                <a:spLocks noChangeShapeType="1"/>
              </p:cNvSpPr>
              <p:nvPr/>
            </p:nvSpPr>
            <p:spPr bwMode="auto">
              <a:xfrm flipV="1">
                <a:off x="721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7" name="Line 404"/>
              <p:cNvSpPr>
                <a:spLocks noChangeShapeType="1"/>
              </p:cNvSpPr>
              <p:nvPr/>
            </p:nvSpPr>
            <p:spPr bwMode="auto">
              <a:xfrm flipV="1">
                <a:off x="7227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8" name="Line 405"/>
              <p:cNvSpPr>
                <a:spLocks noChangeShapeType="1"/>
              </p:cNvSpPr>
              <p:nvPr/>
            </p:nvSpPr>
            <p:spPr bwMode="auto">
              <a:xfrm flipV="1">
                <a:off x="7239000"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799" name="Line 406"/>
              <p:cNvSpPr>
                <a:spLocks noChangeShapeType="1"/>
              </p:cNvSpPr>
              <p:nvPr/>
            </p:nvSpPr>
            <p:spPr bwMode="auto">
              <a:xfrm flipV="1">
                <a:off x="7250113" y="5775325"/>
                <a:ext cx="0" cy="2270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0" name="Line 407"/>
              <p:cNvSpPr>
                <a:spLocks noChangeShapeType="1"/>
              </p:cNvSpPr>
              <p:nvPr/>
            </p:nvSpPr>
            <p:spPr bwMode="auto">
              <a:xfrm flipV="1">
                <a:off x="7261225" y="5873750"/>
                <a:ext cx="0" cy="1285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1" name="Line 408"/>
              <p:cNvSpPr>
                <a:spLocks noChangeShapeType="1"/>
              </p:cNvSpPr>
              <p:nvPr/>
            </p:nvSpPr>
            <p:spPr bwMode="auto">
              <a:xfrm flipV="1">
                <a:off x="7272338"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2" name="Line 409"/>
              <p:cNvSpPr>
                <a:spLocks noChangeShapeType="1"/>
              </p:cNvSpPr>
              <p:nvPr/>
            </p:nvSpPr>
            <p:spPr bwMode="auto">
              <a:xfrm flipV="1">
                <a:off x="728503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3" name="Line 410"/>
              <p:cNvSpPr>
                <a:spLocks noChangeShapeType="1"/>
              </p:cNvSpPr>
              <p:nvPr/>
            </p:nvSpPr>
            <p:spPr bwMode="auto">
              <a:xfrm flipV="1">
                <a:off x="7364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4" name="Line 411"/>
              <p:cNvSpPr>
                <a:spLocks noChangeShapeType="1"/>
              </p:cNvSpPr>
              <p:nvPr/>
            </p:nvSpPr>
            <p:spPr bwMode="auto">
              <a:xfrm flipV="1">
                <a:off x="7375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5" name="Line 412"/>
              <p:cNvSpPr>
                <a:spLocks noChangeShapeType="1"/>
              </p:cNvSpPr>
              <p:nvPr/>
            </p:nvSpPr>
            <p:spPr bwMode="auto">
              <a:xfrm flipV="1">
                <a:off x="7386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6" name="Line 413"/>
              <p:cNvSpPr>
                <a:spLocks noChangeShapeType="1"/>
              </p:cNvSpPr>
              <p:nvPr/>
            </p:nvSpPr>
            <p:spPr bwMode="auto">
              <a:xfrm flipV="1">
                <a:off x="7432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7" name="Line 414"/>
              <p:cNvSpPr>
                <a:spLocks noChangeShapeType="1"/>
              </p:cNvSpPr>
              <p:nvPr/>
            </p:nvSpPr>
            <p:spPr bwMode="auto">
              <a:xfrm flipV="1">
                <a:off x="7683500" y="5951538"/>
                <a:ext cx="0" cy="5080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8" name="Line 415"/>
              <p:cNvSpPr>
                <a:spLocks noChangeShapeType="1"/>
              </p:cNvSpPr>
              <p:nvPr/>
            </p:nvSpPr>
            <p:spPr bwMode="auto">
              <a:xfrm flipV="1">
                <a:off x="7694613" y="5981700"/>
                <a:ext cx="0" cy="206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09" name="Line 416"/>
              <p:cNvSpPr>
                <a:spLocks noChangeShapeType="1"/>
              </p:cNvSpPr>
              <p:nvPr/>
            </p:nvSpPr>
            <p:spPr bwMode="auto">
              <a:xfrm flipV="1">
                <a:off x="7762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0" name="Line 417"/>
              <p:cNvSpPr>
                <a:spLocks noChangeShapeType="1"/>
              </p:cNvSpPr>
              <p:nvPr/>
            </p:nvSpPr>
            <p:spPr bwMode="auto">
              <a:xfrm flipV="1">
                <a:off x="7786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1" name="Line 418"/>
              <p:cNvSpPr>
                <a:spLocks noChangeShapeType="1"/>
              </p:cNvSpPr>
              <p:nvPr/>
            </p:nvSpPr>
            <p:spPr bwMode="auto">
              <a:xfrm flipV="1">
                <a:off x="8058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2" name="Line 419"/>
              <p:cNvSpPr>
                <a:spLocks noChangeShapeType="1"/>
              </p:cNvSpPr>
              <p:nvPr/>
            </p:nvSpPr>
            <p:spPr bwMode="auto">
              <a:xfrm flipV="1">
                <a:off x="8172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3" name="Line 420"/>
              <p:cNvSpPr>
                <a:spLocks noChangeShapeType="1"/>
              </p:cNvSpPr>
              <p:nvPr/>
            </p:nvSpPr>
            <p:spPr bwMode="auto">
              <a:xfrm flipV="1">
                <a:off x="827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4" name="Line 421"/>
              <p:cNvSpPr>
                <a:spLocks noChangeShapeType="1"/>
              </p:cNvSpPr>
              <p:nvPr/>
            </p:nvSpPr>
            <p:spPr bwMode="auto">
              <a:xfrm flipV="1">
                <a:off x="8513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5" name="Line 422"/>
              <p:cNvSpPr>
                <a:spLocks noChangeShapeType="1"/>
              </p:cNvSpPr>
              <p:nvPr/>
            </p:nvSpPr>
            <p:spPr bwMode="auto">
              <a:xfrm>
                <a:off x="5292725"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6" name="Line 423"/>
              <p:cNvSpPr>
                <a:spLocks noChangeShapeType="1"/>
              </p:cNvSpPr>
              <p:nvPr/>
            </p:nvSpPr>
            <p:spPr bwMode="auto">
              <a:xfrm>
                <a:off x="3492500"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7" name="Line 424"/>
              <p:cNvSpPr>
                <a:spLocks noChangeShapeType="1"/>
              </p:cNvSpPr>
              <p:nvPr/>
            </p:nvSpPr>
            <p:spPr bwMode="auto">
              <a:xfrm>
                <a:off x="168433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8" name="Line 425"/>
              <p:cNvSpPr>
                <a:spLocks noChangeShapeType="1"/>
              </p:cNvSpPr>
              <p:nvPr/>
            </p:nvSpPr>
            <p:spPr bwMode="auto">
              <a:xfrm>
                <a:off x="1033463" y="6010275"/>
                <a:ext cx="0" cy="2381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19" name="Line 426"/>
              <p:cNvSpPr>
                <a:spLocks noChangeShapeType="1"/>
              </p:cNvSpPr>
              <p:nvPr/>
            </p:nvSpPr>
            <p:spPr bwMode="auto">
              <a:xfrm>
                <a:off x="710088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20" name="Line 427"/>
              <p:cNvSpPr>
                <a:spLocks noChangeShapeType="1"/>
              </p:cNvSpPr>
              <p:nvPr/>
            </p:nvSpPr>
            <p:spPr bwMode="auto">
              <a:xfrm>
                <a:off x="828675" y="3028950"/>
                <a:ext cx="204787"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21" name="Line 428"/>
              <p:cNvSpPr>
                <a:spLocks noChangeShapeType="1"/>
              </p:cNvSpPr>
              <p:nvPr/>
            </p:nvSpPr>
            <p:spPr bwMode="auto">
              <a:xfrm>
                <a:off x="812800" y="6019800"/>
                <a:ext cx="206375"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22" name="Line 429"/>
              <p:cNvSpPr>
                <a:spLocks noChangeShapeType="1"/>
              </p:cNvSpPr>
              <p:nvPr/>
            </p:nvSpPr>
            <p:spPr bwMode="auto">
              <a:xfrm>
                <a:off x="1035050" y="5972175"/>
                <a:ext cx="0" cy="1349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23" name="Line 430"/>
              <p:cNvSpPr>
                <a:spLocks noChangeShapeType="1"/>
              </p:cNvSpPr>
              <p:nvPr/>
            </p:nvSpPr>
            <p:spPr bwMode="auto">
              <a:xfrm>
                <a:off x="1022350" y="6019800"/>
                <a:ext cx="8013700"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24" name="Line 431"/>
              <p:cNvSpPr>
                <a:spLocks noChangeShapeType="1"/>
              </p:cNvSpPr>
              <p:nvPr/>
            </p:nvSpPr>
            <p:spPr bwMode="auto">
              <a:xfrm flipV="1">
                <a:off x="1035050" y="3033713"/>
                <a:ext cx="0" cy="30067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7825" name="Rectangle 432"/>
              <p:cNvSpPr>
                <a:spLocks noChangeArrowheads="1"/>
              </p:cNvSpPr>
              <p:nvPr/>
            </p:nvSpPr>
            <p:spPr bwMode="auto">
              <a:xfrm rot="-5400000">
                <a:off x="-493403" y="4451615"/>
                <a:ext cx="2247282" cy="339196"/>
              </a:xfrm>
              <a:prstGeom prst="rect">
                <a:avLst/>
              </a:prstGeom>
              <a:noFill/>
              <a:ln w="9525">
                <a:noFill/>
                <a:miter lim="800000"/>
                <a:headEnd/>
                <a:tailEnd/>
              </a:ln>
            </p:spPr>
            <p:txBody>
              <a:bodyPr wrap="none" lIns="92075" tIns="46038" rIns="92075" bIns="46038">
                <a:spAutoFit/>
              </a:bodyPr>
              <a:lstStyle/>
              <a:p>
                <a:pPr algn="l" eaLnBrk="1" hangingPunct="1"/>
                <a:r>
                  <a:rPr lang="en-US" sz="1600" b="0">
                    <a:solidFill>
                      <a:srgbClr val="FFFFFF"/>
                    </a:solidFill>
                    <a:latin typeface="Arial" charset="0"/>
                  </a:rPr>
                  <a:t>% Relative Abundance</a:t>
                </a:r>
              </a:p>
            </p:txBody>
          </p:sp>
          <p:sp>
            <p:nvSpPr>
              <p:cNvPr id="17826" name="Rectangle 433"/>
              <p:cNvSpPr>
                <a:spLocks noChangeArrowheads="1"/>
              </p:cNvSpPr>
              <p:nvPr/>
            </p:nvSpPr>
            <p:spPr bwMode="auto">
              <a:xfrm>
                <a:off x="300038" y="2916238"/>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a:t>
                </a:r>
              </a:p>
            </p:txBody>
          </p:sp>
          <p:sp>
            <p:nvSpPr>
              <p:cNvPr id="17827" name="Rectangle 434"/>
              <p:cNvSpPr>
                <a:spLocks noChangeArrowheads="1"/>
              </p:cNvSpPr>
              <p:nvPr/>
            </p:nvSpPr>
            <p:spPr bwMode="auto">
              <a:xfrm>
                <a:off x="490538" y="5888038"/>
                <a:ext cx="3127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0</a:t>
                </a:r>
              </a:p>
            </p:txBody>
          </p:sp>
          <p:sp>
            <p:nvSpPr>
              <p:cNvPr id="17828" name="Rectangle 435"/>
              <p:cNvSpPr>
                <a:spLocks noChangeArrowheads="1"/>
              </p:cNvSpPr>
              <p:nvPr/>
            </p:nvSpPr>
            <p:spPr bwMode="auto">
              <a:xfrm>
                <a:off x="13350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250</a:t>
                </a:r>
              </a:p>
            </p:txBody>
          </p:sp>
          <p:sp>
            <p:nvSpPr>
              <p:cNvPr id="17829" name="Rectangle 436"/>
              <p:cNvSpPr>
                <a:spLocks noChangeArrowheads="1"/>
              </p:cNvSpPr>
              <p:nvPr/>
            </p:nvSpPr>
            <p:spPr bwMode="auto">
              <a:xfrm>
                <a:off x="3143250"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500</a:t>
                </a:r>
              </a:p>
            </p:txBody>
          </p:sp>
          <p:sp>
            <p:nvSpPr>
              <p:cNvPr id="17830" name="Rectangle 437"/>
              <p:cNvSpPr>
                <a:spLocks noChangeArrowheads="1"/>
              </p:cNvSpPr>
              <p:nvPr/>
            </p:nvSpPr>
            <p:spPr bwMode="auto">
              <a:xfrm>
                <a:off x="49418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750</a:t>
                </a:r>
              </a:p>
            </p:txBody>
          </p:sp>
          <p:sp>
            <p:nvSpPr>
              <p:cNvPr id="17831" name="Rectangle 438"/>
              <p:cNvSpPr>
                <a:spLocks noChangeArrowheads="1"/>
              </p:cNvSpPr>
              <p:nvPr/>
            </p:nvSpPr>
            <p:spPr bwMode="auto">
              <a:xfrm>
                <a:off x="6662738" y="6108700"/>
                <a:ext cx="692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1000</a:t>
                </a:r>
              </a:p>
            </p:txBody>
          </p:sp>
          <p:sp>
            <p:nvSpPr>
              <p:cNvPr id="17832" name="Rectangle 450"/>
              <p:cNvSpPr>
                <a:spLocks noChangeArrowheads="1"/>
              </p:cNvSpPr>
              <p:nvPr/>
            </p:nvSpPr>
            <p:spPr bwMode="auto">
              <a:xfrm>
                <a:off x="3568700" y="4081463"/>
                <a:ext cx="11255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[M+2H]</a:t>
                </a:r>
                <a:r>
                  <a:rPr lang="en-US" sz="1800" b="0" baseline="30000">
                    <a:solidFill>
                      <a:srgbClr val="FFFFFF"/>
                    </a:solidFill>
                    <a:latin typeface="Arial" charset="0"/>
                  </a:rPr>
                  <a:t>2+</a:t>
                </a:r>
              </a:p>
            </p:txBody>
          </p:sp>
        </p:grpSp>
        <p:sp>
          <p:nvSpPr>
            <p:cNvPr id="17417" name="Rectangle 443"/>
            <p:cNvSpPr>
              <a:spLocks noChangeArrowheads="1"/>
            </p:cNvSpPr>
            <p:nvPr/>
          </p:nvSpPr>
          <p:spPr bwMode="auto">
            <a:xfrm>
              <a:off x="5105400" y="26543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762</a:t>
              </a:r>
              <a:endParaRPr lang="en-US" sz="1800" b="0" baseline="-25000">
                <a:solidFill>
                  <a:srgbClr val="FFFF00"/>
                </a:solidFill>
                <a:latin typeface="Arial" charset="0"/>
              </a:endParaRPr>
            </a:p>
          </p:txBody>
        </p:sp>
        <p:sp>
          <p:nvSpPr>
            <p:cNvPr id="17418" name="Rectangle 439"/>
            <p:cNvSpPr>
              <a:spLocks noChangeArrowheads="1"/>
            </p:cNvSpPr>
            <p:nvPr/>
          </p:nvSpPr>
          <p:spPr bwMode="auto">
            <a:xfrm>
              <a:off x="1368425" y="52022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260</a:t>
              </a:r>
              <a:endParaRPr lang="en-US" sz="1800" b="0" baseline="-25000">
                <a:solidFill>
                  <a:srgbClr val="FFFF00"/>
                </a:solidFill>
                <a:latin typeface="Arial" charset="0"/>
              </a:endParaRPr>
            </a:p>
          </p:txBody>
        </p:sp>
        <p:sp>
          <p:nvSpPr>
            <p:cNvPr id="17419" name="Rectangle 440"/>
            <p:cNvSpPr>
              <a:spLocks noChangeArrowheads="1"/>
            </p:cNvSpPr>
            <p:nvPr/>
          </p:nvSpPr>
          <p:spPr bwMode="auto">
            <a:xfrm>
              <a:off x="2235200" y="52324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389</a:t>
              </a:r>
              <a:endParaRPr lang="en-US" sz="1800" b="0" baseline="-25000">
                <a:solidFill>
                  <a:srgbClr val="FFFF00"/>
                </a:solidFill>
                <a:latin typeface="Arial" charset="0"/>
              </a:endParaRPr>
            </a:p>
          </p:txBody>
        </p:sp>
        <p:sp>
          <p:nvSpPr>
            <p:cNvPr id="17420" name="Rectangle 441"/>
            <p:cNvSpPr>
              <a:spLocks noChangeArrowheads="1"/>
            </p:cNvSpPr>
            <p:nvPr/>
          </p:nvSpPr>
          <p:spPr bwMode="auto">
            <a:xfrm>
              <a:off x="3086100" y="5334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504</a:t>
              </a:r>
              <a:endParaRPr lang="en-US" sz="1800" b="0" baseline="-25000">
                <a:solidFill>
                  <a:srgbClr val="FFFF00"/>
                </a:solidFill>
                <a:latin typeface="Arial" charset="0"/>
              </a:endParaRPr>
            </a:p>
          </p:txBody>
        </p:sp>
        <p:sp>
          <p:nvSpPr>
            <p:cNvPr id="17421" name="Rectangle 442"/>
            <p:cNvSpPr>
              <a:spLocks noChangeArrowheads="1"/>
            </p:cNvSpPr>
            <p:nvPr/>
          </p:nvSpPr>
          <p:spPr bwMode="auto">
            <a:xfrm>
              <a:off x="4165600" y="471487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633</a:t>
              </a:r>
              <a:endParaRPr lang="en-US" sz="1800" b="0" baseline="-25000">
                <a:solidFill>
                  <a:srgbClr val="FFFF00"/>
                </a:solidFill>
                <a:latin typeface="Arial" charset="0"/>
              </a:endParaRPr>
            </a:p>
          </p:txBody>
        </p:sp>
        <p:sp>
          <p:nvSpPr>
            <p:cNvPr id="17422" name="Rectangle 444"/>
            <p:cNvSpPr>
              <a:spLocks noChangeArrowheads="1"/>
            </p:cNvSpPr>
            <p:nvPr/>
          </p:nvSpPr>
          <p:spPr bwMode="auto">
            <a:xfrm>
              <a:off x="5930900" y="361632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875</a:t>
              </a:r>
              <a:endParaRPr lang="en-US" sz="1800" b="0" baseline="-25000">
                <a:solidFill>
                  <a:srgbClr val="FFFF00"/>
                </a:solidFill>
                <a:latin typeface="Arial" charset="0"/>
              </a:endParaRPr>
            </a:p>
          </p:txBody>
        </p:sp>
        <p:sp>
          <p:nvSpPr>
            <p:cNvPr id="17423" name="Rectangle 445"/>
            <p:cNvSpPr>
              <a:spLocks noChangeArrowheads="1"/>
            </p:cNvSpPr>
            <p:nvPr/>
          </p:nvSpPr>
          <p:spPr bwMode="auto">
            <a:xfrm>
              <a:off x="1676400" y="4875213"/>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292</a:t>
              </a:r>
              <a:endParaRPr lang="en-US" sz="1800" b="0" baseline="-25000">
                <a:solidFill>
                  <a:srgbClr val="FF0066"/>
                </a:solidFill>
                <a:latin typeface="Arial" charset="0"/>
              </a:endParaRPr>
            </a:p>
          </p:txBody>
        </p:sp>
        <p:sp>
          <p:nvSpPr>
            <p:cNvPr id="17424" name="Rectangle 446"/>
            <p:cNvSpPr>
              <a:spLocks noChangeArrowheads="1"/>
            </p:cNvSpPr>
            <p:nvPr/>
          </p:nvSpPr>
          <p:spPr bwMode="auto">
            <a:xfrm>
              <a:off x="2517775" y="5029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405</a:t>
              </a:r>
              <a:endParaRPr lang="en-US" sz="1800" b="0" baseline="-25000">
                <a:solidFill>
                  <a:srgbClr val="FF0066"/>
                </a:solidFill>
                <a:latin typeface="Arial" charset="0"/>
              </a:endParaRPr>
            </a:p>
          </p:txBody>
        </p:sp>
        <p:sp>
          <p:nvSpPr>
            <p:cNvPr id="17425" name="Rectangle 447"/>
            <p:cNvSpPr>
              <a:spLocks noChangeArrowheads="1"/>
            </p:cNvSpPr>
            <p:nvPr/>
          </p:nvSpPr>
          <p:spPr bwMode="auto">
            <a:xfrm>
              <a:off x="3467100" y="5156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534</a:t>
              </a:r>
              <a:endParaRPr lang="en-US" sz="1800" b="0" baseline="-25000">
                <a:solidFill>
                  <a:srgbClr val="FF0066"/>
                </a:solidFill>
                <a:latin typeface="Arial" charset="0"/>
              </a:endParaRPr>
            </a:p>
          </p:txBody>
        </p:sp>
        <p:sp>
          <p:nvSpPr>
            <p:cNvPr id="17426" name="Rectangle 448"/>
            <p:cNvSpPr>
              <a:spLocks noChangeArrowheads="1"/>
            </p:cNvSpPr>
            <p:nvPr/>
          </p:nvSpPr>
          <p:spPr bwMode="auto">
            <a:xfrm>
              <a:off x="6210300" y="5461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907</a:t>
              </a:r>
              <a:endParaRPr lang="en-US" sz="1800" b="0" baseline="-25000">
                <a:solidFill>
                  <a:srgbClr val="FF0066"/>
                </a:solidFill>
                <a:latin typeface="Arial" charset="0"/>
              </a:endParaRPr>
            </a:p>
          </p:txBody>
        </p:sp>
        <p:sp>
          <p:nvSpPr>
            <p:cNvPr id="17427" name="Rectangle 449"/>
            <p:cNvSpPr>
              <a:spLocks noChangeArrowheads="1"/>
            </p:cNvSpPr>
            <p:nvPr/>
          </p:nvSpPr>
          <p:spPr bwMode="auto">
            <a:xfrm>
              <a:off x="6654800" y="54610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1020</a:t>
              </a:r>
              <a:endParaRPr lang="en-US" sz="1800" b="0" baseline="-25000">
                <a:solidFill>
                  <a:srgbClr val="FF0066"/>
                </a:solidFill>
                <a:latin typeface="Arial" charset="0"/>
              </a:endParaRPr>
            </a:p>
          </p:txBody>
        </p:sp>
        <p:sp>
          <p:nvSpPr>
            <p:cNvPr id="17428" name="Rectangle 451"/>
            <p:cNvSpPr>
              <a:spLocks noChangeArrowheads="1"/>
            </p:cNvSpPr>
            <p:nvPr/>
          </p:nvSpPr>
          <p:spPr bwMode="auto">
            <a:xfrm>
              <a:off x="4419600" y="54816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663</a:t>
              </a:r>
              <a:endParaRPr lang="en-US" sz="1800" b="0" baseline="-25000">
                <a:solidFill>
                  <a:srgbClr val="FF0066"/>
                </a:solidFill>
                <a:latin typeface="Arial" charset="0"/>
              </a:endParaRPr>
            </a:p>
          </p:txBody>
        </p:sp>
        <p:sp>
          <p:nvSpPr>
            <p:cNvPr id="17429" name="Rectangle 452"/>
            <p:cNvSpPr>
              <a:spLocks noChangeArrowheads="1"/>
            </p:cNvSpPr>
            <p:nvPr/>
          </p:nvSpPr>
          <p:spPr bwMode="auto">
            <a:xfrm>
              <a:off x="5357813" y="5537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778</a:t>
              </a:r>
              <a:endParaRPr lang="en-US" sz="1800" b="0" baseline="-25000">
                <a:solidFill>
                  <a:srgbClr val="FF0066"/>
                </a:solidFill>
                <a:latin typeface="Arial" charset="0"/>
              </a:endParaRPr>
            </a:p>
          </p:txBody>
        </p:sp>
        <p:sp>
          <p:nvSpPr>
            <p:cNvPr id="17430" name="Rectangle 453"/>
            <p:cNvSpPr>
              <a:spLocks noChangeArrowheads="1"/>
            </p:cNvSpPr>
            <p:nvPr/>
          </p:nvSpPr>
          <p:spPr bwMode="auto">
            <a:xfrm>
              <a:off x="7567613" y="55372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1080</a:t>
              </a:r>
              <a:endParaRPr lang="en-US" sz="1800" b="0" baseline="-25000">
                <a:solidFill>
                  <a:srgbClr val="FFFF00"/>
                </a:solidFill>
                <a:latin typeface="Arial" charset="0"/>
              </a:endParaRPr>
            </a:p>
          </p:txBody>
        </p:sp>
        <p:sp>
          <p:nvSpPr>
            <p:cNvPr id="17431" name="Rectangle 454"/>
            <p:cNvSpPr>
              <a:spLocks noChangeArrowheads="1"/>
            </p:cNvSpPr>
            <p:nvPr/>
          </p:nvSpPr>
          <p:spPr bwMode="auto">
            <a:xfrm>
              <a:off x="6934200" y="51816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1022</a:t>
              </a:r>
              <a:endParaRPr lang="en-US" sz="1800" b="0" baseline="-25000">
                <a:solidFill>
                  <a:srgbClr val="FFFF00"/>
                </a:solidFill>
                <a:latin typeface="Arial" charset="0"/>
              </a:endParaRPr>
            </a:p>
          </p:txBody>
        </p:sp>
      </p:grpSp>
      <p:sp>
        <p:nvSpPr>
          <p:cNvPr id="17414" name="Oval 1296"/>
          <p:cNvSpPr>
            <a:spLocks noChangeArrowheads="1"/>
          </p:cNvSpPr>
          <p:nvPr/>
        </p:nvSpPr>
        <p:spPr bwMode="auto">
          <a:xfrm>
            <a:off x="5943600" y="3505200"/>
            <a:ext cx="533400" cy="533400"/>
          </a:xfrm>
          <a:prstGeom prst="ellipse">
            <a:avLst/>
          </a:prstGeom>
          <a:noFill/>
          <a:ln w="25400" algn="ctr">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7415" name="Oval 1297"/>
          <p:cNvSpPr>
            <a:spLocks noChangeArrowheads="1"/>
          </p:cNvSpPr>
          <p:nvPr/>
        </p:nvSpPr>
        <p:spPr bwMode="auto">
          <a:xfrm>
            <a:off x="1676400" y="4800600"/>
            <a:ext cx="533400" cy="533400"/>
          </a:xfrm>
          <a:prstGeom prst="ellipse">
            <a:avLst/>
          </a:prstGeom>
          <a:noFill/>
          <a:ln w="25400" algn="ctr">
            <a:solidFill>
              <a:srgbClr val="FF0066"/>
            </a:solidFill>
            <a:round/>
            <a:headEnd/>
            <a:tailEnd/>
          </a:ln>
        </p:spPr>
        <p:txBody>
          <a:bodyPr/>
          <a:lstStyle/>
          <a:p>
            <a:pPr algn="l" eaLnBrk="1" hangingPunct="1"/>
            <a:endParaRPr lang="en-US" sz="2800" b="0">
              <a:solidFill>
                <a:srgbClr val="FFFF00"/>
              </a:solidFill>
              <a:latin typeface="Arial"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descr="spectra1002"/>
          <p:cNvPicPr>
            <a:picLocks noChangeAspect="1" noChangeArrowheads="1"/>
          </p:cNvPicPr>
          <p:nvPr/>
        </p:nvPicPr>
        <p:blipFill>
          <a:blip r:embed="rId2" cstate="print"/>
          <a:srcRect/>
          <a:stretch>
            <a:fillRect/>
          </a:stretch>
        </p:blipFill>
        <p:spPr bwMode="auto">
          <a:xfrm>
            <a:off x="238125" y="38100"/>
            <a:ext cx="8763000" cy="6746875"/>
          </a:xfrm>
          <a:prstGeom prst="rect">
            <a:avLst/>
          </a:prstGeom>
          <a:noFill/>
        </p:spPr>
      </p:pic>
      <p:sp>
        <p:nvSpPr>
          <p:cNvPr id="620549" name="Oval 5"/>
          <p:cNvSpPr>
            <a:spLocks noChangeArrowheads="1"/>
          </p:cNvSpPr>
          <p:nvPr/>
        </p:nvSpPr>
        <p:spPr bwMode="auto">
          <a:xfrm>
            <a:off x="1447800" y="3810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620550" name="Oval 6"/>
          <p:cNvSpPr>
            <a:spLocks noChangeArrowheads="1"/>
          </p:cNvSpPr>
          <p:nvPr/>
        </p:nvSpPr>
        <p:spPr bwMode="auto">
          <a:xfrm>
            <a:off x="3124200" y="22098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620551" name="Oval 7"/>
          <p:cNvSpPr>
            <a:spLocks noChangeArrowheads="1"/>
          </p:cNvSpPr>
          <p:nvPr/>
        </p:nvSpPr>
        <p:spPr bwMode="auto">
          <a:xfrm>
            <a:off x="6248400" y="609600"/>
            <a:ext cx="609600" cy="533400"/>
          </a:xfrm>
          <a:prstGeom prst="ellipse">
            <a:avLst/>
          </a:prstGeom>
          <a:noFill/>
          <a:ln w="28575" algn="ctr">
            <a:solidFill>
              <a:srgbClr val="CC0000"/>
            </a:solidFill>
            <a:round/>
            <a:headEnd/>
            <a:tailEnd/>
          </a:ln>
          <a:effectLst/>
        </p:spPr>
        <p:txBody>
          <a:bodyPr wrap="none" anchor="ctr"/>
          <a:lstStyle/>
          <a:p>
            <a:endParaRPr lang="en-US"/>
          </a:p>
        </p:txBody>
      </p:sp>
      <p:sp>
        <p:nvSpPr>
          <p:cNvPr id="620557" name="Text Box 13"/>
          <p:cNvSpPr txBox="1">
            <a:spLocks noChangeArrowheads="1"/>
          </p:cNvSpPr>
          <p:nvPr/>
        </p:nvSpPr>
        <p:spPr bwMode="auto">
          <a:xfrm>
            <a:off x="2286000" y="1143000"/>
            <a:ext cx="3429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3. biggest c ion ?</a:t>
            </a:r>
          </a:p>
        </p:txBody>
      </p:sp>
      <p:sp>
        <p:nvSpPr>
          <p:cNvPr id="620558" name="Text Box 14"/>
          <p:cNvSpPr txBox="1">
            <a:spLocks noChangeArrowheads="1"/>
          </p:cNvSpPr>
          <p:nvPr/>
        </p:nvSpPr>
        <p:spPr bwMode="auto">
          <a:xfrm>
            <a:off x="2286000" y="1676400"/>
            <a:ext cx="3429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4. biggest z ion ?</a:t>
            </a:r>
          </a:p>
        </p:txBody>
      </p:sp>
      <p:sp>
        <p:nvSpPr>
          <p:cNvPr id="620559" name="Text Box 15"/>
          <p:cNvSpPr txBox="1">
            <a:spLocks noChangeArrowheads="1"/>
          </p:cNvSpPr>
          <p:nvPr/>
        </p:nvSpPr>
        <p:spPr bwMode="auto">
          <a:xfrm>
            <a:off x="2667000" y="733425"/>
            <a:ext cx="60198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2. Eliminate non-sequencing relevant ions!</a:t>
            </a:r>
          </a:p>
        </p:txBody>
      </p:sp>
      <p:grpSp>
        <p:nvGrpSpPr>
          <p:cNvPr id="620562" name="Group 18"/>
          <p:cNvGrpSpPr>
            <a:grpSpLocks/>
          </p:cNvGrpSpPr>
          <p:nvPr/>
        </p:nvGrpSpPr>
        <p:grpSpPr bwMode="auto">
          <a:xfrm>
            <a:off x="3276600" y="2819400"/>
            <a:ext cx="342900" cy="209550"/>
            <a:chOff x="2064" y="1776"/>
            <a:chExt cx="216" cy="132"/>
          </a:xfrm>
        </p:grpSpPr>
        <p:sp>
          <p:nvSpPr>
            <p:cNvPr id="620560" name="Line 16"/>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20561" name="Line 17"/>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20563" name="Group 19"/>
          <p:cNvGrpSpPr>
            <a:grpSpLocks/>
          </p:cNvGrpSpPr>
          <p:nvPr/>
        </p:nvGrpSpPr>
        <p:grpSpPr bwMode="auto">
          <a:xfrm>
            <a:off x="6419850" y="1228725"/>
            <a:ext cx="342900" cy="209550"/>
            <a:chOff x="2064" y="1776"/>
            <a:chExt cx="216" cy="132"/>
          </a:xfrm>
        </p:grpSpPr>
        <p:sp>
          <p:nvSpPr>
            <p:cNvPr id="620564" name="Line 20"/>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20565" name="Line 21"/>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20566" name="Group 22"/>
          <p:cNvGrpSpPr>
            <a:grpSpLocks/>
          </p:cNvGrpSpPr>
          <p:nvPr/>
        </p:nvGrpSpPr>
        <p:grpSpPr bwMode="auto">
          <a:xfrm>
            <a:off x="8115300" y="4724400"/>
            <a:ext cx="342900" cy="209550"/>
            <a:chOff x="2064" y="1776"/>
            <a:chExt cx="216" cy="132"/>
          </a:xfrm>
        </p:grpSpPr>
        <p:sp>
          <p:nvSpPr>
            <p:cNvPr id="620567" name="Line 23"/>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20568" name="Line 24"/>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20569" name="Group 25"/>
          <p:cNvGrpSpPr>
            <a:grpSpLocks/>
          </p:cNvGrpSpPr>
          <p:nvPr/>
        </p:nvGrpSpPr>
        <p:grpSpPr bwMode="auto">
          <a:xfrm>
            <a:off x="6267450" y="1981200"/>
            <a:ext cx="342900" cy="209550"/>
            <a:chOff x="2064" y="1776"/>
            <a:chExt cx="216" cy="132"/>
          </a:xfrm>
        </p:grpSpPr>
        <p:sp>
          <p:nvSpPr>
            <p:cNvPr id="620570" name="Line 26"/>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20571" name="Line 27"/>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grpSp>
        <p:nvGrpSpPr>
          <p:cNvPr id="620572" name="Group 28"/>
          <p:cNvGrpSpPr>
            <a:grpSpLocks/>
          </p:cNvGrpSpPr>
          <p:nvPr/>
        </p:nvGrpSpPr>
        <p:grpSpPr bwMode="auto">
          <a:xfrm>
            <a:off x="7848600" y="5257800"/>
            <a:ext cx="342900" cy="209550"/>
            <a:chOff x="2064" y="1776"/>
            <a:chExt cx="216" cy="132"/>
          </a:xfrm>
        </p:grpSpPr>
        <p:sp>
          <p:nvSpPr>
            <p:cNvPr id="620573" name="Line 29"/>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20574" name="Line 30"/>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sp>
        <p:nvSpPr>
          <p:cNvPr id="620575" name="Text Box 31"/>
          <p:cNvSpPr txBox="1">
            <a:spLocks noChangeArrowheads="1"/>
          </p:cNvSpPr>
          <p:nvPr/>
        </p:nvSpPr>
        <p:spPr bwMode="auto">
          <a:xfrm>
            <a:off x="2514600" y="3886200"/>
            <a:ext cx="3810000" cy="822325"/>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For c-ions remember to also subtract 14!</a:t>
            </a:r>
          </a:p>
        </p:txBody>
      </p:sp>
      <p:grpSp>
        <p:nvGrpSpPr>
          <p:cNvPr id="620579" name="Group 35"/>
          <p:cNvGrpSpPr>
            <a:grpSpLocks/>
          </p:cNvGrpSpPr>
          <p:nvPr/>
        </p:nvGrpSpPr>
        <p:grpSpPr bwMode="auto">
          <a:xfrm>
            <a:off x="7086600" y="6038850"/>
            <a:ext cx="342900" cy="209550"/>
            <a:chOff x="2064" y="1776"/>
            <a:chExt cx="216" cy="132"/>
          </a:xfrm>
        </p:grpSpPr>
        <p:sp>
          <p:nvSpPr>
            <p:cNvPr id="620580" name="Line 36"/>
            <p:cNvSpPr>
              <a:spLocks noChangeShapeType="1"/>
            </p:cNvSpPr>
            <p:nvPr/>
          </p:nvSpPr>
          <p:spPr bwMode="auto">
            <a:xfrm flipV="1">
              <a:off x="2064" y="1776"/>
              <a:ext cx="192" cy="96"/>
            </a:xfrm>
            <a:prstGeom prst="line">
              <a:avLst/>
            </a:prstGeom>
            <a:noFill/>
            <a:ln w="28575">
              <a:solidFill>
                <a:srgbClr val="CC0000"/>
              </a:solidFill>
              <a:round/>
              <a:headEnd/>
              <a:tailEnd/>
            </a:ln>
            <a:effectLst/>
          </p:spPr>
          <p:txBody>
            <a:bodyPr wrap="none" anchor="ctr"/>
            <a:lstStyle/>
            <a:p>
              <a:endParaRPr lang="en-US"/>
            </a:p>
          </p:txBody>
        </p:sp>
        <p:sp>
          <p:nvSpPr>
            <p:cNvPr id="620581" name="Line 37"/>
            <p:cNvSpPr>
              <a:spLocks noChangeShapeType="1"/>
            </p:cNvSpPr>
            <p:nvPr/>
          </p:nvSpPr>
          <p:spPr bwMode="auto">
            <a:xfrm flipV="1">
              <a:off x="2088" y="1812"/>
              <a:ext cx="192" cy="96"/>
            </a:xfrm>
            <a:prstGeom prst="line">
              <a:avLst/>
            </a:prstGeom>
            <a:noFill/>
            <a:ln w="28575">
              <a:solidFill>
                <a:srgbClr val="CC0000"/>
              </a:solid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32" name="Picture 4" descr="spectra1002"/>
          <p:cNvPicPr>
            <a:picLocks noChangeAspect="1" noChangeArrowheads="1"/>
          </p:cNvPicPr>
          <p:nvPr/>
        </p:nvPicPr>
        <p:blipFill>
          <a:blip r:embed="rId2" cstate="print"/>
          <a:srcRect/>
          <a:stretch>
            <a:fillRect/>
          </a:stretch>
        </p:blipFill>
        <p:spPr bwMode="auto">
          <a:xfrm>
            <a:off x="238125" y="38100"/>
            <a:ext cx="8763000" cy="6746875"/>
          </a:xfrm>
          <a:prstGeom prst="rect">
            <a:avLst/>
          </a:prstGeom>
          <a:noFill/>
        </p:spPr>
      </p:pic>
      <p:sp>
        <p:nvSpPr>
          <p:cNvPr id="585733" name="Oval 5"/>
          <p:cNvSpPr>
            <a:spLocks noChangeArrowheads="1"/>
          </p:cNvSpPr>
          <p:nvPr/>
        </p:nvSpPr>
        <p:spPr bwMode="auto">
          <a:xfrm>
            <a:off x="5715000" y="5029200"/>
            <a:ext cx="685800" cy="457200"/>
          </a:xfrm>
          <a:prstGeom prst="ellipse">
            <a:avLst/>
          </a:prstGeom>
          <a:noFill/>
          <a:ln w="19050" algn="ctr">
            <a:solidFill>
              <a:srgbClr val="CC0000"/>
            </a:solidFill>
            <a:round/>
            <a:headEnd/>
            <a:tailEnd/>
          </a:ln>
          <a:effectLst/>
        </p:spPr>
        <p:txBody>
          <a:bodyPr wrap="none" anchor="ctr"/>
          <a:lstStyle/>
          <a:p>
            <a:endParaRPr lang="en-US"/>
          </a:p>
        </p:txBody>
      </p:sp>
      <p:sp>
        <p:nvSpPr>
          <p:cNvPr id="585734" name="Text Box 6"/>
          <p:cNvSpPr txBox="1">
            <a:spLocks noChangeArrowheads="1"/>
          </p:cNvSpPr>
          <p:nvPr/>
        </p:nvSpPr>
        <p:spPr bwMode="auto">
          <a:xfrm>
            <a:off x="5829300" y="4572000"/>
            <a:ext cx="5334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c</a:t>
            </a:r>
            <a:r>
              <a:rPr lang="en-US" baseline="-25000">
                <a:solidFill>
                  <a:schemeClr val="bg2"/>
                </a:solidFill>
              </a:rPr>
              <a:t>8</a:t>
            </a:r>
          </a:p>
        </p:txBody>
      </p:sp>
      <p:sp>
        <p:nvSpPr>
          <p:cNvPr id="585735" name="Text Box 7"/>
          <p:cNvSpPr txBox="1">
            <a:spLocks noChangeArrowheads="1"/>
          </p:cNvSpPr>
          <p:nvPr/>
        </p:nvSpPr>
        <p:spPr bwMode="auto">
          <a:xfrm>
            <a:off x="1219200" y="3765550"/>
            <a:ext cx="3352800" cy="118745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No suitable z</a:t>
            </a:r>
            <a:r>
              <a:rPr lang="en-US" baseline="-25000">
                <a:solidFill>
                  <a:schemeClr val="bg2"/>
                </a:solidFill>
              </a:rPr>
              <a:t>8</a:t>
            </a:r>
            <a:r>
              <a:rPr lang="en-US">
                <a:solidFill>
                  <a:schemeClr val="bg2"/>
                </a:solidFill>
              </a:rPr>
              <a:t> ion! Remember 2</a:t>
            </a:r>
            <a:r>
              <a:rPr lang="en-US" baseline="30000">
                <a:solidFill>
                  <a:schemeClr val="bg2"/>
                </a:solidFill>
              </a:rPr>
              <a:t>nd</a:t>
            </a:r>
            <a:r>
              <a:rPr lang="en-US">
                <a:solidFill>
                  <a:schemeClr val="bg2"/>
                </a:solidFill>
              </a:rPr>
              <a:t> position is a proline?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8" name="Picture 4" descr="spectra1002"/>
          <p:cNvPicPr>
            <a:picLocks noChangeAspect="1" noChangeArrowheads="1"/>
          </p:cNvPicPr>
          <p:nvPr/>
        </p:nvPicPr>
        <p:blipFill>
          <a:blip r:embed="rId2" cstate="print"/>
          <a:srcRect/>
          <a:stretch>
            <a:fillRect/>
          </a:stretch>
        </p:blipFill>
        <p:spPr bwMode="auto">
          <a:xfrm>
            <a:off x="238125" y="38100"/>
            <a:ext cx="8763000" cy="6746875"/>
          </a:xfrm>
          <a:prstGeom prst="rect">
            <a:avLst/>
          </a:prstGeom>
          <a:noFill/>
        </p:spPr>
      </p:pic>
      <p:sp>
        <p:nvSpPr>
          <p:cNvPr id="625669" name="Oval 5"/>
          <p:cNvSpPr>
            <a:spLocks noChangeArrowheads="1"/>
          </p:cNvSpPr>
          <p:nvPr/>
        </p:nvSpPr>
        <p:spPr bwMode="auto">
          <a:xfrm>
            <a:off x="5715000" y="5029200"/>
            <a:ext cx="685800" cy="457200"/>
          </a:xfrm>
          <a:prstGeom prst="ellipse">
            <a:avLst/>
          </a:prstGeom>
          <a:noFill/>
          <a:ln w="19050" algn="ctr">
            <a:solidFill>
              <a:srgbClr val="CC0000"/>
            </a:solidFill>
            <a:round/>
            <a:headEnd/>
            <a:tailEnd/>
          </a:ln>
          <a:effectLst/>
        </p:spPr>
        <p:txBody>
          <a:bodyPr wrap="none" anchor="ctr"/>
          <a:lstStyle/>
          <a:p>
            <a:endParaRPr lang="en-US"/>
          </a:p>
        </p:txBody>
      </p:sp>
      <p:sp>
        <p:nvSpPr>
          <p:cNvPr id="625670" name="Text Box 6"/>
          <p:cNvSpPr txBox="1">
            <a:spLocks noChangeArrowheads="1"/>
          </p:cNvSpPr>
          <p:nvPr/>
        </p:nvSpPr>
        <p:spPr bwMode="auto">
          <a:xfrm>
            <a:off x="5829300" y="4572000"/>
            <a:ext cx="5334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c</a:t>
            </a:r>
            <a:r>
              <a:rPr lang="en-US" baseline="-25000">
                <a:solidFill>
                  <a:schemeClr val="bg2"/>
                </a:solidFill>
              </a:rPr>
              <a:t>8</a:t>
            </a:r>
          </a:p>
        </p:txBody>
      </p:sp>
      <p:sp>
        <p:nvSpPr>
          <p:cNvPr id="625675" name="Text Box 11"/>
          <p:cNvSpPr txBox="1">
            <a:spLocks noChangeArrowheads="1"/>
          </p:cNvSpPr>
          <p:nvPr/>
        </p:nvSpPr>
        <p:spPr bwMode="auto">
          <a:xfrm>
            <a:off x="1371600" y="990600"/>
            <a:ext cx="3810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Let’s find c and z pairs!</a:t>
            </a:r>
          </a:p>
        </p:txBody>
      </p:sp>
      <p:sp>
        <p:nvSpPr>
          <p:cNvPr id="625676" name="Text Box 12"/>
          <p:cNvSpPr txBox="1">
            <a:spLocks noChangeArrowheads="1"/>
          </p:cNvSpPr>
          <p:nvPr/>
        </p:nvSpPr>
        <p:spPr bwMode="auto">
          <a:xfrm>
            <a:off x="1524000" y="1371600"/>
            <a:ext cx="3810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z + c = [M + H]</a:t>
            </a:r>
            <a:r>
              <a:rPr lang="en-US" baseline="30000">
                <a:solidFill>
                  <a:srgbClr val="CC0000"/>
                </a:solidFill>
              </a:rPr>
              <a:t>+1</a:t>
            </a:r>
            <a:r>
              <a:rPr lang="en-US">
                <a:solidFill>
                  <a:srgbClr val="CC0000"/>
                </a:solidFill>
              </a:rPr>
              <a:t> +2</a:t>
            </a:r>
          </a:p>
        </p:txBody>
      </p:sp>
      <p:sp>
        <p:nvSpPr>
          <p:cNvPr id="625677" name="Text Box 13"/>
          <p:cNvSpPr txBox="1">
            <a:spLocks noChangeArrowheads="1"/>
          </p:cNvSpPr>
          <p:nvPr/>
        </p:nvSpPr>
        <p:spPr bwMode="auto">
          <a:xfrm>
            <a:off x="1390650" y="1905000"/>
            <a:ext cx="3810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[M + H]</a:t>
            </a:r>
            <a:r>
              <a:rPr lang="en-US" baseline="30000">
                <a:solidFill>
                  <a:srgbClr val="CC0000"/>
                </a:solidFill>
              </a:rPr>
              <a:t>+1</a:t>
            </a:r>
            <a:r>
              <a:rPr lang="en-US">
                <a:solidFill>
                  <a:srgbClr val="CC0000"/>
                </a:solidFill>
              </a:rPr>
              <a:t> – c + 2 = z</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2" name="Picture 4" descr="spectra1002"/>
          <p:cNvPicPr>
            <a:picLocks noChangeAspect="1" noChangeArrowheads="1"/>
          </p:cNvPicPr>
          <p:nvPr/>
        </p:nvPicPr>
        <p:blipFill>
          <a:blip r:embed="rId2" cstate="print"/>
          <a:srcRect/>
          <a:stretch>
            <a:fillRect/>
          </a:stretch>
        </p:blipFill>
        <p:spPr bwMode="auto">
          <a:xfrm>
            <a:off x="238125" y="38100"/>
            <a:ext cx="8763000" cy="6746875"/>
          </a:xfrm>
          <a:prstGeom prst="rect">
            <a:avLst/>
          </a:prstGeom>
          <a:noFill/>
        </p:spPr>
      </p:pic>
      <p:sp>
        <p:nvSpPr>
          <p:cNvPr id="626693" name="Oval 5"/>
          <p:cNvSpPr>
            <a:spLocks noChangeArrowheads="1"/>
          </p:cNvSpPr>
          <p:nvPr/>
        </p:nvSpPr>
        <p:spPr bwMode="auto">
          <a:xfrm>
            <a:off x="5715000" y="5029200"/>
            <a:ext cx="685800" cy="457200"/>
          </a:xfrm>
          <a:prstGeom prst="ellipse">
            <a:avLst/>
          </a:prstGeom>
          <a:noFill/>
          <a:ln w="19050" algn="ctr">
            <a:solidFill>
              <a:srgbClr val="CC0000"/>
            </a:solidFill>
            <a:round/>
            <a:headEnd/>
            <a:tailEnd/>
          </a:ln>
          <a:effectLst/>
        </p:spPr>
        <p:txBody>
          <a:bodyPr wrap="none" anchor="ctr"/>
          <a:lstStyle/>
          <a:p>
            <a:endParaRPr lang="en-US"/>
          </a:p>
        </p:txBody>
      </p:sp>
      <p:sp>
        <p:nvSpPr>
          <p:cNvPr id="626694" name="Text Box 6"/>
          <p:cNvSpPr txBox="1">
            <a:spLocks noChangeArrowheads="1"/>
          </p:cNvSpPr>
          <p:nvPr/>
        </p:nvSpPr>
        <p:spPr bwMode="auto">
          <a:xfrm>
            <a:off x="5829300" y="4572000"/>
            <a:ext cx="5334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c</a:t>
            </a:r>
            <a:r>
              <a:rPr lang="en-US" baseline="-25000">
                <a:solidFill>
                  <a:schemeClr val="bg2"/>
                </a:solidFill>
              </a:rPr>
              <a:t>8</a:t>
            </a:r>
          </a:p>
        </p:txBody>
      </p:sp>
      <p:sp>
        <p:nvSpPr>
          <p:cNvPr id="626695" name="Text Box 7"/>
          <p:cNvSpPr txBox="1">
            <a:spLocks noChangeArrowheads="1"/>
          </p:cNvSpPr>
          <p:nvPr/>
        </p:nvSpPr>
        <p:spPr bwMode="auto">
          <a:xfrm>
            <a:off x="1371600" y="990600"/>
            <a:ext cx="3810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Let’s find c and z pairs!</a:t>
            </a:r>
          </a:p>
        </p:txBody>
      </p:sp>
      <p:sp>
        <p:nvSpPr>
          <p:cNvPr id="626696" name="Text Box 8"/>
          <p:cNvSpPr txBox="1">
            <a:spLocks noChangeArrowheads="1"/>
          </p:cNvSpPr>
          <p:nvPr/>
        </p:nvSpPr>
        <p:spPr bwMode="auto">
          <a:xfrm>
            <a:off x="1524000" y="1371600"/>
            <a:ext cx="3810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z + c = [M + H]</a:t>
            </a:r>
            <a:r>
              <a:rPr lang="en-US" baseline="30000">
                <a:solidFill>
                  <a:srgbClr val="CC0000"/>
                </a:solidFill>
              </a:rPr>
              <a:t>+1</a:t>
            </a:r>
            <a:r>
              <a:rPr lang="en-US">
                <a:solidFill>
                  <a:srgbClr val="CC0000"/>
                </a:solidFill>
              </a:rPr>
              <a:t> +2</a:t>
            </a:r>
          </a:p>
        </p:txBody>
      </p:sp>
      <p:sp>
        <p:nvSpPr>
          <p:cNvPr id="626697" name="Text Box 9"/>
          <p:cNvSpPr txBox="1">
            <a:spLocks noChangeArrowheads="1"/>
          </p:cNvSpPr>
          <p:nvPr/>
        </p:nvSpPr>
        <p:spPr bwMode="auto">
          <a:xfrm>
            <a:off x="1390650" y="1905000"/>
            <a:ext cx="3810000" cy="457200"/>
          </a:xfrm>
          <a:prstGeom prst="rect">
            <a:avLst/>
          </a:prstGeom>
          <a:noFill/>
          <a:ln w="9525" algn="ctr">
            <a:noFill/>
            <a:miter lim="800000"/>
            <a:headEnd/>
            <a:tailEnd/>
          </a:ln>
          <a:effectLst/>
        </p:spPr>
        <p:txBody>
          <a:bodyPr>
            <a:spAutoFit/>
          </a:bodyPr>
          <a:lstStyle/>
          <a:p>
            <a:pPr>
              <a:spcBef>
                <a:spcPct val="50000"/>
              </a:spcBef>
            </a:pPr>
            <a:r>
              <a:rPr lang="en-US">
                <a:solidFill>
                  <a:srgbClr val="CC0000"/>
                </a:solidFill>
              </a:rPr>
              <a:t>[M + H]</a:t>
            </a:r>
            <a:r>
              <a:rPr lang="en-US" baseline="30000">
                <a:solidFill>
                  <a:srgbClr val="CC0000"/>
                </a:solidFill>
              </a:rPr>
              <a:t>+1</a:t>
            </a:r>
            <a:r>
              <a:rPr lang="en-US">
                <a:solidFill>
                  <a:srgbClr val="CC0000"/>
                </a:solidFill>
              </a:rPr>
              <a:t> – c + 2 = z</a:t>
            </a:r>
          </a:p>
        </p:txBody>
      </p:sp>
      <p:sp>
        <p:nvSpPr>
          <p:cNvPr id="626698" name="Text Box 10"/>
          <p:cNvSpPr txBox="1">
            <a:spLocks noChangeArrowheads="1"/>
          </p:cNvSpPr>
          <p:nvPr/>
        </p:nvSpPr>
        <p:spPr bwMode="auto">
          <a:xfrm>
            <a:off x="5867400" y="4267200"/>
            <a:ext cx="914400" cy="457200"/>
          </a:xfrm>
          <a:prstGeom prst="rect">
            <a:avLst/>
          </a:prstGeom>
          <a:noFill/>
          <a:ln w="9525" algn="ctr">
            <a:noFill/>
            <a:miter lim="800000"/>
            <a:headEnd/>
            <a:tailEnd/>
          </a:ln>
          <a:effectLst/>
        </p:spPr>
        <p:txBody>
          <a:bodyPr>
            <a:spAutoFit/>
          </a:bodyPr>
          <a:lstStyle/>
          <a:p>
            <a:pPr>
              <a:spcBef>
                <a:spcPct val="50000"/>
              </a:spcBef>
            </a:pPr>
            <a:r>
              <a:rPr lang="en-US" i="1">
                <a:solidFill>
                  <a:schemeClr val="bg2"/>
                </a:solidFill>
              </a:rPr>
              <a:t>130</a:t>
            </a:r>
          </a:p>
        </p:txBody>
      </p:sp>
      <p:sp>
        <p:nvSpPr>
          <p:cNvPr id="626699" name="Text Box 11"/>
          <p:cNvSpPr txBox="1">
            <a:spLocks noChangeArrowheads="1"/>
          </p:cNvSpPr>
          <p:nvPr/>
        </p:nvSpPr>
        <p:spPr bwMode="auto">
          <a:xfrm>
            <a:off x="4419600" y="4495800"/>
            <a:ext cx="914400" cy="457200"/>
          </a:xfrm>
          <a:prstGeom prst="rect">
            <a:avLst/>
          </a:prstGeom>
          <a:noFill/>
          <a:ln w="9525" algn="ctr">
            <a:noFill/>
            <a:miter lim="800000"/>
            <a:headEnd/>
            <a:tailEnd/>
          </a:ln>
          <a:effectLst/>
        </p:spPr>
        <p:txBody>
          <a:bodyPr>
            <a:spAutoFit/>
          </a:bodyPr>
          <a:lstStyle/>
          <a:p>
            <a:pPr>
              <a:spcBef>
                <a:spcPct val="50000"/>
              </a:spcBef>
            </a:pPr>
            <a:r>
              <a:rPr lang="en-US" i="1">
                <a:solidFill>
                  <a:schemeClr val="bg2"/>
                </a:solidFill>
              </a:rPr>
              <a:t>201</a:t>
            </a:r>
          </a:p>
        </p:txBody>
      </p:sp>
      <p:sp>
        <p:nvSpPr>
          <p:cNvPr id="626700" name="Line 12"/>
          <p:cNvSpPr>
            <a:spLocks noChangeShapeType="1"/>
          </p:cNvSpPr>
          <p:nvPr/>
        </p:nvSpPr>
        <p:spPr bwMode="auto">
          <a:xfrm flipV="1">
            <a:off x="4038600" y="5410200"/>
            <a:ext cx="228600" cy="76200"/>
          </a:xfrm>
          <a:prstGeom prst="line">
            <a:avLst/>
          </a:prstGeom>
          <a:noFill/>
          <a:ln w="28575">
            <a:solidFill>
              <a:srgbClr val="00B000"/>
            </a:solidFill>
            <a:round/>
            <a:headEnd/>
            <a:tailEnd/>
          </a:ln>
          <a:effectLst/>
        </p:spPr>
        <p:txBody>
          <a:bodyPr wrap="none" anchor="ctr"/>
          <a:lstStyle/>
          <a:p>
            <a:endParaRPr lang="en-US"/>
          </a:p>
        </p:txBody>
      </p:sp>
      <p:sp>
        <p:nvSpPr>
          <p:cNvPr id="626701" name="Line 13"/>
          <p:cNvSpPr>
            <a:spLocks noChangeShapeType="1"/>
          </p:cNvSpPr>
          <p:nvPr/>
        </p:nvSpPr>
        <p:spPr bwMode="auto">
          <a:xfrm flipV="1">
            <a:off x="1066800" y="2667000"/>
            <a:ext cx="228600" cy="76200"/>
          </a:xfrm>
          <a:prstGeom prst="line">
            <a:avLst/>
          </a:prstGeom>
          <a:noFill/>
          <a:ln w="28575">
            <a:solidFill>
              <a:srgbClr val="00B000"/>
            </a:solidFill>
            <a:round/>
            <a:headEnd/>
            <a:tailEnd/>
          </a:ln>
          <a:effectLst/>
        </p:spPr>
        <p:txBody>
          <a:bodyPr wrap="none" anchor="ctr"/>
          <a:lstStyle/>
          <a:p>
            <a:endParaRPr lang="en-US"/>
          </a:p>
        </p:txBody>
      </p:sp>
      <p:sp>
        <p:nvSpPr>
          <p:cNvPr id="626702" name="Line 14"/>
          <p:cNvSpPr>
            <a:spLocks noChangeShapeType="1"/>
          </p:cNvSpPr>
          <p:nvPr/>
        </p:nvSpPr>
        <p:spPr bwMode="auto">
          <a:xfrm flipV="1">
            <a:off x="1257300" y="5486400"/>
            <a:ext cx="228600" cy="76200"/>
          </a:xfrm>
          <a:prstGeom prst="line">
            <a:avLst/>
          </a:prstGeom>
          <a:noFill/>
          <a:ln w="28575">
            <a:solidFill>
              <a:schemeClr val="bg1"/>
            </a:solidFill>
            <a:round/>
            <a:headEnd/>
            <a:tailEnd/>
          </a:ln>
          <a:effectLst/>
        </p:spPr>
        <p:txBody>
          <a:bodyPr wrap="none" anchor="ctr"/>
          <a:lstStyle/>
          <a:p>
            <a:endParaRPr lang="en-US"/>
          </a:p>
        </p:txBody>
      </p:sp>
      <p:sp>
        <p:nvSpPr>
          <p:cNvPr id="626703" name="Line 15"/>
          <p:cNvSpPr>
            <a:spLocks noChangeShapeType="1"/>
          </p:cNvSpPr>
          <p:nvPr/>
        </p:nvSpPr>
        <p:spPr bwMode="auto">
          <a:xfrm flipV="1">
            <a:off x="3733800" y="3200400"/>
            <a:ext cx="228600" cy="76200"/>
          </a:xfrm>
          <a:prstGeom prst="line">
            <a:avLst/>
          </a:prstGeom>
          <a:noFill/>
          <a:ln w="28575">
            <a:solidFill>
              <a:schemeClr val="bg1"/>
            </a:solidFill>
            <a:round/>
            <a:headEnd/>
            <a:tailEnd/>
          </a:ln>
          <a:effectLst/>
        </p:spPr>
        <p:txBody>
          <a:bodyPr wrap="none" anchor="ctr"/>
          <a:lstStyle/>
          <a:p>
            <a:endParaRPr lang="en-US"/>
          </a:p>
        </p:txBody>
      </p:sp>
      <p:sp>
        <p:nvSpPr>
          <p:cNvPr id="626705" name="Line 17"/>
          <p:cNvSpPr>
            <a:spLocks noChangeShapeType="1"/>
          </p:cNvSpPr>
          <p:nvPr/>
        </p:nvSpPr>
        <p:spPr bwMode="auto">
          <a:xfrm flipV="1">
            <a:off x="2057400" y="6019800"/>
            <a:ext cx="76200" cy="76200"/>
          </a:xfrm>
          <a:prstGeom prst="line">
            <a:avLst/>
          </a:prstGeom>
          <a:noFill/>
          <a:ln w="28575">
            <a:solidFill>
              <a:srgbClr val="000000"/>
            </a:solidFill>
            <a:round/>
            <a:headEnd/>
            <a:tailEnd/>
          </a:ln>
          <a:effectLst/>
        </p:spPr>
        <p:txBody>
          <a:bodyPr wrap="none" anchor="ctr"/>
          <a:lstStyle/>
          <a:p>
            <a:endParaRPr lang="en-US"/>
          </a:p>
        </p:txBody>
      </p:sp>
      <p:sp>
        <p:nvSpPr>
          <p:cNvPr id="626706" name="Line 18"/>
          <p:cNvSpPr>
            <a:spLocks noChangeShapeType="1"/>
          </p:cNvSpPr>
          <p:nvPr/>
        </p:nvSpPr>
        <p:spPr bwMode="auto">
          <a:xfrm flipV="1">
            <a:off x="3086100" y="3019425"/>
            <a:ext cx="76200" cy="76200"/>
          </a:xfrm>
          <a:prstGeom prst="line">
            <a:avLst/>
          </a:prstGeom>
          <a:noFill/>
          <a:ln w="28575">
            <a:solidFill>
              <a:srgbClr val="000000"/>
            </a:solidFill>
            <a:round/>
            <a:headEnd/>
            <a:tailEnd/>
          </a:ln>
          <a:effectLst/>
        </p:spPr>
        <p:txBody>
          <a:bodyPr wrap="none" anchor="ctr"/>
          <a:lstStyle/>
          <a:p>
            <a:endParaRPr lang="en-US"/>
          </a:p>
        </p:txBody>
      </p:sp>
      <p:sp>
        <p:nvSpPr>
          <p:cNvPr id="626707" name="Text Box 19"/>
          <p:cNvSpPr txBox="1">
            <a:spLocks noChangeArrowheads="1"/>
          </p:cNvSpPr>
          <p:nvPr/>
        </p:nvSpPr>
        <p:spPr bwMode="auto">
          <a:xfrm>
            <a:off x="4619625" y="2438400"/>
            <a:ext cx="5334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+2</a:t>
            </a:r>
          </a:p>
        </p:txBody>
      </p:sp>
      <p:sp>
        <p:nvSpPr>
          <p:cNvPr id="626708" name="Text Box 20"/>
          <p:cNvSpPr txBox="1">
            <a:spLocks noChangeArrowheads="1"/>
          </p:cNvSpPr>
          <p:nvPr/>
        </p:nvSpPr>
        <p:spPr bwMode="auto">
          <a:xfrm>
            <a:off x="5257800" y="2590800"/>
            <a:ext cx="533400" cy="457200"/>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+2</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6" name="Picture 4" descr="spectra1002"/>
          <p:cNvPicPr>
            <a:picLocks noChangeAspect="1" noChangeArrowheads="1"/>
          </p:cNvPicPr>
          <p:nvPr/>
        </p:nvPicPr>
        <p:blipFill>
          <a:blip r:embed="rId2" cstate="print"/>
          <a:srcRect/>
          <a:stretch>
            <a:fillRect/>
          </a:stretch>
        </p:blipFill>
        <p:spPr bwMode="auto">
          <a:xfrm>
            <a:off x="238125" y="38100"/>
            <a:ext cx="8763000" cy="6746875"/>
          </a:xfrm>
          <a:prstGeom prst="rect">
            <a:avLst/>
          </a:prstGeom>
          <a:noFill/>
        </p:spPr>
      </p:pic>
      <p:grpSp>
        <p:nvGrpSpPr>
          <p:cNvPr id="586787" name="Group 35"/>
          <p:cNvGrpSpPr>
            <a:grpSpLocks/>
          </p:cNvGrpSpPr>
          <p:nvPr/>
        </p:nvGrpSpPr>
        <p:grpSpPr bwMode="auto">
          <a:xfrm>
            <a:off x="762000" y="3505200"/>
            <a:ext cx="6362700" cy="1219200"/>
            <a:chOff x="480" y="2208"/>
            <a:chExt cx="4008" cy="768"/>
          </a:xfrm>
        </p:grpSpPr>
        <p:sp>
          <p:nvSpPr>
            <p:cNvPr id="586758" name="Line 6"/>
            <p:cNvSpPr>
              <a:spLocks noChangeShapeType="1"/>
            </p:cNvSpPr>
            <p:nvPr/>
          </p:nvSpPr>
          <p:spPr bwMode="auto">
            <a:xfrm>
              <a:off x="672" y="2688"/>
              <a:ext cx="240" cy="0"/>
            </a:xfrm>
            <a:prstGeom prst="line">
              <a:avLst/>
            </a:prstGeom>
            <a:noFill/>
            <a:ln w="19050">
              <a:solidFill>
                <a:srgbClr val="000000"/>
              </a:solidFill>
              <a:round/>
              <a:headEnd/>
              <a:tailEnd/>
            </a:ln>
            <a:effectLst/>
          </p:spPr>
          <p:txBody>
            <a:bodyPr wrap="none" anchor="ctr"/>
            <a:lstStyle/>
            <a:p>
              <a:endParaRPr lang="en-US"/>
            </a:p>
          </p:txBody>
        </p:sp>
        <p:sp>
          <p:nvSpPr>
            <p:cNvPr id="586759" name="Line 7"/>
            <p:cNvSpPr>
              <a:spLocks noChangeShapeType="1"/>
            </p:cNvSpPr>
            <p:nvPr/>
          </p:nvSpPr>
          <p:spPr bwMode="auto">
            <a:xfrm>
              <a:off x="1056" y="2688"/>
              <a:ext cx="240" cy="0"/>
            </a:xfrm>
            <a:prstGeom prst="line">
              <a:avLst/>
            </a:prstGeom>
            <a:noFill/>
            <a:ln w="19050">
              <a:solidFill>
                <a:srgbClr val="000000"/>
              </a:solidFill>
              <a:round/>
              <a:headEnd/>
              <a:tailEnd/>
            </a:ln>
            <a:effectLst/>
          </p:spPr>
          <p:txBody>
            <a:bodyPr wrap="none" anchor="ctr"/>
            <a:lstStyle/>
            <a:p>
              <a:endParaRPr lang="en-US"/>
            </a:p>
          </p:txBody>
        </p:sp>
        <p:sp>
          <p:nvSpPr>
            <p:cNvPr id="586760" name="Line 8"/>
            <p:cNvSpPr>
              <a:spLocks noChangeShapeType="1"/>
            </p:cNvSpPr>
            <p:nvPr/>
          </p:nvSpPr>
          <p:spPr bwMode="auto">
            <a:xfrm>
              <a:off x="1440" y="2688"/>
              <a:ext cx="240" cy="0"/>
            </a:xfrm>
            <a:prstGeom prst="line">
              <a:avLst/>
            </a:prstGeom>
            <a:noFill/>
            <a:ln w="19050">
              <a:solidFill>
                <a:srgbClr val="000000"/>
              </a:solidFill>
              <a:round/>
              <a:headEnd/>
              <a:tailEnd/>
            </a:ln>
            <a:effectLst/>
          </p:spPr>
          <p:txBody>
            <a:bodyPr wrap="none" anchor="ctr"/>
            <a:lstStyle/>
            <a:p>
              <a:endParaRPr lang="en-US"/>
            </a:p>
          </p:txBody>
        </p:sp>
        <p:sp>
          <p:nvSpPr>
            <p:cNvPr id="586761" name="Line 9"/>
            <p:cNvSpPr>
              <a:spLocks noChangeShapeType="1"/>
            </p:cNvSpPr>
            <p:nvPr/>
          </p:nvSpPr>
          <p:spPr bwMode="auto">
            <a:xfrm>
              <a:off x="1872" y="2688"/>
              <a:ext cx="240" cy="0"/>
            </a:xfrm>
            <a:prstGeom prst="line">
              <a:avLst/>
            </a:prstGeom>
            <a:noFill/>
            <a:ln w="19050">
              <a:solidFill>
                <a:srgbClr val="000000"/>
              </a:solidFill>
              <a:round/>
              <a:headEnd/>
              <a:tailEnd/>
            </a:ln>
            <a:effectLst/>
          </p:spPr>
          <p:txBody>
            <a:bodyPr wrap="none" anchor="ctr"/>
            <a:lstStyle/>
            <a:p>
              <a:endParaRPr lang="en-US"/>
            </a:p>
          </p:txBody>
        </p:sp>
        <p:sp>
          <p:nvSpPr>
            <p:cNvPr id="586762" name="Line 10"/>
            <p:cNvSpPr>
              <a:spLocks noChangeShapeType="1"/>
            </p:cNvSpPr>
            <p:nvPr/>
          </p:nvSpPr>
          <p:spPr bwMode="auto">
            <a:xfrm>
              <a:off x="2304" y="2688"/>
              <a:ext cx="240" cy="0"/>
            </a:xfrm>
            <a:prstGeom prst="line">
              <a:avLst/>
            </a:prstGeom>
            <a:noFill/>
            <a:ln w="19050">
              <a:solidFill>
                <a:srgbClr val="000000"/>
              </a:solidFill>
              <a:round/>
              <a:headEnd/>
              <a:tailEnd/>
            </a:ln>
            <a:effectLst/>
          </p:spPr>
          <p:txBody>
            <a:bodyPr wrap="none" anchor="ctr"/>
            <a:lstStyle/>
            <a:p>
              <a:endParaRPr lang="en-US"/>
            </a:p>
          </p:txBody>
        </p:sp>
        <p:sp>
          <p:nvSpPr>
            <p:cNvPr id="586763" name="Line 11"/>
            <p:cNvSpPr>
              <a:spLocks noChangeShapeType="1"/>
            </p:cNvSpPr>
            <p:nvPr/>
          </p:nvSpPr>
          <p:spPr bwMode="auto">
            <a:xfrm>
              <a:off x="2736" y="2688"/>
              <a:ext cx="240" cy="0"/>
            </a:xfrm>
            <a:prstGeom prst="line">
              <a:avLst/>
            </a:prstGeom>
            <a:noFill/>
            <a:ln w="19050">
              <a:solidFill>
                <a:srgbClr val="000000"/>
              </a:solidFill>
              <a:round/>
              <a:headEnd/>
              <a:tailEnd/>
            </a:ln>
            <a:effectLst/>
          </p:spPr>
          <p:txBody>
            <a:bodyPr wrap="none" anchor="ctr"/>
            <a:lstStyle/>
            <a:p>
              <a:endParaRPr lang="en-US"/>
            </a:p>
          </p:txBody>
        </p:sp>
        <p:sp>
          <p:nvSpPr>
            <p:cNvPr id="586764" name="Line 12"/>
            <p:cNvSpPr>
              <a:spLocks noChangeShapeType="1"/>
            </p:cNvSpPr>
            <p:nvPr/>
          </p:nvSpPr>
          <p:spPr bwMode="auto">
            <a:xfrm>
              <a:off x="3216" y="2688"/>
              <a:ext cx="240" cy="0"/>
            </a:xfrm>
            <a:prstGeom prst="line">
              <a:avLst/>
            </a:prstGeom>
            <a:noFill/>
            <a:ln w="19050">
              <a:solidFill>
                <a:srgbClr val="000000"/>
              </a:solidFill>
              <a:round/>
              <a:headEnd/>
              <a:tailEnd/>
            </a:ln>
            <a:effectLst/>
          </p:spPr>
          <p:txBody>
            <a:bodyPr wrap="none" anchor="ctr"/>
            <a:lstStyle/>
            <a:p>
              <a:endParaRPr lang="en-US"/>
            </a:p>
          </p:txBody>
        </p:sp>
        <p:sp>
          <p:nvSpPr>
            <p:cNvPr id="586765" name="Line 13"/>
            <p:cNvSpPr>
              <a:spLocks noChangeShapeType="1"/>
            </p:cNvSpPr>
            <p:nvPr/>
          </p:nvSpPr>
          <p:spPr bwMode="auto">
            <a:xfrm>
              <a:off x="3648" y="2688"/>
              <a:ext cx="240" cy="0"/>
            </a:xfrm>
            <a:prstGeom prst="line">
              <a:avLst/>
            </a:prstGeom>
            <a:noFill/>
            <a:ln w="19050">
              <a:solidFill>
                <a:srgbClr val="000000"/>
              </a:solidFill>
              <a:round/>
              <a:headEnd/>
              <a:tailEnd/>
            </a:ln>
            <a:effectLst/>
          </p:spPr>
          <p:txBody>
            <a:bodyPr wrap="none" anchor="ctr"/>
            <a:lstStyle/>
            <a:p>
              <a:endParaRPr lang="en-US"/>
            </a:p>
          </p:txBody>
        </p:sp>
        <p:sp>
          <p:nvSpPr>
            <p:cNvPr id="586766" name="Line 14"/>
            <p:cNvSpPr>
              <a:spLocks noChangeShapeType="1"/>
            </p:cNvSpPr>
            <p:nvPr/>
          </p:nvSpPr>
          <p:spPr bwMode="auto">
            <a:xfrm>
              <a:off x="4080" y="2688"/>
              <a:ext cx="240" cy="0"/>
            </a:xfrm>
            <a:prstGeom prst="line">
              <a:avLst/>
            </a:prstGeom>
            <a:noFill/>
            <a:ln w="19050">
              <a:solidFill>
                <a:srgbClr val="000000"/>
              </a:solidFill>
              <a:round/>
              <a:headEnd/>
              <a:tailEnd/>
            </a:ln>
            <a:effectLst/>
          </p:spPr>
          <p:txBody>
            <a:bodyPr wrap="none" anchor="ctr"/>
            <a:lstStyle/>
            <a:p>
              <a:endParaRPr lang="en-US"/>
            </a:p>
          </p:txBody>
        </p:sp>
        <p:sp>
          <p:nvSpPr>
            <p:cNvPr id="586767" name="Text Box 15"/>
            <p:cNvSpPr txBox="1">
              <a:spLocks noChangeArrowheads="1"/>
            </p:cNvSpPr>
            <p:nvPr/>
          </p:nvSpPr>
          <p:spPr bwMode="auto">
            <a:xfrm>
              <a:off x="1062" y="2424"/>
              <a:ext cx="192"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P</a:t>
              </a:r>
            </a:p>
          </p:txBody>
        </p:sp>
        <p:sp>
          <p:nvSpPr>
            <p:cNvPr id="586768" name="Text Box 16"/>
            <p:cNvSpPr txBox="1">
              <a:spLocks noChangeArrowheads="1"/>
            </p:cNvSpPr>
            <p:nvPr/>
          </p:nvSpPr>
          <p:spPr bwMode="auto">
            <a:xfrm>
              <a:off x="3936" y="2424"/>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I/L</a:t>
              </a:r>
            </a:p>
          </p:txBody>
        </p:sp>
        <p:sp>
          <p:nvSpPr>
            <p:cNvPr id="586769" name="Text Box 17"/>
            <p:cNvSpPr txBox="1">
              <a:spLocks noChangeArrowheads="1"/>
            </p:cNvSpPr>
            <p:nvPr/>
          </p:nvSpPr>
          <p:spPr bwMode="auto">
            <a:xfrm>
              <a:off x="3960"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1115</a:t>
              </a:r>
            </a:p>
          </p:txBody>
        </p:sp>
        <p:sp>
          <p:nvSpPr>
            <p:cNvPr id="586770" name="Text Box 18"/>
            <p:cNvSpPr txBox="1">
              <a:spLocks noChangeArrowheads="1"/>
            </p:cNvSpPr>
            <p:nvPr/>
          </p:nvSpPr>
          <p:spPr bwMode="auto">
            <a:xfrm>
              <a:off x="528"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1115</a:t>
              </a:r>
            </a:p>
          </p:txBody>
        </p:sp>
        <p:sp>
          <p:nvSpPr>
            <p:cNvPr id="586771" name="Text Box 19"/>
            <p:cNvSpPr txBox="1">
              <a:spLocks noChangeArrowheads="1"/>
            </p:cNvSpPr>
            <p:nvPr/>
          </p:nvSpPr>
          <p:spPr bwMode="auto">
            <a:xfrm>
              <a:off x="3552"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987</a:t>
              </a:r>
            </a:p>
          </p:txBody>
        </p:sp>
        <p:sp>
          <p:nvSpPr>
            <p:cNvPr id="586772" name="Text Box 20"/>
            <p:cNvSpPr txBox="1">
              <a:spLocks noChangeArrowheads="1"/>
            </p:cNvSpPr>
            <p:nvPr/>
          </p:nvSpPr>
          <p:spPr bwMode="auto">
            <a:xfrm>
              <a:off x="3936"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130</a:t>
              </a:r>
            </a:p>
          </p:txBody>
        </p:sp>
        <p:sp>
          <p:nvSpPr>
            <p:cNvPr id="586773" name="Text Box 21"/>
            <p:cNvSpPr txBox="1">
              <a:spLocks noChangeArrowheads="1"/>
            </p:cNvSpPr>
            <p:nvPr/>
          </p:nvSpPr>
          <p:spPr bwMode="auto">
            <a:xfrm>
              <a:off x="3504"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201</a:t>
              </a:r>
            </a:p>
          </p:txBody>
        </p:sp>
        <p:sp>
          <p:nvSpPr>
            <p:cNvPr id="586774" name="Text Box 22"/>
            <p:cNvSpPr txBox="1">
              <a:spLocks noChangeArrowheads="1"/>
            </p:cNvSpPr>
            <p:nvPr/>
          </p:nvSpPr>
          <p:spPr bwMode="auto">
            <a:xfrm>
              <a:off x="3120"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916</a:t>
              </a:r>
            </a:p>
          </p:txBody>
        </p:sp>
        <p:sp>
          <p:nvSpPr>
            <p:cNvPr id="586775" name="Text Box 23"/>
            <p:cNvSpPr txBox="1">
              <a:spLocks noChangeArrowheads="1"/>
            </p:cNvSpPr>
            <p:nvPr/>
          </p:nvSpPr>
          <p:spPr bwMode="auto">
            <a:xfrm>
              <a:off x="3510" y="2424"/>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A</a:t>
              </a:r>
            </a:p>
          </p:txBody>
        </p:sp>
        <p:sp>
          <p:nvSpPr>
            <p:cNvPr id="586776" name="Text Box 24"/>
            <p:cNvSpPr txBox="1">
              <a:spLocks noChangeArrowheads="1"/>
            </p:cNvSpPr>
            <p:nvPr/>
          </p:nvSpPr>
          <p:spPr bwMode="auto">
            <a:xfrm>
              <a:off x="2628"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760</a:t>
              </a:r>
            </a:p>
          </p:txBody>
        </p:sp>
        <p:sp>
          <p:nvSpPr>
            <p:cNvPr id="586777" name="Text Box 25"/>
            <p:cNvSpPr txBox="1">
              <a:spLocks noChangeArrowheads="1"/>
            </p:cNvSpPr>
            <p:nvPr/>
          </p:nvSpPr>
          <p:spPr bwMode="auto">
            <a:xfrm>
              <a:off x="3072"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357</a:t>
              </a:r>
            </a:p>
          </p:txBody>
        </p:sp>
        <p:sp>
          <p:nvSpPr>
            <p:cNvPr id="586778" name="Text Box 26"/>
            <p:cNvSpPr txBox="1">
              <a:spLocks noChangeArrowheads="1"/>
            </p:cNvSpPr>
            <p:nvPr/>
          </p:nvSpPr>
          <p:spPr bwMode="auto">
            <a:xfrm>
              <a:off x="3072" y="2424"/>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R</a:t>
              </a:r>
            </a:p>
          </p:txBody>
        </p:sp>
        <p:sp>
          <p:nvSpPr>
            <p:cNvPr id="586779" name="Text Box 27"/>
            <p:cNvSpPr txBox="1">
              <a:spLocks noChangeArrowheads="1"/>
            </p:cNvSpPr>
            <p:nvPr/>
          </p:nvSpPr>
          <p:spPr bwMode="auto">
            <a:xfrm>
              <a:off x="912"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243</a:t>
              </a:r>
            </a:p>
          </p:txBody>
        </p:sp>
        <p:sp>
          <p:nvSpPr>
            <p:cNvPr id="586780" name="Text Box 28"/>
            <p:cNvSpPr txBox="1">
              <a:spLocks noChangeArrowheads="1"/>
            </p:cNvSpPr>
            <p:nvPr/>
          </p:nvSpPr>
          <p:spPr bwMode="auto">
            <a:xfrm>
              <a:off x="480"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146</a:t>
              </a:r>
            </a:p>
          </p:txBody>
        </p:sp>
        <p:sp>
          <p:nvSpPr>
            <p:cNvPr id="586781" name="Text Box 29"/>
            <p:cNvSpPr txBox="1">
              <a:spLocks noChangeArrowheads="1"/>
            </p:cNvSpPr>
            <p:nvPr/>
          </p:nvSpPr>
          <p:spPr bwMode="auto">
            <a:xfrm>
              <a:off x="558" y="2424"/>
              <a:ext cx="480"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Q/K</a:t>
              </a:r>
            </a:p>
          </p:txBody>
        </p:sp>
        <p:sp>
          <p:nvSpPr>
            <p:cNvPr id="586782" name="Text Box 30"/>
            <p:cNvSpPr txBox="1">
              <a:spLocks noChangeArrowheads="1"/>
            </p:cNvSpPr>
            <p:nvPr/>
          </p:nvSpPr>
          <p:spPr bwMode="auto">
            <a:xfrm>
              <a:off x="924"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971</a:t>
              </a:r>
            </a:p>
          </p:txBody>
        </p:sp>
        <p:sp>
          <p:nvSpPr>
            <p:cNvPr id="586783" name="Text Box 31"/>
            <p:cNvSpPr txBox="1">
              <a:spLocks noChangeArrowheads="1"/>
            </p:cNvSpPr>
            <p:nvPr/>
          </p:nvSpPr>
          <p:spPr bwMode="auto">
            <a:xfrm>
              <a:off x="1278" y="2682"/>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874</a:t>
              </a:r>
            </a:p>
          </p:txBody>
        </p:sp>
        <p:sp>
          <p:nvSpPr>
            <p:cNvPr id="586784" name="Text Box 32"/>
            <p:cNvSpPr txBox="1">
              <a:spLocks noChangeArrowheads="1"/>
            </p:cNvSpPr>
            <p:nvPr/>
          </p:nvSpPr>
          <p:spPr bwMode="auto">
            <a:xfrm>
              <a:off x="1350"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399</a:t>
              </a:r>
            </a:p>
          </p:txBody>
        </p:sp>
        <p:sp>
          <p:nvSpPr>
            <p:cNvPr id="586785" name="Text Box 33"/>
            <p:cNvSpPr txBox="1">
              <a:spLocks noChangeArrowheads="1"/>
            </p:cNvSpPr>
            <p:nvPr/>
          </p:nvSpPr>
          <p:spPr bwMode="auto">
            <a:xfrm>
              <a:off x="1440" y="2424"/>
              <a:ext cx="192"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R</a:t>
              </a:r>
            </a:p>
          </p:txBody>
        </p:sp>
        <p:sp>
          <p:nvSpPr>
            <p:cNvPr id="586786" name="Text Box 34"/>
            <p:cNvSpPr txBox="1">
              <a:spLocks noChangeArrowheads="1"/>
            </p:cNvSpPr>
            <p:nvPr/>
          </p:nvSpPr>
          <p:spPr bwMode="auto">
            <a:xfrm>
              <a:off x="1728" y="2682"/>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718</a:t>
              </a:r>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80" name="Picture 4" descr="spectra1002"/>
          <p:cNvPicPr>
            <a:picLocks noChangeAspect="1" noChangeArrowheads="1"/>
          </p:cNvPicPr>
          <p:nvPr/>
        </p:nvPicPr>
        <p:blipFill>
          <a:blip r:embed="rId2" cstate="print"/>
          <a:srcRect/>
          <a:stretch>
            <a:fillRect/>
          </a:stretch>
        </p:blipFill>
        <p:spPr bwMode="auto">
          <a:xfrm>
            <a:off x="238125" y="38100"/>
            <a:ext cx="8763000" cy="6746875"/>
          </a:xfrm>
          <a:prstGeom prst="rect">
            <a:avLst/>
          </a:prstGeom>
          <a:noFill/>
        </p:spPr>
      </p:pic>
      <p:grpSp>
        <p:nvGrpSpPr>
          <p:cNvPr id="587817" name="Group 41"/>
          <p:cNvGrpSpPr>
            <a:grpSpLocks/>
          </p:cNvGrpSpPr>
          <p:nvPr/>
        </p:nvGrpSpPr>
        <p:grpSpPr bwMode="auto">
          <a:xfrm>
            <a:off x="762000" y="3505200"/>
            <a:ext cx="6362700" cy="1219200"/>
            <a:chOff x="480" y="2208"/>
            <a:chExt cx="4008" cy="768"/>
          </a:xfrm>
        </p:grpSpPr>
        <p:sp>
          <p:nvSpPr>
            <p:cNvPr id="587781" name="Line 5"/>
            <p:cNvSpPr>
              <a:spLocks noChangeShapeType="1"/>
            </p:cNvSpPr>
            <p:nvPr/>
          </p:nvSpPr>
          <p:spPr bwMode="auto">
            <a:xfrm>
              <a:off x="672" y="2688"/>
              <a:ext cx="240" cy="0"/>
            </a:xfrm>
            <a:prstGeom prst="line">
              <a:avLst/>
            </a:prstGeom>
            <a:noFill/>
            <a:ln w="19050">
              <a:solidFill>
                <a:srgbClr val="000000"/>
              </a:solidFill>
              <a:round/>
              <a:headEnd/>
              <a:tailEnd/>
            </a:ln>
            <a:effectLst/>
          </p:spPr>
          <p:txBody>
            <a:bodyPr wrap="none" anchor="ctr"/>
            <a:lstStyle/>
            <a:p>
              <a:endParaRPr lang="en-US"/>
            </a:p>
          </p:txBody>
        </p:sp>
        <p:sp>
          <p:nvSpPr>
            <p:cNvPr id="587782" name="Line 6"/>
            <p:cNvSpPr>
              <a:spLocks noChangeShapeType="1"/>
            </p:cNvSpPr>
            <p:nvPr/>
          </p:nvSpPr>
          <p:spPr bwMode="auto">
            <a:xfrm>
              <a:off x="1056" y="2688"/>
              <a:ext cx="240" cy="0"/>
            </a:xfrm>
            <a:prstGeom prst="line">
              <a:avLst/>
            </a:prstGeom>
            <a:noFill/>
            <a:ln w="19050">
              <a:solidFill>
                <a:srgbClr val="000000"/>
              </a:solidFill>
              <a:round/>
              <a:headEnd/>
              <a:tailEnd/>
            </a:ln>
            <a:effectLst/>
          </p:spPr>
          <p:txBody>
            <a:bodyPr wrap="none" anchor="ctr"/>
            <a:lstStyle/>
            <a:p>
              <a:endParaRPr lang="en-US"/>
            </a:p>
          </p:txBody>
        </p:sp>
        <p:sp>
          <p:nvSpPr>
            <p:cNvPr id="587783" name="Line 7"/>
            <p:cNvSpPr>
              <a:spLocks noChangeShapeType="1"/>
            </p:cNvSpPr>
            <p:nvPr/>
          </p:nvSpPr>
          <p:spPr bwMode="auto">
            <a:xfrm>
              <a:off x="1440" y="2688"/>
              <a:ext cx="240" cy="0"/>
            </a:xfrm>
            <a:prstGeom prst="line">
              <a:avLst/>
            </a:prstGeom>
            <a:noFill/>
            <a:ln w="19050">
              <a:solidFill>
                <a:srgbClr val="000000"/>
              </a:solidFill>
              <a:round/>
              <a:headEnd/>
              <a:tailEnd/>
            </a:ln>
            <a:effectLst/>
          </p:spPr>
          <p:txBody>
            <a:bodyPr wrap="none" anchor="ctr"/>
            <a:lstStyle/>
            <a:p>
              <a:endParaRPr lang="en-US"/>
            </a:p>
          </p:txBody>
        </p:sp>
        <p:sp>
          <p:nvSpPr>
            <p:cNvPr id="587784" name="Line 8"/>
            <p:cNvSpPr>
              <a:spLocks noChangeShapeType="1"/>
            </p:cNvSpPr>
            <p:nvPr/>
          </p:nvSpPr>
          <p:spPr bwMode="auto">
            <a:xfrm>
              <a:off x="1872" y="2688"/>
              <a:ext cx="240" cy="0"/>
            </a:xfrm>
            <a:prstGeom prst="line">
              <a:avLst/>
            </a:prstGeom>
            <a:noFill/>
            <a:ln w="19050">
              <a:solidFill>
                <a:srgbClr val="000000"/>
              </a:solidFill>
              <a:round/>
              <a:headEnd/>
              <a:tailEnd/>
            </a:ln>
            <a:effectLst/>
          </p:spPr>
          <p:txBody>
            <a:bodyPr wrap="none" anchor="ctr"/>
            <a:lstStyle/>
            <a:p>
              <a:endParaRPr lang="en-US"/>
            </a:p>
          </p:txBody>
        </p:sp>
        <p:sp>
          <p:nvSpPr>
            <p:cNvPr id="587785" name="Line 9"/>
            <p:cNvSpPr>
              <a:spLocks noChangeShapeType="1"/>
            </p:cNvSpPr>
            <p:nvPr/>
          </p:nvSpPr>
          <p:spPr bwMode="auto">
            <a:xfrm>
              <a:off x="2304" y="2688"/>
              <a:ext cx="240" cy="0"/>
            </a:xfrm>
            <a:prstGeom prst="line">
              <a:avLst/>
            </a:prstGeom>
            <a:noFill/>
            <a:ln w="19050">
              <a:solidFill>
                <a:srgbClr val="000000"/>
              </a:solidFill>
              <a:round/>
              <a:headEnd/>
              <a:tailEnd/>
            </a:ln>
            <a:effectLst/>
          </p:spPr>
          <p:txBody>
            <a:bodyPr wrap="none" anchor="ctr"/>
            <a:lstStyle/>
            <a:p>
              <a:endParaRPr lang="en-US"/>
            </a:p>
          </p:txBody>
        </p:sp>
        <p:sp>
          <p:nvSpPr>
            <p:cNvPr id="587786" name="Line 10"/>
            <p:cNvSpPr>
              <a:spLocks noChangeShapeType="1"/>
            </p:cNvSpPr>
            <p:nvPr/>
          </p:nvSpPr>
          <p:spPr bwMode="auto">
            <a:xfrm>
              <a:off x="2736" y="2688"/>
              <a:ext cx="240" cy="0"/>
            </a:xfrm>
            <a:prstGeom prst="line">
              <a:avLst/>
            </a:prstGeom>
            <a:noFill/>
            <a:ln w="19050">
              <a:solidFill>
                <a:srgbClr val="000000"/>
              </a:solidFill>
              <a:round/>
              <a:headEnd/>
              <a:tailEnd/>
            </a:ln>
            <a:effectLst/>
          </p:spPr>
          <p:txBody>
            <a:bodyPr wrap="none" anchor="ctr"/>
            <a:lstStyle/>
            <a:p>
              <a:endParaRPr lang="en-US"/>
            </a:p>
          </p:txBody>
        </p:sp>
        <p:sp>
          <p:nvSpPr>
            <p:cNvPr id="587787" name="Line 11"/>
            <p:cNvSpPr>
              <a:spLocks noChangeShapeType="1"/>
            </p:cNvSpPr>
            <p:nvPr/>
          </p:nvSpPr>
          <p:spPr bwMode="auto">
            <a:xfrm>
              <a:off x="3216" y="2688"/>
              <a:ext cx="240" cy="0"/>
            </a:xfrm>
            <a:prstGeom prst="line">
              <a:avLst/>
            </a:prstGeom>
            <a:noFill/>
            <a:ln w="19050">
              <a:solidFill>
                <a:srgbClr val="000000"/>
              </a:solidFill>
              <a:round/>
              <a:headEnd/>
              <a:tailEnd/>
            </a:ln>
            <a:effectLst/>
          </p:spPr>
          <p:txBody>
            <a:bodyPr wrap="none" anchor="ctr"/>
            <a:lstStyle/>
            <a:p>
              <a:endParaRPr lang="en-US"/>
            </a:p>
          </p:txBody>
        </p:sp>
        <p:sp>
          <p:nvSpPr>
            <p:cNvPr id="587788" name="Line 12"/>
            <p:cNvSpPr>
              <a:spLocks noChangeShapeType="1"/>
            </p:cNvSpPr>
            <p:nvPr/>
          </p:nvSpPr>
          <p:spPr bwMode="auto">
            <a:xfrm>
              <a:off x="3648" y="2688"/>
              <a:ext cx="240" cy="0"/>
            </a:xfrm>
            <a:prstGeom prst="line">
              <a:avLst/>
            </a:prstGeom>
            <a:noFill/>
            <a:ln w="19050">
              <a:solidFill>
                <a:srgbClr val="000000"/>
              </a:solidFill>
              <a:round/>
              <a:headEnd/>
              <a:tailEnd/>
            </a:ln>
            <a:effectLst/>
          </p:spPr>
          <p:txBody>
            <a:bodyPr wrap="none" anchor="ctr"/>
            <a:lstStyle/>
            <a:p>
              <a:endParaRPr lang="en-US"/>
            </a:p>
          </p:txBody>
        </p:sp>
        <p:sp>
          <p:nvSpPr>
            <p:cNvPr id="587789" name="Line 13"/>
            <p:cNvSpPr>
              <a:spLocks noChangeShapeType="1"/>
            </p:cNvSpPr>
            <p:nvPr/>
          </p:nvSpPr>
          <p:spPr bwMode="auto">
            <a:xfrm>
              <a:off x="4080" y="2688"/>
              <a:ext cx="240" cy="0"/>
            </a:xfrm>
            <a:prstGeom prst="line">
              <a:avLst/>
            </a:prstGeom>
            <a:noFill/>
            <a:ln w="19050">
              <a:solidFill>
                <a:srgbClr val="000000"/>
              </a:solidFill>
              <a:round/>
              <a:headEnd/>
              <a:tailEnd/>
            </a:ln>
            <a:effectLst/>
          </p:spPr>
          <p:txBody>
            <a:bodyPr wrap="none" anchor="ctr"/>
            <a:lstStyle/>
            <a:p>
              <a:endParaRPr lang="en-US"/>
            </a:p>
          </p:txBody>
        </p:sp>
        <p:sp>
          <p:nvSpPr>
            <p:cNvPr id="587790" name="Text Box 14"/>
            <p:cNvSpPr txBox="1">
              <a:spLocks noChangeArrowheads="1"/>
            </p:cNvSpPr>
            <p:nvPr/>
          </p:nvSpPr>
          <p:spPr bwMode="auto">
            <a:xfrm>
              <a:off x="1062" y="2424"/>
              <a:ext cx="192"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P</a:t>
              </a:r>
            </a:p>
          </p:txBody>
        </p:sp>
        <p:sp>
          <p:nvSpPr>
            <p:cNvPr id="587791" name="Text Box 15"/>
            <p:cNvSpPr txBox="1">
              <a:spLocks noChangeArrowheads="1"/>
            </p:cNvSpPr>
            <p:nvPr/>
          </p:nvSpPr>
          <p:spPr bwMode="auto">
            <a:xfrm>
              <a:off x="3936" y="2424"/>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I/L</a:t>
              </a:r>
            </a:p>
          </p:txBody>
        </p:sp>
        <p:sp>
          <p:nvSpPr>
            <p:cNvPr id="587792" name="Text Box 16"/>
            <p:cNvSpPr txBox="1">
              <a:spLocks noChangeArrowheads="1"/>
            </p:cNvSpPr>
            <p:nvPr/>
          </p:nvSpPr>
          <p:spPr bwMode="auto">
            <a:xfrm>
              <a:off x="3960"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1115</a:t>
              </a:r>
            </a:p>
          </p:txBody>
        </p:sp>
        <p:sp>
          <p:nvSpPr>
            <p:cNvPr id="587793" name="Text Box 17"/>
            <p:cNvSpPr txBox="1">
              <a:spLocks noChangeArrowheads="1"/>
            </p:cNvSpPr>
            <p:nvPr/>
          </p:nvSpPr>
          <p:spPr bwMode="auto">
            <a:xfrm>
              <a:off x="528"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1115</a:t>
              </a:r>
            </a:p>
          </p:txBody>
        </p:sp>
        <p:sp>
          <p:nvSpPr>
            <p:cNvPr id="587794" name="Text Box 18"/>
            <p:cNvSpPr txBox="1">
              <a:spLocks noChangeArrowheads="1"/>
            </p:cNvSpPr>
            <p:nvPr/>
          </p:nvSpPr>
          <p:spPr bwMode="auto">
            <a:xfrm>
              <a:off x="3552"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987</a:t>
              </a:r>
            </a:p>
          </p:txBody>
        </p:sp>
        <p:sp>
          <p:nvSpPr>
            <p:cNvPr id="587795" name="Text Box 19"/>
            <p:cNvSpPr txBox="1">
              <a:spLocks noChangeArrowheads="1"/>
            </p:cNvSpPr>
            <p:nvPr/>
          </p:nvSpPr>
          <p:spPr bwMode="auto">
            <a:xfrm>
              <a:off x="3936"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130</a:t>
              </a:r>
            </a:p>
          </p:txBody>
        </p:sp>
        <p:sp>
          <p:nvSpPr>
            <p:cNvPr id="587796" name="Text Box 20"/>
            <p:cNvSpPr txBox="1">
              <a:spLocks noChangeArrowheads="1"/>
            </p:cNvSpPr>
            <p:nvPr/>
          </p:nvSpPr>
          <p:spPr bwMode="auto">
            <a:xfrm>
              <a:off x="3504"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201</a:t>
              </a:r>
            </a:p>
          </p:txBody>
        </p:sp>
        <p:sp>
          <p:nvSpPr>
            <p:cNvPr id="587797" name="Text Box 21"/>
            <p:cNvSpPr txBox="1">
              <a:spLocks noChangeArrowheads="1"/>
            </p:cNvSpPr>
            <p:nvPr/>
          </p:nvSpPr>
          <p:spPr bwMode="auto">
            <a:xfrm>
              <a:off x="3120"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916</a:t>
              </a:r>
            </a:p>
          </p:txBody>
        </p:sp>
        <p:sp>
          <p:nvSpPr>
            <p:cNvPr id="587798" name="Text Box 22"/>
            <p:cNvSpPr txBox="1">
              <a:spLocks noChangeArrowheads="1"/>
            </p:cNvSpPr>
            <p:nvPr/>
          </p:nvSpPr>
          <p:spPr bwMode="auto">
            <a:xfrm>
              <a:off x="3510" y="2424"/>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A</a:t>
              </a:r>
            </a:p>
          </p:txBody>
        </p:sp>
        <p:sp>
          <p:nvSpPr>
            <p:cNvPr id="587799" name="Text Box 23"/>
            <p:cNvSpPr txBox="1">
              <a:spLocks noChangeArrowheads="1"/>
            </p:cNvSpPr>
            <p:nvPr/>
          </p:nvSpPr>
          <p:spPr bwMode="auto">
            <a:xfrm>
              <a:off x="2628"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760</a:t>
              </a:r>
            </a:p>
          </p:txBody>
        </p:sp>
        <p:sp>
          <p:nvSpPr>
            <p:cNvPr id="587800" name="Text Box 24"/>
            <p:cNvSpPr txBox="1">
              <a:spLocks noChangeArrowheads="1"/>
            </p:cNvSpPr>
            <p:nvPr/>
          </p:nvSpPr>
          <p:spPr bwMode="auto">
            <a:xfrm>
              <a:off x="3072"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357</a:t>
              </a:r>
            </a:p>
          </p:txBody>
        </p:sp>
        <p:sp>
          <p:nvSpPr>
            <p:cNvPr id="587801" name="Text Box 25"/>
            <p:cNvSpPr txBox="1">
              <a:spLocks noChangeArrowheads="1"/>
            </p:cNvSpPr>
            <p:nvPr/>
          </p:nvSpPr>
          <p:spPr bwMode="auto">
            <a:xfrm>
              <a:off x="3072" y="2424"/>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R</a:t>
              </a:r>
            </a:p>
          </p:txBody>
        </p:sp>
        <p:sp>
          <p:nvSpPr>
            <p:cNvPr id="587802" name="Text Box 26"/>
            <p:cNvSpPr txBox="1">
              <a:spLocks noChangeArrowheads="1"/>
            </p:cNvSpPr>
            <p:nvPr/>
          </p:nvSpPr>
          <p:spPr bwMode="auto">
            <a:xfrm>
              <a:off x="912"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243</a:t>
              </a:r>
            </a:p>
          </p:txBody>
        </p:sp>
        <p:sp>
          <p:nvSpPr>
            <p:cNvPr id="587803" name="Text Box 27"/>
            <p:cNvSpPr txBox="1">
              <a:spLocks noChangeArrowheads="1"/>
            </p:cNvSpPr>
            <p:nvPr/>
          </p:nvSpPr>
          <p:spPr bwMode="auto">
            <a:xfrm>
              <a:off x="480"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146</a:t>
              </a:r>
            </a:p>
          </p:txBody>
        </p:sp>
        <p:sp>
          <p:nvSpPr>
            <p:cNvPr id="587804" name="Text Box 28"/>
            <p:cNvSpPr txBox="1">
              <a:spLocks noChangeArrowheads="1"/>
            </p:cNvSpPr>
            <p:nvPr/>
          </p:nvSpPr>
          <p:spPr bwMode="auto">
            <a:xfrm>
              <a:off x="558" y="2424"/>
              <a:ext cx="480"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Q/K</a:t>
              </a:r>
            </a:p>
          </p:txBody>
        </p:sp>
        <p:sp>
          <p:nvSpPr>
            <p:cNvPr id="587805" name="Text Box 29"/>
            <p:cNvSpPr txBox="1">
              <a:spLocks noChangeArrowheads="1"/>
            </p:cNvSpPr>
            <p:nvPr/>
          </p:nvSpPr>
          <p:spPr bwMode="auto">
            <a:xfrm>
              <a:off x="924" y="268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971</a:t>
              </a:r>
            </a:p>
          </p:txBody>
        </p:sp>
        <p:sp>
          <p:nvSpPr>
            <p:cNvPr id="587806" name="Text Box 30"/>
            <p:cNvSpPr txBox="1">
              <a:spLocks noChangeArrowheads="1"/>
            </p:cNvSpPr>
            <p:nvPr/>
          </p:nvSpPr>
          <p:spPr bwMode="auto">
            <a:xfrm>
              <a:off x="1278" y="2682"/>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874</a:t>
              </a:r>
            </a:p>
          </p:txBody>
        </p:sp>
        <p:sp>
          <p:nvSpPr>
            <p:cNvPr id="587807" name="Text Box 31"/>
            <p:cNvSpPr txBox="1">
              <a:spLocks noChangeArrowheads="1"/>
            </p:cNvSpPr>
            <p:nvPr/>
          </p:nvSpPr>
          <p:spPr bwMode="auto">
            <a:xfrm>
              <a:off x="1350"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399</a:t>
              </a:r>
            </a:p>
          </p:txBody>
        </p:sp>
        <p:sp>
          <p:nvSpPr>
            <p:cNvPr id="587808" name="Text Box 32"/>
            <p:cNvSpPr txBox="1">
              <a:spLocks noChangeArrowheads="1"/>
            </p:cNvSpPr>
            <p:nvPr/>
          </p:nvSpPr>
          <p:spPr bwMode="auto">
            <a:xfrm>
              <a:off x="1440" y="2424"/>
              <a:ext cx="192"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R</a:t>
              </a:r>
            </a:p>
          </p:txBody>
        </p:sp>
        <p:sp>
          <p:nvSpPr>
            <p:cNvPr id="587809" name="Text Box 33"/>
            <p:cNvSpPr txBox="1">
              <a:spLocks noChangeArrowheads="1"/>
            </p:cNvSpPr>
            <p:nvPr/>
          </p:nvSpPr>
          <p:spPr bwMode="auto">
            <a:xfrm>
              <a:off x="1728" y="2682"/>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718</a:t>
              </a:r>
            </a:p>
          </p:txBody>
        </p:sp>
        <p:sp>
          <p:nvSpPr>
            <p:cNvPr id="587810" name="Text Box 34"/>
            <p:cNvSpPr txBox="1">
              <a:spLocks noChangeArrowheads="1"/>
            </p:cNvSpPr>
            <p:nvPr/>
          </p:nvSpPr>
          <p:spPr bwMode="auto">
            <a:xfrm>
              <a:off x="1824" y="2424"/>
              <a:ext cx="336"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pS</a:t>
              </a:r>
            </a:p>
          </p:txBody>
        </p:sp>
        <p:sp>
          <p:nvSpPr>
            <p:cNvPr id="587811" name="Text Box 35"/>
            <p:cNvSpPr txBox="1">
              <a:spLocks noChangeArrowheads="1"/>
            </p:cNvSpPr>
            <p:nvPr/>
          </p:nvSpPr>
          <p:spPr bwMode="auto">
            <a:xfrm>
              <a:off x="2274" y="2424"/>
              <a:ext cx="336"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P</a:t>
              </a:r>
            </a:p>
          </p:txBody>
        </p:sp>
        <p:sp>
          <p:nvSpPr>
            <p:cNvPr id="587812" name="Text Box 36"/>
            <p:cNvSpPr txBox="1">
              <a:spLocks noChangeArrowheads="1"/>
            </p:cNvSpPr>
            <p:nvPr/>
          </p:nvSpPr>
          <p:spPr bwMode="auto">
            <a:xfrm>
              <a:off x="2736" y="2424"/>
              <a:ext cx="336"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P</a:t>
              </a:r>
            </a:p>
          </p:txBody>
        </p:sp>
        <p:sp>
          <p:nvSpPr>
            <p:cNvPr id="587813" name="Text Box 37"/>
            <p:cNvSpPr txBox="1">
              <a:spLocks noChangeArrowheads="1"/>
            </p:cNvSpPr>
            <p:nvPr/>
          </p:nvSpPr>
          <p:spPr bwMode="auto">
            <a:xfrm>
              <a:off x="2112" y="2682"/>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551</a:t>
              </a:r>
            </a:p>
          </p:txBody>
        </p:sp>
        <p:sp>
          <p:nvSpPr>
            <p:cNvPr id="587814" name="Text Box 38"/>
            <p:cNvSpPr txBox="1">
              <a:spLocks noChangeArrowheads="1"/>
            </p:cNvSpPr>
            <p:nvPr/>
          </p:nvSpPr>
          <p:spPr bwMode="auto">
            <a:xfrm>
              <a:off x="2640" y="2682"/>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454</a:t>
              </a:r>
            </a:p>
          </p:txBody>
        </p:sp>
        <p:sp>
          <p:nvSpPr>
            <p:cNvPr id="587815" name="Text Box 39"/>
            <p:cNvSpPr txBox="1">
              <a:spLocks noChangeArrowheads="1"/>
            </p:cNvSpPr>
            <p:nvPr/>
          </p:nvSpPr>
          <p:spPr bwMode="auto">
            <a:xfrm>
              <a:off x="1776"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566</a:t>
              </a:r>
            </a:p>
          </p:txBody>
        </p:sp>
        <p:sp>
          <p:nvSpPr>
            <p:cNvPr id="587816" name="Text Box 40"/>
            <p:cNvSpPr txBox="1">
              <a:spLocks noChangeArrowheads="1"/>
            </p:cNvSpPr>
            <p:nvPr/>
          </p:nvSpPr>
          <p:spPr bwMode="auto">
            <a:xfrm>
              <a:off x="2160" y="2208"/>
              <a:ext cx="528" cy="288"/>
            </a:xfrm>
            <a:prstGeom prst="rect">
              <a:avLst/>
            </a:prstGeom>
            <a:noFill/>
            <a:ln w="9525" algn="ctr">
              <a:noFill/>
              <a:miter lim="800000"/>
              <a:headEnd/>
              <a:tailEnd/>
            </a:ln>
            <a:effectLst/>
          </p:spPr>
          <p:txBody>
            <a:bodyPr>
              <a:spAutoFit/>
            </a:bodyPr>
            <a:lstStyle/>
            <a:p>
              <a:pPr>
                <a:spcBef>
                  <a:spcPct val="50000"/>
                </a:spcBef>
              </a:pPr>
              <a:r>
                <a:rPr lang="en-US">
                  <a:solidFill>
                    <a:schemeClr val="bg2"/>
                  </a:solidFill>
                </a:rPr>
                <a:t>663</a:t>
              </a: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00"/>
              </a:solidFill>
              <a:effectLst/>
              <a:latin typeface="Arial" charset="0"/>
            </a:endParaRPr>
          </a:p>
        </p:txBody>
      </p:sp>
      <p:sp>
        <p:nvSpPr>
          <p:cNvPr id="3097" name="Rectangle 87"/>
          <p:cNvSpPr>
            <a:spLocks noChangeArrowheads="1"/>
          </p:cNvSpPr>
          <p:nvPr/>
        </p:nvSpPr>
        <p:spPr bwMode="auto">
          <a:xfrm>
            <a:off x="0" y="2286000"/>
            <a:ext cx="9144000" cy="685800"/>
          </a:xfrm>
          <a:prstGeom prst="rect">
            <a:avLst/>
          </a:prstGeom>
          <a:noFill/>
          <a:ln w="9525">
            <a:noFill/>
            <a:miter lim="800000"/>
            <a:headEnd/>
            <a:tailEnd/>
          </a:ln>
        </p:spPr>
        <p:txBody>
          <a:bodyPr anchor="ctr"/>
          <a:lstStyle/>
          <a:p>
            <a:pPr algn="ctr"/>
            <a:r>
              <a:rPr lang="sv-SE" sz="2800" dirty="0" smtClean="0">
                <a:solidFill>
                  <a:schemeClr val="bg2"/>
                </a:solidFill>
                <a:latin typeface="Comic Sans MS" pitchFamily="66" charset="0"/>
              </a:rPr>
              <a:t>Proteomics Informatics – </a:t>
            </a:r>
          </a:p>
          <a:p>
            <a:r>
              <a:rPr lang="fr-FR" sz="2800" dirty="0" err="1" smtClean="0">
                <a:solidFill>
                  <a:schemeClr val="bg2"/>
                </a:solidFill>
                <a:latin typeface="Comic Sans MS" pitchFamily="66" charset="0"/>
              </a:rPr>
              <a:t>Protein</a:t>
            </a:r>
            <a:r>
              <a:rPr lang="fr-FR" sz="2800" dirty="0" smtClean="0">
                <a:solidFill>
                  <a:schemeClr val="bg2"/>
                </a:solidFill>
                <a:latin typeface="Comic Sans MS" pitchFamily="66" charset="0"/>
              </a:rPr>
              <a:t> identification III: </a:t>
            </a:r>
            <a:endParaRPr lang="fr-FR" sz="2800" dirty="0" smtClean="0">
              <a:solidFill>
                <a:schemeClr val="bg2"/>
              </a:solidFill>
              <a:latin typeface="Comic Sans MS" pitchFamily="66" charset="0"/>
            </a:endParaRPr>
          </a:p>
          <a:p>
            <a:r>
              <a:rPr lang="fr-FR" sz="2800" dirty="0" smtClean="0">
                <a:solidFill>
                  <a:schemeClr val="bg2"/>
                </a:solidFill>
                <a:latin typeface="Comic Sans MS" pitchFamily="66" charset="0"/>
              </a:rPr>
              <a:t>de novo </a:t>
            </a:r>
            <a:r>
              <a:rPr lang="fr-FR" sz="2800" dirty="0" err="1" smtClean="0">
                <a:solidFill>
                  <a:schemeClr val="bg2"/>
                </a:solidFill>
                <a:latin typeface="Comic Sans MS" pitchFamily="66" charset="0"/>
              </a:rPr>
              <a:t>sequencing</a:t>
            </a:r>
            <a:r>
              <a:rPr lang="fr-FR" sz="2800" dirty="0" smtClean="0">
                <a:solidFill>
                  <a:schemeClr val="bg2"/>
                </a:solidFill>
                <a:latin typeface="Comic Sans MS" pitchFamily="66" charset="0"/>
              </a:rPr>
              <a:t> </a:t>
            </a:r>
            <a:r>
              <a:rPr lang="en-US" sz="2800" dirty="0" smtClean="0">
                <a:solidFill>
                  <a:schemeClr val="bg2"/>
                </a:solidFill>
                <a:latin typeface="Comic Sans MS" pitchFamily="66" charset="0"/>
              </a:rPr>
              <a:t> </a:t>
            </a:r>
            <a:r>
              <a:rPr lang="sv-SE" sz="2800" dirty="0" smtClean="0">
                <a:solidFill>
                  <a:schemeClr val="bg2"/>
                </a:solidFill>
                <a:latin typeface="Comic Sans MS" pitchFamily="66" charset="0"/>
              </a:rPr>
              <a:t>(Week 6)</a:t>
            </a:r>
            <a:endParaRPr lang="sv-SE" sz="2800" dirty="0">
              <a:solidFill>
                <a:schemeClr val="bg2"/>
              </a:solidFill>
              <a:latin typeface="Comic Sans MS" pitchFamily="66" charset="0"/>
            </a:endParaRPr>
          </a:p>
        </p:txBody>
      </p:sp>
      <p:sp>
        <p:nvSpPr>
          <p:cNvPr id="3098" name="Line 88"/>
          <p:cNvSpPr>
            <a:spLocks noChangeShapeType="1"/>
          </p:cNvSpPr>
          <p:nvPr/>
        </p:nvSpPr>
        <p:spPr bwMode="auto">
          <a:xfrm>
            <a:off x="609600" y="3352800"/>
            <a:ext cx="7924800" cy="0"/>
          </a:xfrm>
          <a:prstGeom prst="line">
            <a:avLst/>
          </a:prstGeom>
          <a:noFill/>
          <a:ln w="31750">
            <a:solidFill>
              <a:srgbClr val="CC3300"/>
            </a:solidFill>
            <a:round/>
            <a:headEnd/>
            <a:tailEnd/>
          </a:ln>
        </p:spPr>
        <p:txBody>
          <a:bodyPr/>
          <a:lstStyle/>
          <a:p>
            <a:endParaRPr lang="en-US"/>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0" y="152400"/>
            <a:ext cx="9144000" cy="685800"/>
          </a:xfrm>
          <a:prstGeom prst="rect">
            <a:avLst/>
          </a:prstGeom>
          <a:noFill/>
          <a:ln w="9525">
            <a:noFill/>
            <a:miter lim="800000"/>
            <a:headEnd/>
            <a:tailEnd/>
          </a:ln>
        </p:spPr>
        <p:txBody>
          <a:bodyPr anchor="ctr"/>
          <a:lstStyle/>
          <a:p>
            <a:pPr eaLnBrk="1" hangingPunct="1"/>
            <a:r>
              <a:rPr lang="en-US" sz="3200" b="0">
                <a:solidFill>
                  <a:srgbClr val="FFFF00"/>
                </a:solidFill>
                <a:latin typeface="Arial" charset="0"/>
              </a:rPr>
              <a:t>Peptide Sequencing using Mass Spectrometry </a:t>
            </a:r>
          </a:p>
        </p:txBody>
      </p:sp>
      <p:grpSp>
        <p:nvGrpSpPr>
          <p:cNvPr id="2" name="Group 2"/>
          <p:cNvGrpSpPr>
            <a:grpSpLocks/>
          </p:cNvGrpSpPr>
          <p:nvPr/>
        </p:nvGrpSpPr>
        <p:grpSpPr bwMode="auto">
          <a:xfrm>
            <a:off x="630238" y="1447800"/>
            <a:ext cx="7827962" cy="992188"/>
            <a:chOff x="630238" y="1447800"/>
            <a:chExt cx="7828081" cy="991632"/>
          </a:xfrm>
        </p:grpSpPr>
        <p:sp>
          <p:nvSpPr>
            <p:cNvPr id="18866" name="Text Box 7"/>
            <p:cNvSpPr txBox="1">
              <a:spLocks noChangeArrowheads="1"/>
            </p:cNvSpPr>
            <p:nvPr/>
          </p:nvSpPr>
          <p:spPr bwMode="auto">
            <a:xfrm>
              <a:off x="694690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147</a:t>
              </a:r>
            </a:p>
          </p:txBody>
        </p:sp>
        <p:sp>
          <p:nvSpPr>
            <p:cNvPr id="18867" name="Text Box 8"/>
            <p:cNvSpPr txBox="1">
              <a:spLocks noChangeArrowheads="1"/>
            </p:cNvSpPr>
            <p:nvPr/>
          </p:nvSpPr>
          <p:spPr bwMode="auto">
            <a:xfrm>
              <a:off x="7061200"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K</a:t>
              </a:r>
              <a:endParaRPr lang="en-US" sz="2800" b="0">
                <a:solidFill>
                  <a:srgbClr val="FFFFFF"/>
                </a:solidFill>
                <a:latin typeface="Arial" charset="0"/>
              </a:endParaRPr>
            </a:p>
          </p:txBody>
        </p:sp>
        <p:sp>
          <p:nvSpPr>
            <p:cNvPr id="18868" name="Text Box 9"/>
            <p:cNvSpPr txBox="1">
              <a:spLocks noChangeArrowheads="1"/>
            </p:cNvSpPr>
            <p:nvPr/>
          </p:nvSpPr>
          <p:spPr bwMode="auto">
            <a:xfrm>
              <a:off x="6884988"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1166</a:t>
              </a:r>
            </a:p>
          </p:txBody>
        </p:sp>
        <p:sp>
          <p:nvSpPr>
            <p:cNvPr id="18869" name="Text Box 10"/>
            <p:cNvSpPr txBox="1">
              <a:spLocks noChangeArrowheads="1"/>
            </p:cNvSpPr>
            <p:nvPr/>
          </p:nvSpPr>
          <p:spPr bwMode="auto">
            <a:xfrm>
              <a:off x="6296025"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8870" name="Text Box 11"/>
            <p:cNvSpPr txBox="1">
              <a:spLocks noChangeArrowheads="1"/>
            </p:cNvSpPr>
            <p:nvPr/>
          </p:nvSpPr>
          <p:spPr bwMode="auto">
            <a:xfrm>
              <a:off x="618172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260</a:t>
              </a:r>
            </a:p>
          </p:txBody>
        </p:sp>
        <p:sp>
          <p:nvSpPr>
            <p:cNvPr id="18871" name="Text Box 12"/>
            <p:cNvSpPr txBox="1">
              <a:spLocks noChangeArrowheads="1"/>
            </p:cNvSpPr>
            <p:nvPr/>
          </p:nvSpPr>
          <p:spPr bwMode="auto">
            <a:xfrm>
              <a:off x="6119813"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1020</a:t>
              </a:r>
            </a:p>
          </p:txBody>
        </p:sp>
        <p:sp>
          <p:nvSpPr>
            <p:cNvPr id="18872" name="Text Box 13"/>
            <p:cNvSpPr txBox="1">
              <a:spLocks noChangeArrowheads="1"/>
            </p:cNvSpPr>
            <p:nvPr/>
          </p:nvSpPr>
          <p:spPr bwMode="auto">
            <a:xfrm>
              <a:off x="55959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8873" name="Text Box 14"/>
            <p:cNvSpPr txBox="1">
              <a:spLocks noChangeArrowheads="1"/>
            </p:cNvSpPr>
            <p:nvPr/>
          </p:nvSpPr>
          <p:spPr bwMode="auto">
            <a:xfrm>
              <a:off x="54800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389</a:t>
              </a:r>
            </a:p>
          </p:txBody>
        </p:sp>
        <p:sp>
          <p:nvSpPr>
            <p:cNvPr id="18874" name="Text Box 15"/>
            <p:cNvSpPr txBox="1">
              <a:spLocks noChangeArrowheads="1"/>
            </p:cNvSpPr>
            <p:nvPr/>
          </p:nvSpPr>
          <p:spPr bwMode="auto">
            <a:xfrm>
              <a:off x="5481638"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907</a:t>
              </a:r>
            </a:p>
          </p:txBody>
        </p:sp>
        <p:sp>
          <p:nvSpPr>
            <p:cNvPr id="18875" name="Text Box 16"/>
            <p:cNvSpPr txBox="1">
              <a:spLocks noChangeArrowheads="1"/>
            </p:cNvSpPr>
            <p:nvPr/>
          </p:nvSpPr>
          <p:spPr bwMode="auto">
            <a:xfrm>
              <a:off x="4957763"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D</a:t>
              </a:r>
              <a:endParaRPr lang="en-US" sz="2800" b="0">
                <a:solidFill>
                  <a:srgbClr val="FFFFFF"/>
                </a:solidFill>
                <a:latin typeface="Arial" charset="0"/>
              </a:endParaRPr>
            </a:p>
          </p:txBody>
        </p:sp>
        <p:sp>
          <p:nvSpPr>
            <p:cNvPr id="18876" name="Text Box 17"/>
            <p:cNvSpPr txBox="1">
              <a:spLocks noChangeArrowheads="1"/>
            </p:cNvSpPr>
            <p:nvPr/>
          </p:nvSpPr>
          <p:spPr bwMode="auto">
            <a:xfrm>
              <a:off x="48418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504</a:t>
              </a:r>
            </a:p>
          </p:txBody>
        </p:sp>
        <p:sp>
          <p:nvSpPr>
            <p:cNvPr id="18877" name="Text Box 18"/>
            <p:cNvSpPr txBox="1">
              <a:spLocks noChangeArrowheads="1"/>
            </p:cNvSpPr>
            <p:nvPr/>
          </p:nvSpPr>
          <p:spPr bwMode="auto">
            <a:xfrm>
              <a:off x="4843463"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778</a:t>
              </a:r>
            </a:p>
          </p:txBody>
        </p:sp>
        <p:sp>
          <p:nvSpPr>
            <p:cNvPr id="18878" name="Text Box 19"/>
            <p:cNvSpPr txBox="1">
              <a:spLocks noChangeArrowheads="1"/>
            </p:cNvSpPr>
            <p:nvPr/>
          </p:nvSpPr>
          <p:spPr bwMode="auto">
            <a:xfrm>
              <a:off x="4318000"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8879" name="Text Box 20"/>
            <p:cNvSpPr txBox="1">
              <a:spLocks noChangeArrowheads="1"/>
            </p:cNvSpPr>
            <p:nvPr/>
          </p:nvSpPr>
          <p:spPr bwMode="auto">
            <a:xfrm>
              <a:off x="4202113"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633</a:t>
              </a:r>
            </a:p>
          </p:txBody>
        </p:sp>
        <p:sp>
          <p:nvSpPr>
            <p:cNvPr id="18880" name="Text Box 21"/>
            <p:cNvSpPr txBox="1">
              <a:spLocks noChangeArrowheads="1"/>
            </p:cNvSpPr>
            <p:nvPr/>
          </p:nvSpPr>
          <p:spPr bwMode="auto">
            <a:xfrm>
              <a:off x="42037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663</a:t>
              </a:r>
            </a:p>
          </p:txBody>
        </p:sp>
        <p:sp>
          <p:nvSpPr>
            <p:cNvPr id="18881" name="Text Box 22"/>
            <p:cNvSpPr txBox="1">
              <a:spLocks noChangeArrowheads="1"/>
            </p:cNvSpPr>
            <p:nvPr/>
          </p:nvSpPr>
          <p:spPr bwMode="auto">
            <a:xfrm>
              <a:off x="36782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8882" name="Text Box 23"/>
            <p:cNvSpPr txBox="1">
              <a:spLocks noChangeArrowheads="1"/>
            </p:cNvSpPr>
            <p:nvPr/>
          </p:nvSpPr>
          <p:spPr bwMode="auto">
            <a:xfrm>
              <a:off x="35623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762</a:t>
              </a:r>
            </a:p>
          </p:txBody>
        </p:sp>
        <p:sp>
          <p:nvSpPr>
            <p:cNvPr id="18883" name="Text Box 24"/>
            <p:cNvSpPr txBox="1">
              <a:spLocks noChangeArrowheads="1"/>
            </p:cNvSpPr>
            <p:nvPr/>
          </p:nvSpPr>
          <p:spPr bwMode="auto">
            <a:xfrm>
              <a:off x="35814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534</a:t>
              </a:r>
            </a:p>
          </p:txBody>
        </p:sp>
        <p:sp>
          <p:nvSpPr>
            <p:cNvPr id="18884" name="Text Box 25"/>
            <p:cNvSpPr txBox="1">
              <a:spLocks noChangeArrowheads="1"/>
            </p:cNvSpPr>
            <p:nvPr/>
          </p:nvSpPr>
          <p:spPr bwMode="auto">
            <a:xfrm>
              <a:off x="3040063"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8885" name="Text Box 26"/>
            <p:cNvSpPr txBox="1">
              <a:spLocks noChangeArrowheads="1"/>
            </p:cNvSpPr>
            <p:nvPr/>
          </p:nvSpPr>
          <p:spPr bwMode="auto">
            <a:xfrm>
              <a:off x="29241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875</a:t>
              </a:r>
            </a:p>
          </p:txBody>
        </p:sp>
        <p:sp>
          <p:nvSpPr>
            <p:cNvPr id="18886" name="Text Box 27"/>
            <p:cNvSpPr txBox="1">
              <a:spLocks noChangeArrowheads="1"/>
            </p:cNvSpPr>
            <p:nvPr/>
          </p:nvSpPr>
          <p:spPr bwMode="auto">
            <a:xfrm>
              <a:off x="2943225"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405</a:t>
              </a:r>
            </a:p>
          </p:txBody>
        </p:sp>
        <p:sp>
          <p:nvSpPr>
            <p:cNvPr id="18887" name="Text Box 28"/>
            <p:cNvSpPr txBox="1">
              <a:spLocks noChangeArrowheads="1"/>
            </p:cNvSpPr>
            <p:nvPr/>
          </p:nvSpPr>
          <p:spPr bwMode="auto">
            <a:xfrm>
              <a:off x="2336800"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F</a:t>
              </a:r>
              <a:endParaRPr lang="en-US" sz="2800" b="0">
                <a:solidFill>
                  <a:srgbClr val="FFFFFF"/>
                </a:solidFill>
                <a:latin typeface="Arial" charset="0"/>
              </a:endParaRPr>
            </a:p>
          </p:txBody>
        </p:sp>
        <p:sp>
          <p:nvSpPr>
            <p:cNvPr id="18888" name="Text Box 29"/>
            <p:cNvSpPr txBox="1">
              <a:spLocks noChangeArrowheads="1"/>
            </p:cNvSpPr>
            <p:nvPr/>
          </p:nvSpPr>
          <p:spPr bwMode="auto">
            <a:xfrm>
              <a:off x="2159000"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1022</a:t>
              </a:r>
            </a:p>
          </p:txBody>
        </p:sp>
        <p:sp>
          <p:nvSpPr>
            <p:cNvPr id="18889" name="Text Box 30"/>
            <p:cNvSpPr txBox="1">
              <a:spLocks noChangeArrowheads="1"/>
            </p:cNvSpPr>
            <p:nvPr/>
          </p:nvSpPr>
          <p:spPr bwMode="auto">
            <a:xfrm>
              <a:off x="2239962"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292</a:t>
              </a:r>
            </a:p>
          </p:txBody>
        </p:sp>
        <p:sp>
          <p:nvSpPr>
            <p:cNvPr id="18890" name="Text Box 31"/>
            <p:cNvSpPr txBox="1">
              <a:spLocks noChangeArrowheads="1"/>
            </p:cNvSpPr>
            <p:nvPr/>
          </p:nvSpPr>
          <p:spPr bwMode="auto">
            <a:xfrm>
              <a:off x="1571625" y="1758950"/>
              <a:ext cx="3619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G</a:t>
              </a:r>
              <a:endParaRPr lang="en-US" sz="2800" b="0">
                <a:solidFill>
                  <a:srgbClr val="FFFFFF"/>
                </a:solidFill>
                <a:latin typeface="Arial" charset="0"/>
              </a:endParaRPr>
            </a:p>
          </p:txBody>
        </p:sp>
        <p:sp>
          <p:nvSpPr>
            <p:cNvPr id="18891" name="Text Box 32"/>
            <p:cNvSpPr txBox="1">
              <a:spLocks noChangeArrowheads="1"/>
            </p:cNvSpPr>
            <p:nvPr/>
          </p:nvSpPr>
          <p:spPr bwMode="auto">
            <a:xfrm>
              <a:off x="1393825"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1080</a:t>
              </a:r>
            </a:p>
          </p:txBody>
        </p:sp>
        <p:sp>
          <p:nvSpPr>
            <p:cNvPr id="18892" name="Text Box 33"/>
            <p:cNvSpPr txBox="1">
              <a:spLocks noChangeArrowheads="1"/>
            </p:cNvSpPr>
            <p:nvPr/>
          </p:nvSpPr>
          <p:spPr bwMode="auto">
            <a:xfrm>
              <a:off x="1474787"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145</a:t>
              </a:r>
            </a:p>
          </p:txBody>
        </p:sp>
        <p:sp>
          <p:nvSpPr>
            <p:cNvPr id="18893" name="Text Box 34"/>
            <p:cNvSpPr txBox="1">
              <a:spLocks noChangeArrowheads="1"/>
            </p:cNvSpPr>
            <p:nvPr/>
          </p:nvSpPr>
          <p:spPr bwMode="auto">
            <a:xfrm>
              <a:off x="808038" y="175260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S</a:t>
              </a:r>
              <a:endParaRPr lang="en-US" sz="2800" b="0">
                <a:solidFill>
                  <a:srgbClr val="FFFFFF"/>
                </a:solidFill>
                <a:latin typeface="Arial" charset="0"/>
              </a:endParaRPr>
            </a:p>
          </p:txBody>
        </p:sp>
        <p:sp>
          <p:nvSpPr>
            <p:cNvPr id="18894" name="Text Box 35"/>
            <p:cNvSpPr txBox="1">
              <a:spLocks noChangeArrowheads="1"/>
            </p:cNvSpPr>
            <p:nvPr/>
          </p:nvSpPr>
          <p:spPr bwMode="auto">
            <a:xfrm>
              <a:off x="630238"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1166</a:t>
              </a:r>
            </a:p>
          </p:txBody>
        </p:sp>
        <p:sp>
          <p:nvSpPr>
            <p:cNvPr id="18895" name="Text Box 36"/>
            <p:cNvSpPr txBox="1">
              <a:spLocks noChangeArrowheads="1"/>
            </p:cNvSpPr>
            <p:nvPr/>
          </p:nvSpPr>
          <p:spPr bwMode="auto">
            <a:xfrm>
              <a:off x="774700" y="1447800"/>
              <a:ext cx="438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88</a:t>
              </a:r>
            </a:p>
          </p:txBody>
        </p:sp>
        <p:sp>
          <p:nvSpPr>
            <p:cNvPr id="18896" name="Text Box 37"/>
            <p:cNvSpPr txBox="1">
              <a:spLocks noChangeArrowheads="1"/>
            </p:cNvSpPr>
            <p:nvPr/>
          </p:nvSpPr>
          <p:spPr bwMode="auto">
            <a:xfrm>
              <a:off x="7650163" y="2070100"/>
              <a:ext cx="787395"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y ions</a:t>
              </a:r>
            </a:p>
          </p:txBody>
        </p:sp>
        <p:sp>
          <p:nvSpPr>
            <p:cNvPr id="18897" name="Text Box 38"/>
            <p:cNvSpPr txBox="1">
              <a:spLocks noChangeArrowheads="1"/>
            </p:cNvSpPr>
            <p:nvPr/>
          </p:nvSpPr>
          <p:spPr bwMode="auto">
            <a:xfrm>
              <a:off x="7658100" y="1447800"/>
              <a:ext cx="800219"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b ions</a:t>
              </a:r>
            </a:p>
          </p:txBody>
        </p:sp>
      </p:grpSp>
      <p:grpSp>
        <p:nvGrpSpPr>
          <p:cNvPr id="3" name="Group 468"/>
          <p:cNvGrpSpPr>
            <a:grpSpLocks/>
          </p:cNvGrpSpPr>
          <p:nvPr/>
        </p:nvGrpSpPr>
        <p:grpSpPr bwMode="auto">
          <a:xfrm>
            <a:off x="3009900" y="1371600"/>
            <a:ext cx="1041400" cy="1295400"/>
            <a:chOff x="2312" y="864"/>
            <a:chExt cx="656" cy="816"/>
          </a:xfrm>
        </p:grpSpPr>
        <p:sp>
          <p:nvSpPr>
            <p:cNvPr id="18863" name="Line 465"/>
            <p:cNvSpPr>
              <a:spLocks noChangeShapeType="1"/>
            </p:cNvSpPr>
            <p:nvPr/>
          </p:nvSpPr>
          <p:spPr bwMode="auto">
            <a:xfrm>
              <a:off x="2640" y="864"/>
              <a:ext cx="0" cy="816"/>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18864" name="Line 466"/>
            <p:cNvSpPr>
              <a:spLocks noChangeShapeType="1"/>
            </p:cNvSpPr>
            <p:nvPr/>
          </p:nvSpPr>
          <p:spPr bwMode="auto">
            <a:xfrm>
              <a:off x="2312" y="872"/>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18865" name="Line 467"/>
            <p:cNvSpPr>
              <a:spLocks noChangeShapeType="1"/>
            </p:cNvSpPr>
            <p:nvPr/>
          </p:nvSpPr>
          <p:spPr bwMode="auto">
            <a:xfrm>
              <a:off x="2632" y="1674"/>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grpSp>
      <p:grpSp>
        <p:nvGrpSpPr>
          <p:cNvPr id="4" name="Group 878"/>
          <p:cNvGrpSpPr>
            <a:grpSpLocks/>
          </p:cNvGrpSpPr>
          <p:nvPr/>
        </p:nvGrpSpPr>
        <p:grpSpPr bwMode="auto">
          <a:xfrm>
            <a:off x="300038" y="2654300"/>
            <a:ext cx="8736012" cy="3960813"/>
            <a:chOff x="300038" y="2654300"/>
            <a:chExt cx="8736012" cy="3960813"/>
          </a:xfrm>
        </p:grpSpPr>
        <p:grpSp>
          <p:nvGrpSpPr>
            <p:cNvPr id="5" name="Group 462"/>
            <p:cNvGrpSpPr>
              <a:grpSpLocks/>
            </p:cNvGrpSpPr>
            <p:nvPr/>
          </p:nvGrpSpPr>
          <p:grpSpPr bwMode="auto">
            <a:xfrm>
              <a:off x="300038" y="2916238"/>
              <a:ext cx="8736012" cy="3698875"/>
              <a:chOff x="300038" y="2916238"/>
              <a:chExt cx="8736012" cy="3698875"/>
            </a:xfrm>
          </p:grpSpPr>
          <p:sp>
            <p:nvSpPr>
              <p:cNvPr id="18462" name="Rectangle 39"/>
              <p:cNvSpPr>
                <a:spLocks noChangeArrowheads="1"/>
              </p:cNvSpPr>
              <p:nvPr/>
            </p:nvSpPr>
            <p:spPr bwMode="auto">
              <a:xfrm>
                <a:off x="4295775" y="62484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m/z</a:t>
                </a:r>
              </a:p>
            </p:txBody>
          </p:sp>
          <p:sp>
            <p:nvSpPr>
              <p:cNvPr id="18463" name="Line 40"/>
              <p:cNvSpPr>
                <a:spLocks noChangeShapeType="1"/>
              </p:cNvSpPr>
              <p:nvPr/>
            </p:nvSpPr>
            <p:spPr bwMode="auto">
              <a:xfrm flipV="1">
                <a:off x="1112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64" name="Line 41"/>
              <p:cNvSpPr>
                <a:spLocks noChangeShapeType="1"/>
              </p:cNvSpPr>
              <p:nvPr/>
            </p:nvSpPr>
            <p:spPr bwMode="auto">
              <a:xfrm flipV="1">
                <a:off x="1146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65" name="Line 42"/>
              <p:cNvSpPr>
                <a:spLocks noChangeShapeType="1"/>
              </p:cNvSpPr>
              <p:nvPr/>
            </p:nvSpPr>
            <p:spPr bwMode="auto">
              <a:xfrm flipV="1">
                <a:off x="1182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66" name="Line 43"/>
              <p:cNvSpPr>
                <a:spLocks noChangeShapeType="1"/>
              </p:cNvSpPr>
              <p:nvPr/>
            </p:nvSpPr>
            <p:spPr bwMode="auto">
              <a:xfrm flipV="1">
                <a:off x="1204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67" name="Line 44"/>
              <p:cNvSpPr>
                <a:spLocks noChangeShapeType="1"/>
              </p:cNvSpPr>
              <p:nvPr/>
            </p:nvSpPr>
            <p:spPr bwMode="auto">
              <a:xfrm flipV="1">
                <a:off x="129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68" name="Line 45"/>
              <p:cNvSpPr>
                <a:spLocks noChangeShapeType="1"/>
              </p:cNvSpPr>
              <p:nvPr/>
            </p:nvSpPr>
            <p:spPr bwMode="auto">
              <a:xfrm flipV="1">
                <a:off x="130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69" name="Line 46"/>
              <p:cNvSpPr>
                <a:spLocks noChangeShapeType="1"/>
              </p:cNvSpPr>
              <p:nvPr/>
            </p:nvSpPr>
            <p:spPr bwMode="auto">
              <a:xfrm flipV="1">
                <a:off x="131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0" name="Line 47"/>
              <p:cNvSpPr>
                <a:spLocks noChangeShapeType="1"/>
              </p:cNvSpPr>
              <p:nvPr/>
            </p:nvSpPr>
            <p:spPr bwMode="auto">
              <a:xfrm flipV="1">
                <a:off x="1328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1" name="Line 48"/>
              <p:cNvSpPr>
                <a:spLocks noChangeShapeType="1"/>
              </p:cNvSpPr>
              <p:nvPr/>
            </p:nvSpPr>
            <p:spPr bwMode="auto">
              <a:xfrm flipV="1">
                <a:off x="1341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2" name="Line 49"/>
              <p:cNvSpPr>
                <a:spLocks noChangeShapeType="1"/>
              </p:cNvSpPr>
              <p:nvPr/>
            </p:nvSpPr>
            <p:spPr bwMode="auto">
              <a:xfrm flipV="1">
                <a:off x="1352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3" name="Line 50"/>
              <p:cNvSpPr>
                <a:spLocks noChangeShapeType="1"/>
              </p:cNvSpPr>
              <p:nvPr/>
            </p:nvSpPr>
            <p:spPr bwMode="auto">
              <a:xfrm flipV="1">
                <a:off x="1385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4" name="Line 51"/>
              <p:cNvSpPr>
                <a:spLocks noChangeShapeType="1"/>
              </p:cNvSpPr>
              <p:nvPr/>
            </p:nvSpPr>
            <p:spPr bwMode="auto">
              <a:xfrm flipV="1">
                <a:off x="1398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5" name="Line 52"/>
              <p:cNvSpPr>
                <a:spLocks noChangeShapeType="1"/>
              </p:cNvSpPr>
              <p:nvPr/>
            </p:nvSpPr>
            <p:spPr bwMode="auto">
              <a:xfrm flipV="1">
                <a:off x="1409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6" name="Line 53"/>
              <p:cNvSpPr>
                <a:spLocks noChangeShapeType="1"/>
              </p:cNvSpPr>
              <p:nvPr/>
            </p:nvSpPr>
            <p:spPr bwMode="auto">
              <a:xfrm flipV="1">
                <a:off x="1420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7" name="Line 54"/>
              <p:cNvSpPr>
                <a:spLocks noChangeShapeType="1"/>
              </p:cNvSpPr>
              <p:nvPr/>
            </p:nvSpPr>
            <p:spPr bwMode="auto">
              <a:xfrm flipV="1">
                <a:off x="1431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8" name="Line 55"/>
              <p:cNvSpPr>
                <a:spLocks noChangeShapeType="1"/>
              </p:cNvSpPr>
              <p:nvPr/>
            </p:nvSpPr>
            <p:spPr bwMode="auto">
              <a:xfrm flipV="1">
                <a:off x="1443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79" name="Line 56"/>
              <p:cNvSpPr>
                <a:spLocks noChangeShapeType="1"/>
              </p:cNvSpPr>
              <p:nvPr/>
            </p:nvSpPr>
            <p:spPr bwMode="auto">
              <a:xfrm flipV="1">
                <a:off x="145415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0" name="Line 57"/>
              <p:cNvSpPr>
                <a:spLocks noChangeShapeType="1"/>
              </p:cNvSpPr>
              <p:nvPr/>
            </p:nvSpPr>
            <p:spPr bwMode="auto">
              <a:xfrm flipV="1">
                <a:off x="1465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1" name="Line 58"/>
              <p:cNvSpPr>
                <a:spLocks noChangeShapeType="1"/>
              </p:cNvSpPr>
              <p:nvPr/>
            </p:nvSpPr>
            <p:spPr bwMode="auto">
              <a:xfrm flipV="1">
                <a:off x="1476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2" name="Line 59"/>
              <p:cNvSpPr>
                <a:spLocks noChangeShapeType="1"/>
              </p:cNvSpPr>
              <p:nvPr/>
            </p:nvSpPr>
            <p:spPr bwMode="auto">
              <a:xfrm flipV="1">
                <a:off x="1489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3" name="Line 60"/>
              <p:cNvSpPr>
                <a:spLocks noChangeShapeType="1"/>
              </p:cNvSpPr>
              <p:nvPr/>
            </p:nvSpPr>
            <p:spPr bwMode="auto">
              <a:xfrm flipV="1">
                <a:off x="1500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4" name="Line 61"/>
              <p:cNvSpPr>
                <a:spLocks noChangeShapeType="1"/>
              </p:cNvSpPr>
              <p:nvPr/>
            </p:nvSpPr>
            <p:spPr bwMode="auto">
              <a:xfrm flipV="1">
                <a:off x="1524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5" name="Line 62"/>
              <p:cNvSpPr>
                <a:spLocks noChangeShapeType="1"/>
              </p:cNvSpPr>
              <p:nvPr/>
            </p:nvSpPr>
            <p:spPr bwMode="auto">
              <a:xfrm flipV="1">
                <a:off x="1546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6" name="Line 63"/>
              <p:cNvSpPr>
                <a:spLocks noChangeShapeType="1"/>
              </p:cNvSpPr>
              <p:nvPr/>
            </p:nvSpPr>
            <p:spPr bwMode="auto">
              <a:xfrm flipV="1">
                <a:off x="15573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7" name="Line 64"/>
              <p:cNvSpPr>
                <a:spLocks noChangeShapeType="1"/>
              </p:cNvSpPr>
              <p:nvPr/>
            </p:nvSpPr>
            <p:spPr bwMode="auto">
              <a:xfrm flipV="1">
                <a:off x="1568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8" name="Line 65"/>
              <p:cNvSpPr>
                <a:spLocks noChangeShapeType="1"/>
              </p:cNvSpPr>
              <p:nvPr/>
            </p:nvSpPr>
            <p:spPr bwMode="auto">
              <a:xfrm flipV="1">
                <a:off x="159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89" name="Line 66"/>
              <p:cNvSpPr>
                <a:spLocks noChangeShapeType="1"/>
              </p:cNvSpPr>
              <p:nvPr/>
            </p:nvSpPr>
            <p:spPr bwMode="auto">
              <a:xfrm flipV="1">
                <a:off x="1603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0" name="Line 67"/>
              <p:cNvSpPr>
                <a:spLocks noChangeShapeType="1"/>
              </p:cNvSpPr>
              <p:nvPr/>
            </p:nvSpPr>
            <p:spPr bwMode="auto">
              <a:xfrm flipV="1">
                <a:off x="1612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1" name="Line 68"/>
              <p:cNvSpPr>
                <a:spLocks noChangeShapeType="1"/>
              </p:cNvSpPr>
              <p:nvPr/>
            </p:nvSpPr>
            <p:spPr bwMode="auto">
              <a:xfrm flipV="1">
                <a:off x="1624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2" name="Line 69"/>
              <p:cNvSpPr>
                <a:spLocks noChangeShapeType="1"/>
              </p:cNvSpPr>
              <p:nvPr/>
            </p:nvSpPr>
            <p:spPr bwMode="auto">
              <a:xfrm flipV="1">
                <a:off x="1649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3" name="Line 70"/>
              <p:cNvSpPr>
                <a:spLocks noChangeShapeType="1"/>
              </p:cNvSpPr>
              <p:nvPr/>
            </p:nvSpPr>
            <p:spPr bwMode="auto">
              <a:xfrm flipV="1">
                <a:off x="1660525" y="5657850"/>
                <a:ext cx="0" cy="3444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4" name="Line 71"/>
              <p:cNvSpPr>
                <a:spLocks noChangeShapeType="1"/>
              </p:cNvSpPr>
              <p:nvPr/>
            </p:nvSpPr>
            <p:spPr bwMode="auto">
              <a:xfrm flipV="1">
                <a:off x="1671638" y="5962650"/>
                <a:ext cx="0" cy="39688"/>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5" name="Line 72"/>
              <p:cNvSpPr>
                <a:spLocks noChangeShapeType="1"/>
              </p:cNvSpPr>
              <p:nvPr/>
            </p:nvSpPr>
            <p:spPr bwMode="auto">
              <a:xfrm flipV="1">
                <a:off x="1693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6" name="Line 73"/>
              <p:cNvSpPr>
                <a:spLocks noChangeShapeType="1"/>
              </p:cNvSpPr>
              <p:nvPr/>
            </p:nvSpPr>
            <p:spPr bwMode="auto">
              <a:xfrm flipV="1">
                <a:off x="1704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7" name="Line 74"/>
              <p:cNvSpPr>
                <a:spLocks noChangeShapeType="1"/>
              </p:cNvSpPr>
              <p:nvPr/>
            </p:nvSpPr>
            <p:spPr bwMode="auto">
              <a:xfrm flipV="1">
                <a:off x="1727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8" name="Line 75"/>
              <p:cNvSpPr>
                <a:spLocks noChangeShapeType="1"/>
              </p:cNvSpPr>
              <p:nvPr/>
            </p:nvSpPr>
            <p:spPr bwMode="auto">
              <a:xfrm flipV="1">
                <a:off x="1739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499" name="Line 76"/>
              <p:cNvSpPr>
                <a:spLocks noChangeShapeType="1"/>
              </p:cNvSpPr>
              <p:nvPr/>
            </p:nvSpPr>
            <p:spPr bwMode="auto">
              <a:xfrm flipV="1">
                <a:off x="1751013" y="5913438"/>
                <a:ext cx="0" cy="889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0" name="Line 77"/>
              <p:cNvSpPr>
                <a:spLocks noChangeShapeType="1"/>
              </p:cNvSpPr>
              <p:nvPr/>
            </p:nvSpPr>
            <p:spPr bwMode="auto">
              <a:xfrm flipV="1">
                <a:off x="1762125" y="5903913"/>
                <a:ext cx="0" cy="984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1" name="Line 78"/>
              <p:cNvSpPr>
                <a:spLocks noChangeShapeType="1"/>
              </p:cNvSpPr>
              <p:nvPr/>
            </p:nvSpPr>
            <p:spPr bwMode="auto">
              <a:xfrm flipV="1">
                <a:off x="17748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2" name="Line 79"/>
              <p:cNvSpPr>
                <a:spLocks noChangeShapeType="1"/>
              </p:cNvSpPr>
              <p:nvPr/>
            </p:nvSpPr>
            <p:spPr bwMode="auto">
              <a:xfrm flipV="1">
                <a:off x="1819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3" name="Line 80"/>
              <p:cNvSpPr>
                <a:spLocks noChangeShapeType="1"/>
              </p:cNvSpPr>
              <p:nvPr/>
            </p:nvSpPr>
            <p:spPr bwMode="auto">
              <a:xfrm flipV="1">
                <a:off x="1831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4" name="Line 81"/>
              <p:cNvSpPr>
                <a:spLocks noChangeShapeType="1"/>
              </p:cNvSpPr>
              <p:nvPr/>
            </p:nvSpPr>
            <p:spPr bwMode="auto">
              <a:xfrm flipV="1">
                <a:off x="184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5" name="Line 82"/>
              <p:cNvSpPr>
                <a:spLocks noChangeShapeType="1"/>
              </p:cNvSpPr>
              <p:nvPr/>
            </p:nvSpPr>
            <p:spPr bwMode="auto">
              <a:xfrm flipV="1">
                <a:off x="18542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6" name="Line 83"/>
              <p:cNvSpPr>
                <a:spLocks noChangeShapeType="1"/>
              </p:cNvSpPr>
              <p:nvPr/>
            </p:nvSpPr>
            <p:spPr bwMode="auto">
              <a:xfrm flipV="1">
                <a:off x="1865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7" name="Line 84"/>
              <p:cNvSpPr>
                <a:spLocks noChangeShapeType="1"/>
              </p:cNvSpPr>
              <p:nvPr/>
            </p:nvSpPr>
            <p:spPr bwMode="auto">
              <a:xfrm flipV="1">
                <a:off x="1876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8" name="Line 85"/>
              <p:cNvSpPr>
                <a:spLocks noChangeShapeType="1"/>
              </p:cNvSpPr>
              <p:nvPr/>
            </p:nvSpPr>
            <p:spPr bwMode="auto">
              <a:xfrm flipV="1">
                <a:off x="1889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09" name="Line 86"/>
              <p:cNvSpPr>
                <a:spLocks noChangeShapeType="1"/>
              </p:cNvSpPr>
              <p:nvPr/>
            </p:nvSpPr>
            <p:spPr bwMode="auto">
              <a:xfrm flipV="1">
                <a:off x="19208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0" name="Line 87"/>
              <p:cNvSpPr>
                <a:spLocks noChangeShapeType="1"/>
              </p:cNvSpPr>
              <p:nvPr/>
            </p:nvSpPr>
            <p:spPr bwMode="auto">
              <a:xfrm flipV="1">
                <a:off x="19685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1" name="Line 88"/>
              <p:cNvSpPr>
                <a:spLocks noChangeShapeType="1"/>
              </p:cNvSpPr>
              <p:nvPr/>
            </p:nvSpPr>
            <p:spPr bwMode="auto">
              <a:xfrm flipV="1">
                <a:off x="1979613" y="5383213"/>
                <a:ext cx="0" cy="6191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2" name="Line 89"/>
              <p:cNvSpPr>
                <a:spLocks noChangeShapeType="1"/>
              </p:cNvSpPr>
              <p:nvPr/>
            </p:nvSpPr>
            <p:spPr bwMode="auto">
              <a:xfrm flipV="1">
                <a:off x="199072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3" name="Line 90"/>
              <p:cNvSpPr>
                <a:spLocks noChangeShapeType="1"/>
              </p:cNvSpPr>
              <p:nvPr/>
            </p:nvSpPr>
            <p:spPr bwMode="auto">
              <a:xfrm flipV="1">
                <a:off x="20034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4" name="Line 91"/>
              <p:cNvSpPr>
                <a:spLocks noChangeShapeType="1"/>
              </p:cNvSpPr>
              <p:nvPr/>
            </p:nvSpPr>
            <p:spPr bwMode="auto">
              <a:xfrm flipV="1">
                <a:off x="2024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5" name="Line 92"/>
              <p:cNvSpPr>
                <a:spLocks noChangeShapeType="1"/>
              </p:cNvSpPr>
              <p:nvPr/>
            </p:nvSpPr>
            <p:spPr bwMode="auto">
              <a:xfrm flipV="1">
                <a:off x="203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6" name="Line 93"/>
              <p:cNvSpPr>
                <a:spLocks noChangeShapeType="1"/>
              </p:cNvSpPr>
              <p:nvPr/>
            </p:nvSpPr>
            <p:spPr bwMode="auto">
              <a:xfrm flipV="1">
                <a:off x="2092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7" name="Line 94"/>
              <p:cNvSpPr>
                <a:spLocks noChangeShapeType="1"/>
              </p:cNvSpPr>
              <p:nvPr/>
            </p:nvSpPr>
            <p:spPr bwMode="auto">
              <a:xfrm flipV="1">
                <a:off x="211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8" name="Line 95"/>
              <p:cNvSpPr>
                <a:spLocks noChangeShapeType="1"/>
              </p:cNvSpPr>
              <p:nvPr/>
            </p:nvSpPr>
            <p:spPr bwMode="auto">
              <a:xfrm flipV="1">
                <a:off x="2127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19" name="Line 96"/>
              <p:cNvSpPr>
                <a:spLocks noChangeShapeType="1"/>
              </p:cNvSpPr>
              <p:nvPr/>
            </p:nvSpPr>
            <p:spPr bwMode="auto">
              <a:xfrm flipV="1">
                <a:off x="213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0" name="Line 97"/>
              <p:cNvSpPr>
                <a:spLocks noChangeShapeType="1"/>
              </p:cNvSpPr>
              <p:nvPr/>
            </p:nvSpPr>
            <p:spPr bwMode="auto">
              <a:xfrm flipV="1">
                <a:off x="21494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1" name="Line 98"/>
              <p:cNvSpPr>
                <a:spLocks noChangeShapeType="1"/>
              </p:cNvSpPr>
              <p:nvPr/>
            </p:nvSpPr>
            <p:spPr bwMode="auto">
              <a:xfrm flipV="1">
                <a:off x="2160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2" name="Line 99"/>
              <p:cNvSpPr>
                <a:spLocks noChangeShapeType="1"/>
              </p:cNvSpPr>
              <p:nvPr/>
            </p:nvSpPr>
            <p:spPr bwMode="auto">
              <a:xfrm flipV="1">
                <a:off x="21717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3" name="Line 100"/>
              <p:cNvSpPr>
                <a:spLocks noChangeShapeType="1"/>
              </p:cNvSpPr>
              <p:nvPr/>
            </p:nvSpPr>
            <p:spPr bwMode="auto">
              <a:xfrm flipV="1">
                <a:off x="2182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4" name="Line 101"/>
              <p:cNvSpPr>
                <a:spLocks noChangeShapeType="1"/>
              </p:cNvSpPr>
              <p:nvPr/>
            </p:nvSpPr>
            <p:spPr bwMode="auto">
              <a:xfrm flipV="1">
                <a:off x="2206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5" name="Line 102"/>
              <p:cNvSpPr>
                <a:spLocks noChangeShapeType="1"/>
              </p:cNvSpPr>
              <p:nvPr/>
            </p:nvSpPr>
            <p:spPr bwMode="auto">
              <a:xfrm flipV="1">
                <a:off x="2217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6" name="Line 103"/>
              <p:cNvSpPr>
                <a:spLocks noChangeShapeType="1"/>
              </p:cNvSpPr>
              <p:nvPr/>
            </p:nvSpPr>
            <p:spPr bwMode="auto">
              <a:xfrm flipV="1">
                <a:off x="2228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7" name="Line 104"/>
              <p:cNvSpPr>
                <a:spLocks noChangeShapeType="1"/>
              </p:cNvSpPr>
              <p:nvPr/>
            </p:nvSpPr>
            <p:spPr bwMode="auto">
              <a:xfrm flipV="1">
                <a:off x="22399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8" name="Line 105"/>
              <p:cNvSpPr>
                <a:spLocks noChangeShapeType="1"/>
              </p:cNvSpPr>
              <p:nvPr/>
            </p:nvSpPr>
            <p:spPr bwMode="auto">
              <a:xfrm flipV="1">
                <a:off x="2262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29" name="Line 106"/>
              <p:cNvSpPr>
                <a:spLocks noChangeShapeType="1"/>
              </p:cNvSpPr>
              <p:nvPr/>
            </p:nvSpPr>
            <p:spPr bwMode="auto">
              <a:xfrm flipV="1">
                <a:off x="2286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0" name="Line 107"/>
              <p:cNvSpPr>
                <a:spLocks noChangeShapeType="1"/>
              </p:cNvSpPr>
              <p:nvPr/>
            </p:nvSpPr>
            <p:spPr bwMode="auto">
              <a:xfrm flipV="1">
                <a:off x="2297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1" name="Line 108"/>
              <p:cNvSpPr>
                <a:spLocks noChangeShapeType="1"/>
              </p:cNvSpPr>
              <p:nvPr/>
            </p:nvSpPr>
            <p:spPr bwMode="auto">
              <a:xfrm flipV="1">
                <a:off x="2309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2" name="Line 109"/>
              <p:cNvSpPr>
                <a:spLocks noChangeShapeType="1"/>
              </p:cNvSpPr>
              <p:nvPr/>
            </p:nvSpPr>
            <p:spPr bwMode="auto">
              <a:xfrm flipV="1">
                <a:off x="232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3" name="Line 110"/>
              <p:cNvSpPr>
                <a:spLocks noChangeShapeType="1"/>
              </p:cNvSpPr>
              <p:nvPr/>
            </p:nvSpPr>
            <p:spPr bwMode="auto">
              <a:xfrm flipV="1">
                <a:off x="2343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4" name="Line 111"/>
              <p:cNvSpPr>
                <a:spLocks noChangeShapeType="1"/>
              </p:cNvSpPr>
              <p:nvPr/>
            </p:nvSpPr>
            <p:spPr bwMode="auto">
              <a:xfrm flipV="1">
                <a:off x="2354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5" name="Line 112"/>
              <p:cNvSpPr>
                <a:spLocks noChangeShapeType="1"/>
              </p:cNvSpPr>
              <p:nvPr/>
            </p:nvSpPr>
            <p:spPr bwMode="auto">
              <a:xfrm flipV="1">
                <a:off x="2365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6" name="Line 113"/>
              <p:cNvSpPr>
                <a:spLocks noChangeShapeType="1"/>
              </p:cNvSpPr>
              <p:nvPr/>
            </p:nvSpPr>
            <p:spPr bwMode="auto">
              <a:xfrm flipV="1">
                <a:off x="2376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7" name="Line 114"/>
              <p:cNvSpPr>
                <a:spLocks noChangeShapeType="1"/>
              </p:cNvSpPr>
              <p:nvPr/>
            </p:nvSpPr>
            <p:spPr bwMode="auto">
              <a:xfrm flipV="1">
                <a:off x="2389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8" name="Line 115"/>
              <p:cNvSpPr>
                <a:spLocks noChangeShapeType="1"/>
              </p:cNvSpPr>
              <p:nvPr/>
            </p:nvSpPr>
            <p:spPr bwMode="auto">
              <a:xfrm flipV="1">
                <a:off x="23987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39" name="Line 116"/>
              <p:cNvSpPr>
                <a:spLocks noChangeShapeType="1"/>
              </p:cNvSpPr>
              <p:nvPr/>
            </p:nvSpPr>
            <p:spPr bwMode="auto">
              <a:xfrm flipV="1">
                <a:off x="2409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0" name="Line 117"/>
              <p:cNvSpPr>
                <a:spLocks noChangeShapeType="1"/>
              </p:cNvSpPr>
              <p:nvPr/>
            </p:nvSpPr>
            <p:spPr bwMode="auto">
              <a:xfrm flipV="1">
                <a:off x="2420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1" name="Line 118"/>
              <p:cNvSpPr>
                <a:spLocks noChangeShapeType="1"/>
              </p:cNvSpPr>
              <p:nvPr/>
            </p:nvSpPr>
            <p:spPr bwMode="auto">
              <a:xfrm flipV="1">
                <a:off x="2435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2" name="Line 119"/>
              <p:cNvSpPr>
                <a:spLocks noChangeShapeType="1"/>
              </p:cNvSpPr>
              <p:nvPr/>
            </p:nvSpPr>
            <p:spPr bwMode="auto">
              <a:xfrm flipV="1">
                <a:off x="2446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3" name="Line 120"/>
              <p:cNvSpPr>
                <a:spLocks noChangeShapeType="1"/>
              </p:cNvSpPr>
              <p:nvPr/>
            </p:nvSpPr>
            <p:spPr bwMode="auto">
              <a:xfrm flipV="1">
                <a:off x="2457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4" name="Line 121"/>
              <p:cNvSpPr>
                <a:spLocks noChangeShapeType="1"/>
              </p:cNvSpPr>
              <p:nvPr/>
            </p:nvSpPr>
            <p:spPr bwMode="auto">
              <a:xfrm flipV="1">
                <a:off x="2468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5" name="Line 122"/>
              <p:cNvSpPr>
                <a:spLocks noChangeShapeType="1"/>
              </p:cNvSpPr>
              <p:nvPr/>
            </p:nvSpPr>
            <p:spPr bwMode="auto">
              <a:xfrm flipV="1">
                <a:off x="2479675"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6" name="Line 123"/>
              <p:cNvSpPr>
                <a:spLocks noChangeShapeType="1"/>
              </p:cNvSpPr>
              <p:nvPr/>
            </p:nvSpPr>
            <p:spPr bwMode="auto">
              <a:xfrm flipV="1">
                <a:off x="2490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7" name="Line 124"/>
              <p:cNvSpPr>
                <a:spLocks noChangeShapeType="1"/>
              </p:cNvSpPr>
              <p:nvPr/>
            </p:nvSpPr>
            <p:spPr bwMode="auto">
              <a:xfrm flipV="1">
                <a:off x="2503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8" name="Line 125"/>
              <p:cNvSpPr>
                <a:spLocks noChangeShapeType="1"/>
              </p:cNvSpPr>
              <p:nvPr/>
            </p:nvSpPr>
            <p:spPr bwMode="auto">
              <a:xfrm flipV="1">
                <a:off x="2513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49" name="Line 126"/>
              <p:cNvSpPr>
                <a:spLocks noChangeShapeType="1"/>
              </p:cNvSpPr>
              <p:nvPr/>
            </p:nvSpPr>
            <p:spPr bwMode="auto">
              <a:xfrm flipV="1">
                <a:off x="2535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0" name="Line 127"/>
              <p:cNvSpPr>
                <a:spLocks noChangeShapeType="1"/>
              </p:cNvSpPr>
              <p:nvPr/>
            </p:nvSpPr>
            <p:spPr bwMode="auto">
              <a:xfrm flipV="1">
                <a:off x="2547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1" name="Line 128"/>
              <p:cNvSpPr>
                <a:spLocks noChangeShapeType="1"/>
              </p:cNvSpPr>
              <p:nvPr/>
            </p:nvSpPr>
            <p:spPr bwMode="auto">
              <a:xfrm flipV="1">
                <a:off x="25606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2" name="Line 129"/>
              <p:cNvSpPr>
                <a:spLocks noChangeShapeType="1"/>
              </p:cNvSpPr>
              <p:nvPr/>
            </p:nvSpPr>
            <p:spPr bwMode="auto">
              <a:xfrm flipV="1">
                <a:off x="257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3" name="Line 130"/>
              <p:cNvSpPr>
                <a:spLocks noChangeShapeType="1"/>
              </p:cNvSpPr>
              <p:nvPr/>
            </p:nvSpPr>
            <p:spPr bwMode="auto">
              <a:xfrm flipV="1">
                <a:off x="25812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4" name="Line 131"/>
              <p:cNvSpPr>
                <a:spLocks noChangeShapeType="1"/>
              </p:cNvSpPr>
              <p:nvPr/>
            </p:nvSpPr>
            <p:spPr bwMode="auto">
              <a:xfrm flipV="1">
                <a:off x="2593975" y="5688013"/>
                <a:ext cx="0" cy="3143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5" name="Line 132"/>
              <p:cNvSpPr>
                <a:spLocks noChangeShapeType="1"/>
              </p:cNvSpPr>
              <p:nvPr/>
            </p:nvSpPr>
            <p:spPr bwMode="auto">
              <a:xfrm flipV="1">
                <a:off x="2605088" y="5922963"/>
                <a:ext cx="0" cy="79375"/>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6" name="Line 133"/>
              <p:cNvSpPr>
                <a:spLocks noChangeShapeType="1"/>
              </p:cNvSpPr>
              <p:nvPr/>
            </p:nvSpPr>
            <p:spPr bwMode="auto">
              <a:xfrm flipV="1">
                <a:off x="2617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7" name="Line 134"/>
              <p:cNvSpPr>
                <a:spLocks noChangeShapeType="1"/>
              </p:cNvSpPr>
              <p:nvPr/>
            </p:nvSpPr>
            <p:spPr bwMode="auto">
              <a:xfrm flipV="1">
                <a:off x="2627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8" name="Line 135"/>
              <p:cNvSpPr>
                <a:spLocks noChangeShapeType="1"/>
              </p:cNvSpPr>
              <p:nvPr/>
            </p:nvSpPr>
            <p:spPr bwMode="auto">
              <a:xfrm flipV="1">
                <a:off x="263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59" name="Line 136"/>
              <p:cNvSpPr>
                <a:spLocks noChangeShapeType="1"/>
              </p:cNvSpPr>
              <p:nvPr/>
            </p:nvSpPr>
            <p:spPr bwMode="auto">
              <a:xfrm flipV="1">
                <a:off x="2651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0" name="Line 137"/>
              <p:cNvSpPr>
                <a:spLocks noChangeShapeType="1"/>
              </p:cNvSpPr>
              <p:nvPr/>
            </p:nvSpPr>
            <p:spPr bwMode="auto">
              <a:xfrm flipV="1">
                <a:off x="2662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1" name="Line 138"/>
              <p:cNvSpPr>
                <a:spLocks noChangeShapeType="1"/>
              </p:cNvSpPr>
              <p:nvPr/>
            </p:nvSpPr>
            <p:spPr bwMode="auto">
              <a:xfrm flipV="1">
                <a:off x="267493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2" name="Line 139"/>
              <p:cNvSpPr>
                <a:spLocks noChangeShapeType="1"/>
              </p:cNvSpPr>
              <p:nvPr/>
            </p:nvSpPr>
            <p:spPr bwMode="auto">
              <a:xfrm flipV="1">
                <a:off x="2684463" y="5932488"/>
                <a:ext cx="0" cy="6985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3" name="Line 140"/>
              <p:cNvSpPr>
                <a:spLocks noChangeShapeType="1"/>
              </p:cNvSpPr>
              <p:nvPr/>
            </p:nvSpPr>
            <p:spPr bwMode="auto">
              <a:xfrm flipV="1">
                <a:off x="26955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4" name="Line 141"/>
              <p:cNvSpPr>
                <a:spLocks noChangeShapeType="1"/>
              </p:cNvSpPr>
              <p:nvPr/>
            </p:nvSpPr>
            <p:spPr bwMode="auto">
              <a:xfrm flipV="1">
                <a:off x="2717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5" name="Line 142"/>
              <p:cNvSpPr>
                <a:spLocks noChangeShapeType="1"/>
              </p:cNvSpPr>
              <p:nvPr/>
            </p:nvSpPr>
            <p:spPr bwMode="auto">
              <a:xfrm flipV="1">
                <a:off x="2728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6" name="Line 143"/>
              <p:cNvSpPr>
                <a:spLocks noChangeShapeType="1"/>
              </p:cNvSpPr>
              <p:nvPr/>
            </p:nvSpPr>
            <p:spPr bwMode="auto">
              <a:xfrm flipV="1">
                <a:off x="2740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7" name="Line 144"/>
              <p:cNvSpPr>
                <a:spLocks noChangeShapeType="1"/>
              </p:cNvSpPr>
              <p:nvPr/>
            </p:nvSpPr>
            <p:spPr bwMode="auto">
              <a:xfrm flipV="1">
                <a:off x="2752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8" name="Line 145"/>
              <p:cNvSpPr>
                <a:spLocks noChangeShapeType="1"/>
              </p:cNvSpPr>
              <p:nvPr/>
            </p:nvSpPr>
            <p:spPr bwMode="auto">
              <a:xfrm flipV="1">
                <a:off x="2765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69" name="Line 146"/>
              <p:cNvSpPr>
                <a:spLocks noChangeShapeType="1"/>
              </p:cNvSpPr>
              <p:nvPr/>
            </p:nvSpPr>
            <p:spPr bwMode="auto">
              <a:xfrm flipV="1">
                <a:off x="2776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0" name="Line 147"/>
              <p:cNvSpPr>
                <a:spLocks noChangeShapeType="1"/>
              </p:cNvSpPr>
              <p:nvPr/>
            </p:nvSpPr>
            <p:spPr bwMode="auto">
              <a:xfrm flipV="1">
                <a:off x="2789238" y="5922963"/>
                <a:ext cx="0" cy="7937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1" name="Line 148"/>
              <p:cNvSpPr>
                <a:spLocks noChangeShapeType="1"/>
              </p:cNvSpPr>
              <p:nvPr/>
            </p:nvSpPr>
            <p:spPr bwMode="auto">
              <a:xfrm flipV="1">
                <a:off x="2798763" y="5481638"/>
                <a:ext cx="0" cy="52070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2" name="Line 149"/>
              <p:cNvSpPr>
                <a:spLocks noChangeShapeType="1"/>
              </p:cNvSpPr>
              <p:nvPr/>
            </p:nvSpPr>
            <p:spPr bwMode="auto">
              <a:xfrm flipV="1">
                <a:off x="280987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3" name="Line 150"/>
              <p:cNvSpPr>
                <a:spLocks noChangeShapeType="1"/>
              </p:cNvSpPr>
              <p:nvPr/>
            </p:nvSpPr>
            <p:spPr bwMode="auto">
              <a:xfrm flipV="1">
                <a:off x="2820988"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4" name="Line 151"/>
              <p:cNvSpPr>
                <a:spLocks noChangeShapeType="1"/>
              </p:cNvSpPr>
              <p:nvPr/>
            </p:nvSpPr>
            <p:spPr bwMode="auto">
              <a:xfrm flipV="1">
                <a:off x="28321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5" name="Line 152"/>
              <p:cNvSpPr>
                <a:spLocks noChangeShapeType="1"/>
              </p:cNvSpPr>
              <p:nvPr/>
            </p:nvSpPr>
            <p:spPr bwMode="auto">
              <a:xfrm flipV="1">
                <a:off x="284321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6" name="Line 153"/>
              <p:cNvSpPr>
                <a:spLocks noChangeShapeType="1"/>
              </p:cNvSpPr>
              <p:nvPr/>
            </p:nvSpPr>
            <p:spPr bwMode="auto">
              <a:xfrm flipV="1">
                <a:off x="28543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7" name="Line 154"/>
              <p:cNvSpPr>
                <a:spLocks noChangeShapeType="1"/>
              </p:cNvSpPr>
              <p:nvPr/>
            </p:nvSpPr>
            <p:spPr bwMode="auto">
              <a:xfrm flipV="1">
                <a:off x="2865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8" name="Line 155"/>
              <p:cNvSpPr>
                <a:spLocks noChangeShapeType="1"/>
              </p:cNvSpPr>
              <p:nvPr/>
            </p:nvSpPr>
            <p:spPr bwMode="auto">
              <a:xfrm flipV="1">
                <a:off x="2889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79" name="Line 156"/>
              <p:cNvSpPr>
                <a:spLocks noChangeShapeType="1"/>
              </p:cNvSpPr>
              <p:nvPr/>
            </p:nvSpPr>
            <p:spPr bwMode="auto">
              <a:xfrm flipV="1">
                <a:off x="2903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0" name="Line 157"/>
              <p:cNvSpPr>
                <a:spLocks noChangeShapeType="1"/>
              </p:cNvSpPr>
              <p:nvPr/>
            </p:nvSpPr>
            <p:spPr bwMode="auto">
              <a:xfrm flipV="1">
                <a:off x="29130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1" name="Line 158"/>
              <p:cNvSpPr>
                <a:spLocks noChangeShapeType="1"/>
              </p:cNvSpPr>
              <p:nvPr/>
            </p:nvSpPr>
            <p:spPr bwMode="auto">
              <a:xfrm flipV="1">
                <a:off x="2924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2" name="Line 159"/>
              <p:cNvSpPr>
                <a:spLocks noChangeShapeType="1"/>
              </p:cNvSpPr>
              <p:nvPr/>
            </p:nvSpPr>
            <p:spPr bwMode="auto">
              <a:xfrm flipV="1">
                <a:off x="2935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3" name="Line 160"/>
              <p:cNvSpPr>
                <a:spLocks noChangeShapeType="1"/>
              </p:cNvSpPr>
              <p:nvPr/>
            </p:nvSpPr>
            <p:spPr bwMode="auto">
              <a:xfrm flipV="1">
                <a:off x="2957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4" name="Line 161"/>
              <p:cNvSpPr>
                <a:spLocks noChangeShapeType="1"/>
              </p:cNvSpPr>
              <p:nvPr/>
            </p:nvSpPr>
            <p:spPr bwMode="auto">
              <a:xfrm flipV="1">
                <a:off x="2968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5" name="Line 162"/>
              <p:cNvSpPr>
                <a:spLocks noChangeShapeType="1"/>
              </p:cNvSpPr>
              <p:nvPr/>
            </p:nvSpPr>
            <p:spPr bwMode="auto">
              <a:xfrm flipV="1">
                <a:off x="2979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6" name="Line 163"/>
              <p:cNvSpPr>
                <a:spLocks noChangeShapeType="1"/>
              </p:cNvSpPr>
              <p:nvPr/>
            </p:nvSpPr>
            <p:spPr bwMode="auto">
              <a:xfrm flipV="1">
                <a:off x="2992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7" name="Line 164"/>
              <p:cNvSpPr>
                <a:spLocks noChangeShapeType="1"/>
              </p:cNvSpPr>
              <p:nvPr/>
            </p:nvSpPr>
            <p:spPr bwMode="auto">
              <a:xfrm flipV="1">
                <a:off x="3003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8" name="Line 165"/>
              <p:cNvSpPr>
                <a:spLocks noChangeShapeType="1"/>
              </p:cNvSpPr>
              <p:nvPr/>
            </p:nvSpPr>
            <p:spPr bwMode="auto">
              <a:xfrm flipV="1">
                <a:off x="3014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89" name="Line 166"/>
              <p:cNvSpPr>
                <a:spLocks noChangeShapeType="1"/>
              </p:cNvSpPr>
              <p:nvPr/>
            </p:nvSpPr>
            <p:spPr bwMode="auto">
              <a:xfrm flipV="1">
                <a:off x="303688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0" name="Line 167"/>
              <p:cNvSpPr>
                <a:spLocks noChangeShapeType="1"/>
              </p:cNvSpPr>
              <p:nvPr/>
            </p:nvSpPr>
            <p:spPr bwMode="auto">
              <a:xfrm flipV="1">
                <a:off x="3048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1" name="Line 168"/>
              <p:cNvSpPr>
                <a:spLocks noChangeShapeType="1"/>
              </p:cNvSpPr>
              <p:nvPr/>
            </p:nvSpPr>
            <p:spPr bwMode="auto">
              <a:xfrm flipV="1">
                <a:off x="3060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2" name="Line 169"/>
              <p:cNvSpPr>
                <a:spLocks noChangeShapeType="1"/>
              </p:cNvSpPr>
              <p:nvPr/>
            </p:nvSpPr>
            <p:spPr bwMode="auto">
              <a:xfrm flipV="1">
                <a:off x="30829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3" name="Line 170"/>
              <p:cNvSpPr>
                <a:spLocks noChangeShapeType="1"/>
              </p:cNvSpPr>
              <p:nvPr/>
            </p:nvSpPr>
            <p:spPr bwMode="auto">
              <a:xfrm flipV="1">
                <a:off x="31067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4" name="Line 171"/>
              <p:cNvSpPr>
                <a:spLocks noChangeShapeType="1"/>
              </p:cNvSpPr>
              <p:nvPr/>
            </p:nvSpPr>
            <p:spPr bwMode="auto">
              <a:xfrm flipV="1">
                <a:off x="3117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5" name="Line 172"/>
              <p:cNvSpPr>
                <a:spLocks noChangeShapeType="1"/>
              </p:cNvSpPr>
              <p:nvPr/>
            </p:nvSpPr>
            <p:spPr bwMode="auto">
              <a:xfrm flipV="1">
                <a:off x="3128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6" name="Line 173"/>
              <p:cNvSpPr>
                <a:spLocks noChangeShapeType="1"/>
              </p:cNvSpPr>
              <p:nvPr/>
            </p:nvSpPr>
            <p:spPr bwMode="auto">
              <a:xfrm flipV="1">
                <a:off x="3140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7" name="Line 174"/>
              <p:cNvSpPr>
                <a:spLocks noChangeShapeType="1"/>
              </p:cNvSpPr>
              <p:nvPr/>
            </p:nvSpPr>
            <p:spPr bwMode="auto">
              <a:xfrm flipV="1">
                <a:off x="3151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8" name="Line 175"/>
              <p:cNvSpPr>
                <a:spLocks noChangeShapeType="1"/>
              </p:cNvSpPr>
              <p:nvPr/>
            </p:nvSpPr>
            <p:spPr bwMode="auto">
              <a:xfrm flipV="1">
                <a:off x="3162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599" name="Line 176"/>
              <p:cNvSpPr>
                <a:spLocks noChangeShapeType="1"/>
              </p:cNvSpPr>
              <p:nvPr/>
            </p:nvSpPr>
            <p:spPr bwMode="auto">
              <a:xfrm flipV="1">
                <a:off x="3175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0" name="Line 177"/>
              <p:cNvSpPr>
                <a:spLocks noChangeShapeType="1"/>
              </p:cNvSpPr>
              <p:nvPr/>
            </p:nvSpPr>
            <p:spPr bwMode="auto">
              <a:xfrm flipV="1">
                <a:off x="3184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1" name="Line 178"/>
              <p:cNvSpPr>
                <a:spLocks noChangeShapeType="1"/>
              </p:cNvSpPr>
              <p:nvPr/>
            </p:nvSpPr>
            <p:spPr bwMode="auto">
              <a:xfrm flipV="1">
                <a:off x="319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2" name="Line 179"/>
              <p:cNvSpPr>
                <a:spLocks noChangeShapeType="1"/>
              </p:cNvSpPr>
              <p:nvPr/>
            </p:nvSpPr>
            <p:spPr bwMode="auto">
              <a:xfrm flipV="1">
                <a:off x="322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3" name="Line 180"/>
              <p:cNvSpPr>
                <a:spLocks noChangeShapeType="1"/>
              </p:cNvSpPr>
              <p:nvPr/>
            </p:nvSpPr>
            <p:spPr bwMode="auto">
              <a:xfrm flipV="1">
                <a:off x="3243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4" name="Line 181"/>
              <p:cNvSpPr>
                <a:spLocks noChangeShapeType="1"/>
              </p:cNvSpPr>
              <p:nvPr/>
            </p:nvSpPr>
            <p:spPr bwMode="auto">
              <a:xfrm flipV="1">
                <a:off x="3254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5" name="Line 182"/>
              <p:cNvSpPr>
                <a:spLocks noChangeShapeType="1"/>
              </p:cNvSpPr>
              <p:nvPr/>
            </p:nvSpPr>
            <p:spPr bwMode="auto">
              <a:xfrm flipV="1">
                <a:off x="3265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6" name="Line 183"/>
              <p:cNvSpPr>
                <a:spLocks noChangeShapeType="1"/>
              </p:cNvSpPr>
              <p:nvPr/>
            </p:nvSpPr>
            <p:spPr bwMode="auto">
              <a:xfrm flipV="1">
                <a:off x="32766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7" name="Line 184"/>
              <p:cNvSpPr>
                <a:spLocks noChangeShapeType="1"/>
              </p:cNvSpPr>
              <p:nvPr/>
            </p:nvSpPr>
            <p:spPr bwMode="auto">
              <a:xfrm flipV="1">
                <a:off x="3289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8" name="Line 185"/>
              <p:cNvSpPr>
                <a:spLocks noChangeShapeType="1"/>
              </p:cNvSpPr>
              <p:nvPr/>
            </p:nvSpPr>
            <p:spPr bwMode="auto">
              <a:xfrm flipV="1">
                <a:off x="3298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09" name="Line 186"/>
              <p:cNvSpPr>
                <a:spLocks noChangeShapeType="1"/>
              </p:cNvSpPr>
              <p:nvPr/>
            </p:nvSpPr>
            <p:spPr bwMode="auto">
              <a:xfrm flipV="1">
                <a:off x="3309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0" name="Line 187"/>
              <p:cNvSpPr>
                <a:spLocks noChangeShapeType="1"/>
              </p:cNvSpPr>
              <p:nvPr/>
            </p:nvSpPr>
            <p:spPr bwMode="auto">
              <a:xfrm flipV="1">
                <a:off x="332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1" name="Line 188"/>
              <p:cNvSpPr>
                <a:spLocks noChangeShapeType="1"/>
              </p:cNvSpPr>
              <p:nvPr/>
            </p:nvSpPr>
            <p:spPr bwMode="auto">
              <a:xfrm flipV="1">
                <a:off x="3332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2" name="Line 189"/>
              <p:cNvSpPr>
                <a:spLocks noChangeShapeType="1"/>
              </p:cNvSpPr>
              <p:nvPr/>
            </p:nvSpPr>
            <p:spPr bwMode="auto">
              <a:xfrm flipV="1">
                <a:off x="3346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3" name="Line 190"/>
              <p:cNvSpPr>
                <a:spLocks noChangeShapeType="1"/>
              </p:cNvSpPr>
              <p:nvPr/>
            </p:nvSpPr>
            <p:spPr bwMode="auto">
              <a:xfrm flipV="1">
                <a:off x="335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4" name="Line 191"/>
              <p:cNvSpPr>
                <a:spLocks noChangeShapeType="1"/>
              </p:cNvSpPr>
              <p:nvPr/>
            </p:nvSpPr>
            <p:spPr bwMode="auto">
              <a:xfrm flipV="1">
                <a:off x="33797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5" name="Line 192"/>
              <p:cNvSpPr>
                <a:spLocks noChangeShapeType="1"/>
              </p:cNvSpPr>
              <p:nvPr/>
            </p:nvSpPr>
            <p:spPr bwMode="auto">
              <a:xfrm flipV="1">
                <a:off x="33909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6" name="Line 193"/>
              <p:cNvSpPr>
                <a:spLocks noChangeShapeType="1"/>
              </p:cNvSpPr>
              <p:nvPr/>
            </p:nvSpPr>
            <p:spPr bwMode="auto">
              <a:xfrm flipV="1">
                <a:off x="3403600" y="5918200"/>
                <a:ext cx="0" cy="8413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7" name="Line 194"/>
              <p:cNvSpPr>
                <a:spLocks noChangeShapeType="1"/>
              </p:cNvSpPr>
              <p:nvPr/>
            </p:nvSpPr>
            <p:spPr bwMode="auto">
              <a:xfrm flipV="1">
                <a:off x="3413125" y="5962650"/>
                <a:ext cx="0" cy="3968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8" name="Line 195"/>
              <p:cNvSpPr>
                <a:spLocks noChangeShapeType="1"/>
              </p:cNvSpPr>
              <p:nvPr/>
            </p:nvSpPr>
            <p:spPr bwMode="auto">
              <a:xfrm flipV="1">
                <a:off x="343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19" name="Line 196"/>
              <p:cNvSpPr>
                <a:spLocks noChangeShapeType="1"/>
              </p:cNvSpPr>
              <p:nvPr/>
            </p:nvSpPr>
            <p:spPr bwMode="auto">
              <a:xfrm flipV="1">
                <a:off x="3448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0" name="Line 197"/>
              <p:cNvSpPr>
                <a:spLocks noChangeShapeType="1"/>
              </p:cNvSpPr>
              <p:nvPr/>
            </p:nvSpPr>
            <p:spPr bwMode="auto">
              <a:xfrm flipV="1">
                <a:off x="3460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1" name="Line 198"/>
              <p:cNvSpPr>
                <a:spLocks noChangeShapeType="1"/>
              </p:cNvSpPr>
              <p:nvPr/>
            </p:nvSpPr>
            <p:spPr bwMode="auto">
              <a:xfrm flipV="1">
                <a:off x="3470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2" name="Line 199"/>
              <p:cNvSpPr>
                <a:spLocks noChangeShapeType="1"/>
              </p:cNvSpPr>
              <p:nvPr/>
            </p:nvSpPr>
            <p:spPr bwMode="auto">
              <a:xfrm flipV="1">
                <a:off x="34813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3" name="Line 200"/>
              <p:cNvSpPr>
                <a:spLocks noChangeShapeType="1"/>
              </p:cNvSpPr>
              <p:nvPr/>
            </p:nvSpPr>
            <p:spPr bwMode="auto">
              <a:xfrm flipV="1">
                <a:off x="349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4" name="Line 201"/>
              <p:cNvSpPr>
                <a:spLocks noChangeShapeType="1"/>
              </p:cNvSpPr>
              <p:nvPr/>
            </p:nvSpPr>
            <p:spPr bwMode="auto">
              <a:xfrm flipV="1">
                <a:off x="3503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5" name="Line 202"/>
              <p:cNvSpPr>
                <a:spLocks noChangeShapeType="1"/>
              </p:cNvSpPr>
              <p:nvPr/>
            </p:nvSpPr>
            <p:spPr bwMode="auto">
              <a:xfrm flipV="1">
                <a:off x="3514725" y="5805488"/>
                <a:ext cx="0" cy="196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6" name="Line 203"/>
              <p:cNvSpPr>
                <a:spLocks noChangeShapeType="1"/>
              </p:cNvSpPr>
              <p:nvPr/>
            </p:nvSpPr>
            <p:spPr bwMode="auto">
              <a:xfrm flipV="1">
                <a:off x="3527425"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7" name="Line 204"/>
              <p:cNvSpPr>
                <a:spLocks noChangeShapeType="1"/>
              </p:cNvSpPr>
              <p:nvPr/>
            </p:nvSpPr>
            <p:spPr bwMode="auto">
              <a:xfrm flipV="1">
                <a:off x="35385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8" name="Line 205"/>
              <p:cNvSpPr>
                <a:spLocks noChangeShapeType="1"/>
              </p:cNvSpPr>
              <p:nvPr/>
            </p:nvSpPr>
            <p:spPr bwMode="auto">
              <a:xfrm flipV="1">
                <a:off x="3549650"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29" name="Line 206"/>
              <p:cNvSpPr>
                <a:spLocks noChangeShapeType="1"/>
              </p:cNvSpPr>
              <p:nvPr/>
            </p:nvSpPr>
            <p:spPr bwMode="auto">
              <a:xfrm flipV="1">
                <a:off x="3575050" y="5580063"/>
                <a:ext cx="0" cy="4222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0" name="Line 207"/>
              <p:cNvSpPr>
                <a:spLocks noChangeShapeType="1"/>
              </p:cNvSpPr>
              <p:nvPr/>
            </p:nvSpPr>
            <p:spPr bwMode="auto">
              <a:xfrm flipV="1">
                <a:off x="3584575"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1" name="Line 208"/>
              <p:cNvSpPr>
                <a:spLocks noChangeShapeType="1"/>
              </p:cNvSpPr>
              <p:nvPr/>
            </p:nvSpPr>
            <p:spPr bwMode="auto">
              <a:xfrm flipV="1">
                <a:off x="3606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2" name="Line 209"/>
              <p:cNvSpPr>
                <a:spLocks noChangeShapeType="1"/>
              </p:cNvSpPr>
              <p:nvPr/>
            </p:nvSpPr>
            <p:spPr bwMode="auto">
              <a:xfrm flipV="1">
                <a:off x="3617913" y="5892800"/>
                <a:ext cx="0" cy="1095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3" name="Line 210"/>
              <p:cNvSpPr>
                <a:spLocks noChangeShapeType="1"/>
              </p:cNvSpPr>
              <p:nvPr/>
            </p:nvSpPr>
            <p:spPr bwMode="auto">
              <a:xfrm flipV="1">
                <a:off x="36290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4" name="Line 211"/>
              <p:cNvSpPr>
                <a:spLocks noChangeShapeType="1"/>
              </p:cNvSpPr>
              <p:nvPr/>
            </p:nvSpPr>
            <p:spPr bwMode="auto">
              <a:xfrm flipV="1">
                <a:off x="36401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5" name="Line 212"/>
              <p:cNvSpPr>
                <a:spLocks noChangeShapeType="1"/>
              </p:cNvSpPr>
              <p:nvPr/>
            </p:nvSpPr>
            <p:spPr bwMode="auto">
              <a:xfrm flipV="1">
                <a:off x="3651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6" name="Line 213"/>
              <p:cNvSpPr>
                <a:spLocks noChangeShapeType="1"/>
              </p:cNvSpPr>
              <p:nvPr/>
            </p:nvSpPr>
            <p:spPr bwMode="auto">
              <a:xfrm flipV="1">
                <a:off x="3662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7" name="Line 214"/>
              <p:cNvSpPr>
                <a:spLocks noChangeShapeType="1"/>
              </p:cNvSpPr>
              <p:nvPr/>
            </p:nvSpPr>
            <p:spPr bwMode="auto">
              <a:xfrm flipV="1">
                <a:off x="3675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8" name="Line 215"/>
              <p:cNvSpPr>
                <a:spLocks noChangeShapeType="1"/>
              </p:cNvSpPr>
              <p:nvPr/>
            </p:nvSpPr>
            <p:spPr bwMode="auto">
              <a:xfrm flipV="1">
                <a:off x="3698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39" name="Line 216"/>
              <p:cNvSpPr>
                <a:spLocks noChangeShapeType="1"/>
              </p:cNvSpPr>
              <p:nvPr/>
            </p:nvSpPr>
            <p:spPr bwMode="auto">
              <a:xfrm flipV="1">
                <a:off x="3709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0" name="Line 217"/>
              <p:cNvSpPr>
                <a:spLocks noChangeShapeType="1"/>
              </p:cNvSpPr>
              <p:nvPr/>
            </p:nvSpPr>
            <p:spPr bwMode="auto">
              <a:xfrm flipV="1">
                <a:off x="37211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1" name="Line 218"/>
              <p:cNvSpPr>
                <a:spLocks noChangeShapeType="1"/>
              </p:cNvSpPr>
              <p:nvPr/>
            </p:nvSpPr>
            <p:spPr bwMode="auto">
              <a:xfrm flipV="1">
                <a:off x="3732213" y="5727700"/>
                <a:ext cx="0" cy="2746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2" name="Line 219"/>
              <p:cNvSpPr>
                <a:spLocks noChangeShapeType="1"/>
              </p:cNvSpPr>
              <p:nvPr/>
            </p:nvSpPr>
            <p:spPr bwMode="auto">
              <a:xfrm flipV="1">
                <a:off x="3743325"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3" name="Line 220"/>
              <p:cNvSpPr>
                <a:spLocks noChangeShapeType="1"/>
              </p:cNvSpPr>
              <p:nvPr/>
            </p:nvSpPr>
            <p:spPr bwMode="auto">
              <a:xfrm flipV="1">
                <a:off x="375443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4" name="Line 221"/>
              <p:cNvSpPr>
                <a:spLocks noChangeShapeType="1"/>
              </p:cNvSpPr>
              <p:nvPr/>
            </p:nvSpPr>
            <p:spPr bwMode="auto">
              <a:xfrm flipV="1">
                <a:off x="376555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5" name="Line 222"/>
              <p:cNvSpPr>
                <a:spLocks noChangeShapeType="1"/>
              </p:cNvSpPr>
              <p:nvPr/>
            </p:nvSpPr>
            <p:spPr bwMode="auto">
              <a:xfrm flipV="1">
                <a:off x="3776663" y="5972175"/>
                <a:ext cx="0" cy="30163"/>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6" name="Line 223"/>
              <p:cNvSpPr>
                <a:spLocks noChangeShapeType="1"/>
              </p:cNvSpPr>
              <p:nvPr/>
            </p:nvSpPr>
            <p:spPr bwMode="auto">
              <a:xfrm flipV="1">
                <a:off x="378936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7" name="Line 224"/>
              <p:cNvSpPr>
                <a:spLocks noChangeShapeType="1"/>
              </p:cNvSpPr>
              <p:nvPr/>
            </p:nvSpPr>
            <p:spPr bwMode="auto">
              <a:xfrm flipV="1">
                <a:off x="38004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8" name="Line 225"/>
              <p:cNvSpPr>
                <a:spLocks noChangeShapeType="1"/>
              </p:cNvSpPr>
              <p:nvPr/>
            </p:nvSpPr>
            <p:spPr bwMode="auto">
              <a:xfrm flipV="1">
                <a:off x="3811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49" name="Line 226"/>
              <p:cNvSpPr>
                <a:spLocks noChangeShapeType="1"/>
              </p:cNvSpPr>
              <p:nvPr/>
            </p:nvSpPr>
            <p:spPr bwMode="auto">
              <a:xfrm flipV="1">
                <a:off x="3822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0" name="Line 227"/>
              <p:cNvSpPr>
                <a:spLocks noChangeShapeType="1"/>
              </p:cNvSpPr>
              <p:nvPr/>
            </p:nvSpPr>
            <p:spPr bwMode="auto">
              <a:xfrm flipV="1">
                <a:off x="38338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1" name="Line 228"/>
              <p:cNvSpPr>
                <a:spLocks noChangeShapeType="1"/>
              </p:cNvSpPr>
              <p:nvPr/>
            </p:nvSpPr>
            <p:spPr bwMode="auto">
              <a:xfrm flipV="1">
                <a:off x="384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2" name="Line 229"/>
              <p:cNvSpPr>
                <a:spLocks noChangeShapeType="1"/>
              </p:cNvSpPr>
              <p:nvPr/>
            </p:nvSpPr>
            <p:spPr bwMode="auto">
              <a:xfrm flipV="1">
                <a:off x="385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3" name="Line 230"/>
              <p:cNvSpPr>
                <a:spLocks noChangeShapeType="1"/>
              </p:cNvSpPr>
              <p:nvPr/>
            </p:nvSpPr>
            <p:spPr bwMode="auto">
              <a:xfrm flipV="1">
                <a:off x="38687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4" name="Line 231"/>
              <p:cNvSpPr>
                <a:spLocks noChangeShapeType="1"/>
              </p:cNvSpPr>
              <p:nvPr/>
            </p:nvSpPr>
            <p:spPr bwMode="auto">
              <a:xfrm flipV="1">
                <a:off x="3879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5" name="Line 232"/>
              <p:cNvSpPr>
                <a:spLocks noChangeShapeType="1"/>
              </p:cNvSpPr>
              <p:nvPr/>
            </p:nvSpPr>
            <p:spPr bwMode="auto">
              <a:xfrm flipV="1">
                <a:off x="3890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6" name="Line 233"/>
              <p:cNvSpPr>
                <a:spLocks noChangeShapeType="1"/>
              </p:cNvSpPr>
              <p:nvPr/>
            </p:nvSpPr>
            <p:spPr bwMode="auto">
              <a:xfrm flipV="1">
                <a:off x="3903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7" name="Line 234"/>
              <p:cNvSpPr>
                <a:spLocks noChangeShapeType="1"/>
              </p:cNvSpPr>
              <p:nvPr/>
            </p:nvSpPr>
            <p:spPr bwMode="auto">
              <a:xfrm flipV="1">
                <a:off x="3914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8" name="Line 235"/>
              <p:cNvSpPr>
                <a:spLocks noChangeShapeType="1"/>
              </p:cNvSpPr>
              <p:nvPr/>
            </p:nvSpPr>
            <p:spPr bwMode="auto">
              <a:xfrm flipV="1">
                <a:off x="392588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59" name="Line 236"/>
              <p:cNvSpPr>
                <a:spLocks noChangeShapeType="1"/>
              </p:cNvSpPr>
              <p:nvPr/>
            </p:nvSpPr>
            <p:spPr bwMode="auto">
              <a:xfrm flipV="1">
                <a:off x="3937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0" name="Line 237"/>
              <p:cNvSpPr>
                <a:spLocks noChangeShapeType="1"/>
              </p:cNvSpPr>
              <p:nvPr/>
            </p:nvSpPr>
            <p:spPr bwMode="auto">
              <a:xfrm flipV="1">
                <a:off x="396081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1" name="Line 238"/>
              <p:cNvSpPr>
                <a:spLocks noChangeShapeType="1"/>
              </p:cNvSpPr>
              <p:nvPr/>
            </p:nvSpPr>
            <p:spPr bwMode="auto">
              <a:xfrm flipV="1">
                <a:off x="3970338"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2" name="Line 239"/>
              <p:cNvSpPr>
                <a:spLocks noChangeShapeType="1"/>
              </p:cNvSpPr>
              <p:nvPr/>
            </p:nvSpPr>
            <p:spPr bwMode="auto">
              <a:xfrm flipV="1">
                <a:off x="3981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3" name="Line 240"/>
              <p:cNvSpPr>
                <a:spLocks noChangeShapeType="1"/>
              </p:cNvSpPr>
              <p:nvPr/>
            </p:nvSpPr>
            <p:spPr bwMode="auto">
              <a:xfrm flipV="1">
                <a:off x="3992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4" name="Line 241"/>
              <p:cNvSpPr>
                <a:spLocks noChangeShapeType="1"/>
              </p:cNvSpPr>
              <p:nvPr/>
            </p:nvSpPr>
            <p:spPr bwMode="auto">
              <a:xfrm flipV="1">
                <a:off x="40052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5" name="Line 242"/>
              <p:cNvSpPr>
                <a:spLocks noChangeShapeType="1"/>
              </p:cNvSpPr>
              <p:nvPr/>
            </p:nvSpPr>
            <p:spPr bwMode="auto">
              <a:xfrm flipV="1">
                <a:off x="4017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6" name="Line 243"/>
              <p:cNvSpPr>
                <a:spLocks noChangeShapeType="1"/>
              </p:cNvSpPr>
              <p:nvPr/>
            </p:nvSpPr>
            <p:spPr bwMode="auto">
              <a:xfrm flipV="1">
                <a:off x="4029075" y="5815013"/>
                <a:ext cx="0" cy="187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7" name="Line 244"/>
              <p:cNvSpPr>
                <a:spLocks noChangeShapeType="1"/>
              </p:cNvSpPr>
              <p:nvPr/>
            </p:nvSpPr>
            <p:spPr bwMode="auto">
              <a:xfrm flipV="1">
                <a:off x="4040188"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8" name="Line 245"/>
              <p:cNvSpPr>
                <a:spLocks noChangeShapeType="1"/>
              </p:cNvSpPr>
              <p:nvPr/>
            </p:nvSpPr>
            <p:spPr bwMode="auto">
              <a:xfrm flipV="1">
                <a:off x="4051300" y="5824538"/>
                <a:ext cx="0" cy="177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69" name="Line 246"/>
              <p:cNvSpPr>
                <a:spLocks noChangeShapeType="1"/>
              </p:cNvSpPr>
              <p:nvPr/>
            </p:nvSpPr>
            <p:spPr bwMode="auto">
              <a:xfrm flipV="1">
                <a:off x="4062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0" name="Line 247"/>
              <p:cNvSpPr>
                <a:spLocks noChangeShapeType="1"/>
              </p:cNvSpPr>
              <p:nvPr/>
            </p:nvSpPr>
            <p:spPr bwMode="auto">
              <a:xfrm flipV="1">
                <a:off x="4075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1" name="Line 248"/>
              <p:cNvSpPr>
                <a:spLocks noChangeShapeType="1"/>
              </p:cNvSpPr>
              <p:nvPr/>
            </p:nvSpPr>
            <p:spPr bwMode="auto">
              <a:xfrm flipV="1">
                <a:off x="40846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2" name="Line 249"/>
              <p:cNvSpPr>
                <a:spLocks noChangeShapeType="1"/>
              </p:cNvSpPr>
              <p:nvPr/>
            </p:nvSpPr>
            <p:spPr bwMode="auto">
              <a:xfrm flipV="1">
                <a:off x="4095750" y="4508500"/>
                <a:ext cx="0" cy="14938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3" name="Line 250"/>
              <p:cNvSpPr>
                <a:spLocks noChangeShapeType="1"/>
              </p:cNvSpPr>
              <p:nvPr/>
            </p:nvSpPr>
            <p:spPr bwMode="auto">
              <a:xfrm flipV="1">
                <a:off x="4106863"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4" name="Line 251"/>
              <p:cNvSpPr>
                <a:spLocks noChangeShapeType="1"/>
              </p:cNvSpPr>
              <p:nvPr/>
            </p:nvSpPr>
            <p:spPr bwMode="auto">
              <a:xfrm flipV="1">
                <a:off x="41179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5" name="Line 252"/>
              <p:cNvSpPr>
                <a:spLocks noChangeShapeType="1"/>
              </p:cNvSpPr>
              <p:nvPr/>
            </p:nvSpPr>
            <p:spPr bwMode="auto">
              <a:xfrm flipV="1">
                <a:off x="4129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6" name="Line 253"/>
              <p:cNvSpPr>
                <a:spLocks noChangeShapeType="1"/>
              </p:cNvSpPr>
              <p:nvPr/>
            </p:nvSpPr>
            <p:spPr bwMode="auto">
              <a:xfrm flipV="1">
                <a:off x="414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7" name="Line 254"/>
              <p:cNvSpPr>
                <a:spLocks noChangeShapeType="1"/>
              </p:cNvSpPr>
              <p:nvPr/>
            </p:nvSpPr>
            <p:spPr bwMode="auto">
              <a:xfrm flipV="1">
                <a:off x="41989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8" name="Line 255"/>
              <p:cNvSpPr>
                <a:spLocks noChangeShapeType="1"/>
              </p:cNvSpPr>
              <p:nvPr/>
            </p:nvSpPr>
            <p:spPr bwMode="auto">
              <a:xfrm flipV="1">
                <a:off x="4210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79" name="Line 256"/>
              <p:cNvSpPr>
                <a:spLocks noChangeShapeType="1"/>
              </p:cNvSpPr>
              <p:nvPr/>
            </p:nvSpPr>
            <p:spPr bwMode="auto">
              <a:xfrm flipV="1">
                <a:off x="4221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0" name="Line 257"/>
              <p:cNvSpPr>
                <a:spLocks noChangeShapeType="1"/>
              </p:cNvSpPr>
              <p:nvPr/>
            </p:nvSpPr>
            <p:spPr bwMode="auto">
              <a:xfrm flipV="1">
                <a:off x="4232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1" name="Line 258"/>
              <p:cNvSpPr>
                <a:spLocks noChangeShapeType="1"/>
              </p:cNvSpPr>
              <p:nvPr/>
            </p:nvSpPr>
            <p:spPr bwMode="auto">
              <a:xfrm flipV="1">
                <a:off x="4256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2" name="Line 259"/>
              <p:cNvSpPr>
                <a:spLocks noChangeShapeType="1"/>
              </p:cNvSpPr>
              <p:nvPr/>
            </p:nvSpPr>
            <p:spPr bwMode="auto">
              <a:xfrm flipV="1">
                <a:off x="427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3" name="Line 260"/>
              <p:cNvSpPr>
                <a:spLocks noChangeShapeType="1"/>
              </p:cNvSpPr>
              <p:nvPr/>
            </p:nvSpPr>
            <p:spPr bwMode="auto">
              <a:xfrm flipV="1">
                <a:off x="4300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4" name="Line 261"/>
              <p:cNvSpPr>
                <a:spLocks noChangeShapeType="1"/>
              </p:cNvSpPr>
              <p:nvPr/>
            </p:nvSpPr>
            <p:spPr bwMode="auto">
              <a:xfrm flipV="1">
                <a:off x="4313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5" name="Line 262"/>
              <p:cNvSpPr>
                <a:spLocks noChangeShapeType="1"/>
              </p:cNvSpPr>
              <p:nvPr/>
            </p:nvSpPr>
            <p:spPr bwMode="auto">
              <a:xfrm flipV="1">
                <a:off x="4324350"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6" name="Line 263"/>
              <p:cNvSpPr>
                <a:spLocks noChangeShapeType="1"/>
              </p:cNvSpPr>
              <p:nvPr/>
            </p:nvSpPr>
            <p:spPr bwMode="auto">
              <a:xfrm flipV="1">
                <a:off x="43354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7" name="Line 264"/>
              <p:cNvSpPr>
                <a:spLocks noChangeShapeType="1"/>
              </p:cNvSpPr>
              <p:nvPr/>
            </p:nvSpPr>
            <p:spPr bwMode="auto">
              <a:xfrm flipV="1">
                <a:off x="43465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8" name="Line 265"/>
              <p:cNvSpPr>
                <a:spLocks noChangeShapeType="1"/>
              </p:cNvSpPr>
              <p:nvPr/>
            </p:nvSpPr>
            <p:spPr bwMode="auto">
              <a:xfrm flipV="1">
                <a:off x="436086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89" name="Line 266"/>
              <p:cNvSpPr>
                <a:spLocks noChangeShapeType="1"/>
              </p:cNvSpPr>
              <p:nvPr/>
            </p:nvSpPr>
            <p:spPr bwMode="auto">
              <a:xfrm flipV="1">
                <a:off x="4370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0" name="Line 267"/>
              <p:cNvSpPr>
                <a:spLocks noChangeShapeType="1"/>
              </p:cNvSpPr>
              <p:nvPr/>
            </p:nvSpPr>
            <p:spPr bwMode="auto">
              <a:xfrm flipV="1">
                <a:off x="438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1" name="Line 268"/>
              <p:cNvSpPr>
                <a:spLocks noChangeShapeType="1"/>
              </p:cNvSpPr>
              <p:nvPr/>
            </p:nvSpPr>
            <p:spPr bwMode="auto">
              <a:xfrm flipV="1">
                <a:off x="4392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2" name="Line 269"/>
              <p:cNvSpPr>
                <a:spLocks noChangeShapeType="1"/>
              </p:cNvSpPr>
              <p:nvPr/>
            </p:nvSpPr>
            <p:spPr bwMode="auto">
              <a:xfrm flipV="1">
                <a:off x="4403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3" name="Line 270"/>
              <p:cNvSpPr>
                <a:spLocks noChangeShapeType="1"/>
              </p:cNvSpPr>
              <p:nvPr/>
            </p:nvSpPr>
            <p:spPr bwMode="auto">
              <a:xfrm flipV="1">
                <a:off x="44148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4" name="Line 271"/>
              <p:cNvSpPr>
                <a:spLocks noChangeShapeType="1"/>
              </p:cNvSpPr>
              <p:nvPr/>
            </p:nvSpPr>
            <p:spPr bwMode="auto">
              <a:xfrm flipV="1">
                <a:off x="44259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5" name="Line 272"/>
              <p:cNvSpPr>
                <a:spLocks noChangeShapeType="1"/>
              </p:cNvSpPr>
              <p:nvPr/>
            </p:nvSpPr>
            <p:spPr bwMode="auto">
              <a:xfrm flipV="1">
                <a:off x="4437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6" name="Line 273"/>
              <p:cNvSpPr>
                <a:spLocks noChangeShapeType="1"/>
              </p:cNvSpPr>
              <p:nvPr/>
            </p:nvSpPr>
            <p:spPr bwMode="auto">
              <a:xfrm flipV="1">
                <a:off x="4448175" y="5099050"/>
                <a:ext cx="0" cy="9032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7" name="Line 274"/>
              <p:cNvSpPr>
                <a:spLocks noChangeShapeType="1"/>
              </p:cNvSpPr>
              <p:nvPr/>
            </p:nvSpPr>
            <p:spPr bwMode="auto">
              <a:xfrm flipV="1">
                <a:off x="4460875" y="5756275"/>
                <a:ext cx="0" cy="24606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8" name="Line 275"/>
              <p:cNvSpPr>
                <a:spLocks noChangeShapeType="1"/>
              </p:cNvSpPr>
              <p:nvPr/>
            </p:nvSpPr>
            <p:spPr bwMode="auto">
              <a:xfrm flipV="1">
                <a:off x="4475163"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699" name="Line 276"/>
              <p:cNvSpPr>
                <a:spLocks noChangeShapeType="1"/>
              </p:cNvSpPr>
              <p:nvPr/>
            </p:nvSpPr>
            <p:spPr bwMode="auto">
              <a:xfrm flipV="1">
                <a:off x="4495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0" name="Line 277"/>
              <p:cNvSpPr>
                <a:spLocks noChangeShapeType="1"/>
              </p:cNvSpPr>
              <p:nvPr/>
            </p:nvSpPr>
            <p:spPr bwMode="auto">
              <a:xfrm flipV="1">
                <a:off x="4518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1" name="Line 278"/>
              <p:cNvSpPr>
                <a:spLocks noChangeShapeType="1"/>
              </p:cNvSpPr>
              <p:nvPr/>
            </p:nvSpPr>
            <p:spPr bwMode="auto">
              <a:xfrm flipV="1">
                <a:off x="45291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2" name="Line 279"/>
              <p:cNvSpPr>
                <a:spLocks noChangeShapeType="1"/>
              </p:cNvSpPr>
              <p:nvPr/>
            </p:nvSpPr>
            <p:spPr bwMode="auto">
              <a:xfrm flipV="1">
                <a:off x="45402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3" name="Line 280"/>
              <p:cNvSpPr>
                <a:spLocks noChangeShapeType="1"/>
              </p:cNvSpPr>
              <p:nvPr/>
            </p:nvSpPr>
            <p:spPr bwMode="auto">
              <a:xfrm flipV="1">
                <a:off x="4551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4" name="Line 281"/>
              <p:cNvSpPr>
                <a:spLocks noChangeShapeType="1"/>
              </p:cNvSpPr>
              <p:nvPr/>
            </p:nvSpPr>
            <p:spPr bwMode="auto">
              <a:xfrm flipV="1">
                <a:off x="457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5" name="Line 282"/>
              <p:cNvSpPr>
                <a:spLocks noChangeShapeType="1"/>
              </p:cNvSpPr>
              <p:nvPr/>
            </p:nvSpPr>
            <p:spPr bwMode="auto">
              <a:xfrm flipV="1">
                <a:off x="4584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6" name="Line 283"/>
              <p:cNvSpPr>
                <a:spLocks noChangeShapeType="1"/>
              </p:cNvSpPr>
              <p:nvPr/>
            </p:nvSpPr>
            <p:spPr bwMode="auto">
              <a:xfrm flipV="1">
                <a:off x="4597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7" name="Line 284"/>
              <p:cNvSpPr>
                <a:spLocks noChangeShapeType="1"/>
              </p:cNvSpPr>
              <p:nvPr/>
            </p:nvSpPr>
            <p:spPr bwMode="auto">
              <a:xfrm flipV="1">
                <a:off x="4608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8" name="Line 285"/>
              <p:cNvSpPr>
                <a:spLocks noChangeShapeType="1"/>
              </p:cNvSpPr>
              <p:nvPr/>
            </p:nvSpPr>
            <p:spPr bwMode="auto">
              <a:xfrm flipV="1">
                <a:off x="4621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09" name="Line 286"/>
              <p:cNvSpPr>
                <a:spLocks noChangeShapeType="1"/>
              </p:cNvSpPr>
              <p:nvPr/>
            </p:nvSpPr>
            <p:spPr bwMode="auto">
              <a:xfrm flipV="1">
                <a:off x="465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0" name="Line 287"/>
              <p:cNvSpPr>
                <a:spLocks noChangeShapeType="1"/>
              </p:cNvSpPr>
              <p:nvPr/>
            </p:nvSpPr>
            <p:spPr bwMode="auto">
              <a:xfrm flipV="1">
                <a:off x="4665663" y="5892800"/>
                <a:ext cx="0" cy="1095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1" name="Line 288"/>
              <p:cNvSpPr>
                <a:spLocks noChangeShapeType="1"/>
              </p:cNvSpPr>
              <p:nvPr/>
            </p:nvSpPr>
            <p:spPr bwMode="auto">
              <a:xfrm flipV="1">
                <a:off x="4676775" y="5962650"/>
                <a:ext cx="0" cy="39688"/>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2" name="Line 289"/>
              <p:cNvSpPr>
                <a:spLocks noChangeShapeType="1"/>
              </p:cNvSpPr>
              <p:nvPr/>
            </p:nvSpPr>
            <p:spPr bwMode="auto">
              <a:xfrm flipV="1">
                <a:off x="4689475" y="5981700"/>
                <a:ext cx="0" cy="20638"/>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3" name="Line 290"/>
              <p:cNvSpPr>
                <a:spLocks noChangeShapeType="1"/>
              </p:cNvSpPr>
              <p:nvPr/>
            </p:nvSpPr>
            <p:spPr bwMode="auto">
              <a:xfrm flipV="1">
                <a:off x="4756150" y="5992813"/>
                <a:ext cx="0" cy="9525"/>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4" name="Line 291"/>
              <p:cNvSpPr>
                <a:spLocks noChangeShapeType="1"/>
              </p:cNvSpPr>
              <p:nvPr/>
            </p:nvSpPr>
            <p:spPr bwMode="auto">
              <a:xfrm flipV="1">
                <a:off x="4803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5" name="Line 292"/>
              <p:cNvSpPr>
                <a:spLocks noChangeShapeType="1"/>
              </p:cNvSpPr>
              <p:nvPr/>
            </p:nvSpPr>
            <p:spPr bwMode="auto">
              <a:xfrm flipV="1">
                <a:off x="486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6" name="Line 293"/>
              <p:cNvSpPr>
                <a:spLocks noChangeShapeType="1"/>
              </p:cNvSpPr>
              <p:nvPr/>
            </p:nvSpPr>
            <p:spPr bwMode="auto">
              <a:xfrm flipV="1">
                <a:off x="4881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7" name="Line 294"/>
              <p:cNvSpPr>
                <a:spLocks noChangeShapeType="1"/>
              </p:cNvSpPr>
              <p:nvPr/>
            </p:nvSpPr>
            <p:spPr bwMode="auto">
              <a:xfrm flipV="1">
                <a:off x="4903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8" name="Line 295"/>
              <p:cNvSpPr>
                <a:spLocks noChangeShapeType="1"/>
              </p:cNvSpPr>
              <p:nvPr/>
            </p:nvSpPr>
            <p:spPr bwMode="auto">
              <a:xfrm flipV="1">
                <a:off x="49149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19" name="Line 296"/>
              <p:cNvSpPr>
                <a:spLocks noChangeShapeType="1"/>
              </p:cNvSpPr>
              <p:nvPr/>
            </p:nvSpPr>
            <p:spPr bwMode="auto">
              <a:xfrm flipV="1">
                <a:off x="4926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0" name="Line 297"/>
              <p:cNvSpPr>
                <a:spLocks noChangeShapeType="1"/>
              </p:cNvSpPr>
              <p:nvPr/>
            </p:nvSpPr>
            <p:spPr bwMode="auto">
              <a:xfrm flipV="1">
                <a:off x="4951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1" name="Line 298"/>
              <p:cNvSpPr>
                <a:spLocks noChangeShapeType="1"/>
              </p:cNvSpPr>
              <p:nvPr/>
            </p:nvSpPr>
            <p:spPr bwMode="auto">
              <a:xfrm flipV="1">
                <a:off x="4962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2" name="Line 299"/>
              <p:cNvSpPr>
                <a:spLocks noChangeShapeType="1"/>
              </p:cNvSpPr>
              <p:nvPr/>
            </p:nvSpPr>
            <p:spPr bwMode="auto">
              <a:xfrm flipV="1">
                <a:off x="4984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3" name="Line 300"/>
              <p:cNvSpPr>
                <a:spLocks noChangeShapeType="1"/>
              </p:cNvSpPr>
              <p:nvPr/>
            </p:nvSpPr>
            <p:spPr bwMode="auto">
              <a:xfrm flipV="1">
                <a:off x="49958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4" name="Line 301"/>
              <p:cNvSpPr>
                <a:spLocks noChangeShapeType="1"/>
              </p:cNvSpPr>
              <p:nvPr/>
            </p:nvSpPr>
            <p:spPr bwMode="auto">
              <a:xfrm flipV="1">
                <a:off x="50180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5" name="Line 302"/>
              <p:cNvSpPr>
                <a:spLocks noChangeShapeType="1"/>
              </p:cNvSpPr>
              <p:nvPr/>
            </p:nvSpPr>
            <p:spPr bwMode="auto">
              <a:xfrm flipV="1">
                <a:off x="50530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6" name="Line 303"/>
              <p:cNvSpPr>
                <a:spLocks noChangeShapeType="1"/>
              </p:cNvSpPr>
              <p:nvPr/>
            </p:nvSpPr>
            <p:spPr bwMode="auto">
              <a:xfrm flipV="1">
                <a:off x="5064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7" name="Line 304"/>
              <p:cNvSpPr>
                <a:spLocks noChangeShapeType="1"/>
              </p:cNvSpPr>
              <p:nvPr/>
            </p:nvSpPr>
            <p:spPr bwMode="auto">
              <a:xfrm flipV="1">
                <a:off x="50752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8" name="Line 305"/>
              <p:cNvSpPr>
                <a:spLocks noChangeShapeType="1"/>
              </p:cNvSpPr>
              <p:nvPr/>
            </p:nvSpPr>
            <p:spPr bwMode="auto">
              <a:xfrm flipV="1">
                <a:off x="5086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29" name="Line 306"/>
              <p:cNvSpPr>
                <a:spLocks noChangeShapeType="1"/>
              </p:cNvSpPr>
              <p:nvPr/>
            </p:nvSpPr>
            <p:spPr bwMode="auto">
              <a:xfrm flipV="1">
                <a:off x="5099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0" name="Line 307"/>
              <p:cNvSpPr>
                <a:spLocks noChangeShapeType="1"/>
              </p:cNvSpPr>
              <p:nvPr/>
            </p:nvSpPr>
            <p:spPr bwMode="auto">
              <a:xfrm flipV="1">
                <a:off x="511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1" name="Line 308"/>
              <p:cNvSpPr>
                <a:spLocks noChangeShapeType="1"/>
              </p:cNvSpPr>
              <p:nvPr/>
            </p:nvSpPr>
            <p:spPr bwMode="auto">
              <a:xfrm flipV="1">
                <a:off x="51212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2" name="Line 309"/>
              <p:cNvSpPr>
                <a:spLocks noChangeShapeType="1"/>
              </p:cNvSpPr>
              <p:nvPr/>
            </p:nvSpPr>
            <p:spPr bwMode="auto">
              <a:xfrm flipV="1">
                <a:off x="5132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3" name="Line 310"/>
              <p:cNvSpPr>
                <a:spLocks noChangeShapeType="1"/>
              </p:cNvSpPr>
              <p:nvPr/>
            </p:nvSpPr>
            <p:spPr bwMode="auto">
              <a:xfrm flipV="1">
                <a:off x="5143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4" name="Line 311"/>
              <p:cNvSpPr>
                <a:spLocks noChangeShapeType="1"/>
              </p:cNvSpPr>
              <p:nvPr/>
            </p:nvSpPr>
            <p:spPr bwMode="auto">
              <a:xfrm flipV="1">
                <a:off x="51562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5" name="Line 312"/>
              <p:cNvSpPr>
                <a:spLocks noChangeShapeType="1"/>
              </p:cNvSpPr>
              <p:nvPr/>
            </p:nvSpPr>
            <p:spPr bwMode="auto">
              <a:xfrm flipV="1">
                <a:off x="51673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6" name="Line 313"/>
              <p:cNvSpPr>
                <a:spLocks noChangeShapeType="1"/>
              </p:cNvSpPr>
              <p:nvPr/>
            </p:nvSpPr>
            <p:spPr bwMode="auto">
              <a:xfrm flipV="1">
                <a:off x="517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7" name="Line 314"/>
              <p:cNvSpPr>
                <a:spLocks noChangeShapeType="1"/>
              </p:cNvSpPr>
              <p:nvPr/>
            </p:nvSpPr>
            <p:spPr bwMode="auto">
              <a:xfrm flipV="1">
                <a:off x="5189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8" name="Line 315"/>
              <p:cNvSpPr>
                <a:spLocks noChangeShapeType="1"/>
              </p:cNvSpPr>
              <p:nvPr/>
            </p:nvSpPr>
            <p:spPr bwMode="auto">
              <a:xfrm flipV="1">
                <a:off x="524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39" name="Line 316"/>
              <p:cNvSpPr>
                <a:spLocks noChangeShapeType="1"/>
              </p:cNvSpPr>
              <p:nvPr/>
            </p:nvSpPr>
            <p:spPr bwMode="auto">
              <a:xfrm flipV="1">
                <a:off x="5257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0" name="Line 317"/>
              <p:cNvSpPr>
                <a:spLocks noChangeShapeType="1"/>
              </p:cNvSpPr>
              <p:nvPr/>
            </p:nvSpPr>
            <p:spPr bwMode="auto">
              <a:xfrm flipV="1">
                <a:off x="5270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1" name="Line 318"/>
              <p:cNvSpPr>
                <a:spLocks noChangeShapeType="1"/>
              </p:cNvSpPr>
              <p:nvPr/>
            </p:nvSpPr>
            <p:spPr bwMode="auto">
              <a:xfrm flipV="1">
                <a:off x="529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2" name="Line 319"/>
              <p:cNvSpPr>
                <a:spLocks noChangeShapeType="1"/>
              </p:cNvSpPr>
              <p:nvPr/>
            </p:nvSpPr>
            <p:spPr bwMode="auto">
              <a:xfrm flipV="1">
                <a:off x="5303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3" name="Line 320"/>
              <p:cNvSpPr>
                <a:spLocks noChangeShapeType="1"/>
              </p:cNvSpPr>
              <p:nvPr/>
            </p:nvSpPr>
            <p:spPr bwMode="auto">
              <a:xfrm flipV="1">
                <a:off x="5326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4" name="Line 321"/>
              <p:cNvSpPr>
                <a:spLocks noChangeShapeType="1"/>
              </p:cNvSpPr>
              <p:nvPr/>
            </p:nvSpPr>
            <p:spPr bwMode="auto">
              <a:xfrm flipV="1">
                <a:off x="5337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5" name="Line 322"/>
              <p:cNvSpPr>
                <a:spLocks noChangeShapeType="1"/>
              </p:cNvSpPr>
              <p:nvPr/>
            </p:nvSpPr>
            <p:spPr bwMode="auto">
              <a:xfrm flipV="1">
                <a:off x="536098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6" name="Line 323"/>
              <p:cNvSpPr>
                <a:spLocks noChangeShapeType="1"/>
              </p:cNvSpPr>
              <p:nvPr/>
            </p:nvSpPr>
            <p:spPr bwMode="auto">
              <a:xfrm flipV="1">
                <a:off x="5370513"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7" name="Line 324"/>
              <p:cNvSpPr>
                <a:spLocks noChangeShapeType="1"/>
              </p:cNvSpPr>
              <p:nvPr/>
            </p:nvSpPr>
            <p:spPr bwMode="auto">
              <a:xfrm flipV="1">
                <a:off x="5381625" y="3014663"/>
                <a:ext cx="0" cy="298767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8" name="Line 325"/>
              <p:cNvSpPr>
                <a:spLocks noChangeShapeType="1"/>
              </p:cNvSpPr>
              <p:nvPr/>
            </p:nvSpPr>
            <p:spPr bwMode="auto">
              <a:xfrm flipV="1">
                <a:off x="5394325" y="4911725"/>
                <a:ext cx="0" cy="10906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49" name="Line 326"/>
              <p:cNvSpPr>
                <a:spLocks noChangeShapeType="1"/>
              </p:cNvSpPr>
              <p:nvPr/>
            </p:nvSpPr>
            <p:spPr bwMode="auto">
              <a:xfrm flipV="1">
                <a:off x="5407025" y="5845175"/>
                <a:ext cx="0" cy="157163"/>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0" name="Line 327"/>
              <p:cNvSpPr>
                <a:spLocks noChangeShapeType="1"/>
              </p:cNvSpPr>
              <p:nvPr/>
            </p:nvSpPr>
            <p:spPr bwMode="auto">
              <a:xfrm flipV="1">
                <a:off x="54181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1" name="Line 328"/>
              <p:cNvSpPr>
                <a:spLocks noChangeShapeType="1"/>
              </p:cNvSpPr>
              <p:nvPr/>
            </p:nvSpPr>
            <p:spPr bwMode="auto">
              <a:xfrm flipV="1">
                <a:off x="54625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2" name="Line 329"/>
              <p:cNvSpPr>
                <a:spLocks noChangeShapeType="1"/>
              </p:cNvSpPr>
              <p:nvPr/>
            </p:nvSpPr>
            <p:spPr bwMode="auto">
              <a:xfrm flipV="1">
                <a:off x="54752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3" name="Line 330"/>
              <p:cNvSpPr>
                <a:spLocks noChangeShapeType="1"/>
              </p:cNvSpPr>
              <p:nvPr/>
            </p:nvSpPr>
            <p:spPr bwMode="auto">
              <a:xfrm flipV="1">
                <a:off x="5484813"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4" name="Line 331"/>
              <p:cNvSpPr>
                <a:spLocks noChangeShapeType="1"/>
              </p:cNvSpPr>
              <p:nvPr/>
            </p:nvSpPr>
            <p:spPr bwMode="auto">
              <a:xfrm flipV="1">
                <a:off x="5497513" y="5922963"/>
                <a:ext cx="0" cy="7937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5" name="Line 332"/>
              <p:cNvSpPr>
                <a:spLocks noChangeShapeType="1"/>
              </p:cNvSpPr>
              <p:nvPr/>
            </p:nvSpPr>
            <p:spPr bwMode="auto">
              <a:xfrm flipV="1">
                <a:off x="5508625" y="5962650"/>
                <a:ext cx="0" cy="3968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6" name="Line 333"/>
              <p:cNvSpPr>
                <a:spLocks noChangeShapeType="1"/>
              </p:cNvSpPr>
              <p:nvPr/>
            </p:nvSpPr>
            <p:spPr bwMode="auto">
              <a:xfrm flipV="1">
                <a:off x="5519738" y="5962650"/>
                <a:ext cx="0" cy="3968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7" name="Line 334"/>
              <p:cNvSpPr>
                <a:spLocks noChangeShapeType="1"/>
              </p:cNvSpPr>
              <p:nvPr/>
            </p:nvSpPr>
            <p:spPr bwMode="auto">
              <a:xfrm flipV="1">
                <a:off x="55530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8" name="Line 335"/>
              <p:cNvSpPr>
                <a:spLocks noChangeShapeType="1"/>
              </p:cNvSpPr>
              <p:nvPr/>
            </p:nvSpPr>
            <p:spPr bwMode="auto">
              <a:xfrm flipV="1">
                <a:off x="5599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59" name="Line 336"/>
              <p:cNvSpPr>
                <a:spLocks noChangeShapeType="1"/>
              </p:cNvSpPr>
              <p:nvPr/>
            </p:nvSpPr>
            <p:spPr bwMode="auto">
              <a:xfrm flipV="1">
                <a:off x="5611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0" name="Line 337"/>
              <p:cNvSpPr>
                <a:spLocks noChangeShapeType="1"/>
              </p:cNvSpPr>
              <p:nvPr/>
            </p:nvSpPr>
            <p:spPr bwMode="auto">
              <a:xfrm flipV="1">
                <a:off x="5634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1" name="Line 338"/>
              <p:cNvSpPr>
                <a:spLocks noChangeShapeType="1"/>
              </p:cNvSpPr>
              <p:nvPr/>
            </p:nvSpPr>
            <p:spPr bwMode="auto">
              <a:xfrm flipV="1">
                <a:off x="5667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2" name="Line 339"/>
              <p:cNvSpPr>
                <a:spLocks noChangeShapeType="1"/>
              </p:cNvSpPr>
              <p:nvPr/>
            </p:nvSpPr>
            <p:spPr bwMode="auto">
              <a:xfrm flipV="1">
                <a:off x="56784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3" name="Line 340"/>
              <p:cNvSpPr>
                <a:spLocks noChangeShapeType="1"/>
              </p:cNvSpPr>
              <p:nvPr/>
            </p:nvSpPr>
            <p:spPr bwMode="auto">
              <a:xfrm flipV="1">
                <a:off x="5726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4" name="Line 341"/>
              <p:cNvSpPr>
                <a:spLocks noChangeShapeType="1"/>
              </p:cNvSpPr>
              <p:nvPr/>
            </p:nvSpPr>
            <p:spPr bwMode="auto">
              <a:xfrm flipV="1">
                <a:off x="5737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5" name="Line 342"/>
              <p:cNvSpPr>
                <a:spLocks noChangeShapeType="1"/>
              </p:cNvSpPr>
              <p:nvPr/>
            </p:nvSpPr>
            <p:spPr bwMode="auto">
              <a:xfrm flipV="1">
                <a:off x="5748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6" name="Line 343"/>
              <p:cNvSpPr>
                <a:spLocks noChangeShapeType="1"/>
              </p:cNvSpPr>
              <p:nvPr/>
            </p:nvSpPr>
            <p:spPr bwMode="auto">
              <a:xfrm flipV="1">
                <a:off x="576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7" name="Line 344"/>
              <p:cNvSpPr>
                <a:spLocks noChangeShapeType="1"/>
              </p:cNvSpPr>
              <p:nvPr/>
            </p:nvSpPr>
            <p:spPr bwMode="auto">
              <a:xfrm flipV="1">
                <a:off x="5770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8" name="Line 345"/>
              <p:cNvSpPr>
                <a:spLocks noChangeShapeType="1"/>
              </p:cNvSpPr>
              <p:nvPr/>
            </p:nvSpPr>
            <p:spPr bwMode="auto">
              <a:xfrm flipV="1">
                <a:off x="5815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69" name="Line 346"/>
              <p:cNvSpPr>
                <a:spLocks noChangeShapeType="1"/>
              </p:cNvSpPr>
              <p:nvPr/>
            </p:nvSpPr>
            <p:spPr bwMode="auto">
              <a:xfrm flipV="1">
                <a:off x="5837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0" name="Line 347"/>
              <p:cNvSpPr>
                <a:spLocks noChangeShapeType="1"/>
              </p:cNvSpPr>
              <p:nvPr/>
            </p:nvSpPr>
            <p:spPr bwMode="auto">
              <a:xfrm flipV="1">
                <a:off x="586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1" name="Line 348"/>
              <p:cNvSpPr>
                <a:spLocks noChangeShapeType="1"/>
              </p:cNvSpPr>
              <p:nvPr/>
            </p:nvSpPr>
            <p:spPr bwMode="auto">
              <a:xfrm flipV="1">
                <a:off x="589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2" name="Line 349"/>
              <p:cNvSpPr>
                <a:spLocks noChangeShapeType="1"/>
              </p:cNvSpPr>
              <p:nvPr/>
            </p:nvSpPr>
            <p:spPr bwMode="auto">
              <a:xfrm flipV="1">
                <a:off x="5940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3" name="Line 350"/>
              <p:cNvSpPr>
                <a:spLocks noChangeShapeType="1"/>
              </p:cNvSpPr>
              <p:nvPr/>
            </p:nvSpPr>
            <p:spPr bwMode="auto">
              <a:xfrm flipV="1">
                <a:off x="59531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4" name="Line 351"/>
              <p:cNvSpPr>
                <a:spLocks noChangeShapeType="1"/>
              </p:cNvSpPr>
              <p:nvPr/>
            </p:nvSpPr>
            <p:spPr bwMode="auto">
              <a:xfrm flipV="1">
                <a:off x="597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5" name="Line 352"/>
              <p:cNvSpPr>
                <a:spLocks noChangeShapeType="1"/>
              </p:cNvSpPr>
              <p:nvPr/>
            </p:nvSpPr>
            <p:spPr bwMode="auto">
              <a:xfrm flipV="1">
                <a:off x="59864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6" name="Line 353"/>
              <p:cNvSpPr>
                <a:spLocks noChangeShapeType="1"/>
              </p:cNvSpPr>
              <p:nvPr/>
            </p:nvSpPr>
            <p:spPr bwMode="auto">
              <a:xfrm flipV="1">
                <a:off x="6008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7" name="Line 354"/>
              <p:cNvSpPr>
                <a:spLocks noChangeShapeType="1"/>
              </p:cNvSpPr>
              <p:nvPr/>
            </p:nvSpPr>
            <p:spPr bwMode="auto">
              <a:xfrm flipV="1">
                <a:off x="603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8" name="Line 355"/>
              <p:cNvSpPr>
                <a:spLocks noChangeShapeType="1"/>
              </p:cNvSpPr>
              <p:nvPr/>
            </p:nvSpPr>
            <p:spPr bwMode="auto">
              <a:xfrm flipV="1">
                <a:off x="6043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79" name="Line 356"/>
              <p:cNvSpPr>
                <a:spLocks noChangeShapeType="1"/>
              </p:cNvSpPr>
              <p:nvPr/>
            </p:nvSpPr>
            <p:spPr bwMode="auto">
              <a:xfrm flipV="1">
                <a:off x="6054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0" name="Line 357"/>
              <p:cNvSpPr>
                <a:spLocks noChangeShapeType="1"/>
              </p:cNvSpPr>
              <p:nvPr/>
            </p:nvSpPr>
            <p:spPr bwMode="auto">
              <a:xfrm flipV="1">
                <a:off x="60785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1" name="Line 358"/>
              <p:cNvSpPr>
                <a:spLocks noChangeShapeType="1"/>
              </p:cNvSpPr>
              <p:nvPr/>
            </p:nvSpPr>
            <p:spPr bwMode="auto">
              <a:xfrm flipV="1">
                <a:off x="6100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2" name="Line 359"/>
              <p:cNvSpPr>
                <a:spLocks noChangeShapeType="1"/>
              </p:cNvSpPr>
              <p:nvPr/>
            </p:nvSpPr>
            <p:spPr bwMode="auto">
              <a:xfrm flipV="1">
                <a:off x="6111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3" name="Line 360"/>
              <p:cNvSpPr>
                <a:spLocks noChangeShapeType="1"/>
              </p:cNvSpPr>
              <p:nvPr/>
            </p:nvSpPr>
            <p:spPr bwMode="auto">
              <a:xfrm flipV="1">
                <a:off x="6122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4" name="Line 361"/>
              <p:cNvSpPr>
                <a:spLocks noChangeShapeType="1"/>
              </p:cNvSpPr>
              <p:nvPr/>
            </p:nvSpPr>
            <p:spPr bwMode="auto">
              <a:xfrm flipV="1">
                <a:off x="6156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5" name="Line 362"/>
              <p:cNvSpPr>
                <a:spLocks noChangeShapeType="1"/>
              </p:cNvSpPr>
              <p:nvPr/>
            </p:nvSpPr>
            <p:spPr bwMode="auto">
              <a:xfrm flipV="1">
                <a:off x="6167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6" name="Line 363"/>
              <p:cNvSpPr>
                <a:spLocks noChangeShapeType="1"/>
              </p:cNvSpPr>
              <p:nvPr/>
            </p:nvSpPr>
            <p:spPr bwMode="auto">
              <a:xfrm flipV="1">
                <a:off x="6178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7" name="Line 364"/>
              <p:cNvSpPr>
                <a:spLocks noChangeShapeType="1"/>
              </p:cNvSpPr>
              <p:nvPr/>
            </p:nvSpPr>
            <p:spPr bwMode="auto">
              <a:xfrm flipV="1">
                <a:off x="61928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8" name="Line 365"/>
              <p:cNvSpPr>
                <a:spLocks noChangeShapeType="1"/>
              </p:cNvSpPr>
              <p:nvPr/>
            </p:nvSpPr>
            <p:spPr bwMode="auto">
              <a:xfrm flipV="1">
                <a:off x="6203950" y="4027488"/>
                <a:ext cx="0" cy="1974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89" name="Line 366"/>
              <p:cNvSpPr>
                <a:spLocks noChangeShapeType="1"/>
              </p:cNvSpPr>
              <p:nvPr/>
            </p:nvSpPr>
            <p:spPr bwMode="auto">
              <a:xfrm flipV="1">
                <a:off x="6215063" y="5256213"/>
                <a:ext cx="0" cy="7461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0" name="Line 367"/>
              <p:cNvSpPr>
                <a:spLocks noChangeShapeType="1"/>
              </p:cNvSpPr>
              <p:nvPr/>
            </p:nvSpPr>
            <p:spPr bwMode="auto">
              <a:xfrm flipV="1">
                <a:off x="6237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1" name="Line 368"/>
              <p:cNvSpPr>
                <a:spLocks noChangeShapeType="1"/>
              </p:cNvSpPr>
              <p:nvPr/>
            </p:nvSpPr>
            <p:spPr bwMode="auto">
              <a:xfrm flipV="1">
                <a:off x="6281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2" name="Line 369"/>
              <p:cNvSpPr>
                <a:spLocks noChangeShapeType="1"/>
              </p:cNvSpPr>
              <p:nvPr/>
            </p:nvSpPr>
            <p:spPr bwMode="auto">
              <a:xfrm flipV="1">
                <a:off x="63055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3" name="Line 370"/>
              <p:cNvSpPr>
                <a:spLocks noChangeShapeType="1"/>
              </p:cNvSpPr>
              <p:nvPr/>
            </p:nvSpPr>
            <p:spPr bwMode="auto">
              <a:xfrm flipV="1">
                <a:off x="63182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4" name="Line 371"/>
              <p:cNvSpPr>
                <a:spLocks noChangeShapeType="1"/>
              </p:cNvSpPr>
              <p:nvPr/>
            </p:nvSpPr>
            <p:spPr bwMode="auto">
              <a:xfrm flipV="1">
                <a:off x="6327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5" name="Line 372"/>
              <p:cNvSpPr>
                <a:spLocks noChangeShapeType="1"/>
              </p:cNvSpPr>
              <p:nvPr/>
            </p:nvSpPr>
            <p:spPr bwMode="auto">
              <a:xfrm flipV="1">
                <a:off x="637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6" name="Line 373"/>
              <p:cNvSpPr>
                <a:spLocks noChangeShapeType="1"/>
              </p:cNvSpPr>
              <p:nvPr/>
            </p:nvSpPr>
            <p:spPr bwMode="auto">
              <a:xfrm flipV="1">
                <a:off x="6432550" y="5845175"/>
                <a:ext cx="0" cy="157163"/>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7" name="Line 374"/>
              <p:cNvSpPr>
                <a:spLocks noChangeShapeType="1"/>
              </p:cNvSpPr>
              <p:nvPr/>
            </p:nvSpPr>
            <p:spPr bwMode="auto">
              <a:xfrm flipV="1">
                <a:off x="6442075" y="5932488"/>
                <a:ext cx="0" cy="6985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8" name="Line 375"/>
              <p:cNvSpPr>
                <a:spLocks noChangeShapeType="1"/>
              </p:cNvSpPr>
              <p:nvPr/>
            </p:nvSpPr>
            <p:spPr bwMode="auto">
              <a:xfrm flipV="1">
                <a:off x="64531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799" name="Line 376"/>
              <p:cNvSpPr>
                <a:spLocks noChangeShapeType="1"/>
              </p:cNvSpPr>
              <p:nvPr/>
            </p:nvSpPr>
            <p:spPr bwMode="auto">
              <a:xfrm flipV="1">
                <a:off x="6510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0" name="Line 377"/>
              <p:cNvSpPr>
                <a:spLocks noChangeShapeType="1"/>
              </p:cNvSpPr>
              <p:nvPr/>
            </p:nvSpPr>
            <p:spPr bwMode="auto">
              <a:xfrm flipV="1">
                <a:off x="6546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1" name="Line 378"/>
              <p:cNvSpPr>
                <a:spLocks noChangeShapeType="1"/>
              </p:cNvSpPr>
              <p:nvPr/>
            </p:nvSpPr>
            <p:spPr bwMode="auto">
              <a:xfrm flipV="1">
                <a:off x="6567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2" name="Line 379"/>
              <p:cNvSpPr>
                <a:spLocks noChangeShapeType="1"/>
              </p:cNvSpPr>
              <p:nvPr/>
            </p:nvSpPr>
            <p:spPr bwMode="auto">
              <a:xfrm flipV="1">
                <a:off x="6600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3" name="Line 380"/>
              <p:cNvSpPr>
                <a:spLocks noChangeShapeType="1"/>
              </p:cNvSpPr>
              <p:nvPr/>
            </p:nvSpPr>
            <p:spPr bwMode="auto">
              <a:xfrm flipV="1">
                <a:off x="6634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4" name="Line 381"/>
              <p:cNvSpPr>
                <a:spLocks noChangeShapeType="1"/>
              </p:cNvSpPr>
              <p:nvPr/>
            </p:nvSpPr>
            <p:spPr bwMode="auto">
              <a:xfrm flipV="1">
                <a:off x="6661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5" name="Line 382"/>
              <p:cNvSpPr>
                <a:spLocks noChangeShapeType="1"/>
              </p:cNvSpPr>
              <p:nvPr/>
            </p:nvSpPr>
            <p:spPr bwMode="auto">
              <a:xfrm flipV="1">
                <a:off x="667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6" name="Line 383"/>
              <p:cNvSpPr>
                <a:spLocks noChangeShapeType="1"/>
              </p:cNvSpPr>
              <p:nvPr/>
            </p:nvSpPr>
            <p:spPr bwMode="auto">
              <a:xfrm flipV="1">
                <a:off x="668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7" name="Line 384"/>
              <p:cNvSpPr>
                <a:spLocks noChangeShapeType="1"/>
              </p:cNvSpPr>
              <p:nvPr/>
            </p:nvSpPr>
            <p:spPr bwMode="auto">
              <a:xfrm flipV="1">
                <a:off x="6704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8" name="Line 385"/>
              <p:cNvSpPr>
                <a:spLocks noChangeShapeType="1"/>
              </p:cNvSpPr>
              <p:nvPr/>
            </p:nvSpPr>
            <p:spPr bwMode="auto">
              <a:xfrm flipV="1">
                <a:off x="6726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09" name="Line 386"/>
              <p:cNvSpPr>
                <a:spLocks noChangeShapeType="1"/>
              </p:cNvSpPr>
              <p:nvPr/>
            </p:nvSpPr>
            <p:spPr bwMode="auto">
              <a:xfrm flipV="1">
                <a:off x="6794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0" name="Line 387"/>
              <p:cNvSpPr>
                <a:spLocks noChangeShapeType="1"/>
              </p:cNvSpPr>
              <p:nvPr/>
            </p:nvSpPr>
            <p:spPr bwMode="auto">
              <a:xfrm flipV="1">
                <a:off x="6805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1" name="Line 388"/>
              <p:cNvSpPr>
                <a:spLocks noChangeShapeType="1"/>
              </p:cNvSpPr>
              <p:nvPr/>
            </p:nvSpPr>
            <p:spPr bwMode="auto">
              <a:xfrm flipV="1">
                <a:off x="681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2" name="Line 389"/>
              <p:cNvSpPr>
                <a:spLocks noChangeShapeType="1"/>
              </p:cNvSpPr>
              <p:nvPr/>
            </p:nvSpPr>
            <p:spPr bwMode="auto">
              <a:xfrm flipV="1">
                <a:off x="6829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3" name="Line 390"/>
              <p:cNvSpPr>
                <a:spLocks noChangeShapeType="1"/>
              </p:cNvSpPr>
              <p:nvPr/>
            </p:nvSpPr>
            <p:spPr bwMode="auto">
              <a:xfrm flipV="1">
                <a:off x="6919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4" name="Line 391"/>
              <p:cNvSpPr>
                <a:spLocks noChangeShapeType="1"/>
              </p:cNvSpPr>
              <p:nvPr/>
            </p:nvSpPr>
            <p:spPr bwMode="auto">
              <a:xfrm flipV="1">
                <a:off x="6932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5" name="Line 392"/>
              <p:cNvSpPr>
                <a:spLocks noChangeShapeType="1"/>
              </p:cNvSpPr>
              <p:nvPr/>
            </p:nvSpPr>
            <p:spPr bwMode="auto">
              <a:xfrm flipV="1">
                <a:off x="69897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6" name="Line 393"/>
              <p:cNvSpPr>
                <a:spLocks noChangeShapeType="1"/>
              </p:cNvSpPr>
              <p:nvPr/>
            </p:nvSpPr>
            <p:spPr bwMode="auto">
              <a:xfrm flipV="1">
                <a:off x="70008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7" name="Line 394"/>
              <p:cNvSpPr>
                <a:spLocks noChangeShapeType="1"/>
              </p:cNvSpPr>
              <p:nvPr/>
            </p:nvSpPr>
            <p:spPr bwMode="auto">
              <a:xfrm flipV="1">
                <a:off x="7011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8" name="Line 395"/>
              <p:cNvSpPr>
                <a:spLocks noChangeShapeType="1"/>
              </p:cNvSpPr>
              <p:nvPr/>
            </p:nvSpPr>
            <p:spPr bwMode="auto">
              <a:xfrm flipV="1">
                <a:off x="7034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19" name="Line 396"/>
              <p:cNvSpPr>
                <a:spLocks noChangeShapeType="1"/>
              </p:cNvSpPr>
              <p:nvPr/>
            </p:nvSpPr>
            <p:spPr bwMode="auto">
              <a:xfrm flipV="1">
                <a:off x="70469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0" name="Line 397"/>
              <p:cNvSpPr>
                <a:spLocks noChangeShapeType="1"/>
              </p:cNvSpPr>
              <p:nvPr/>
            </p:nvSpPr>
            <p:spPr bwMode="auto">
              <a:xfrm flipV="1">
                <a:off x="7056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1" name="Line 398"/>
              <p:cNvSpPr>
                <a:spLocks noChangeShapeType="1"/>
              </p:cNvSpPr>
              <p:nvPr/>
            </p:nvSpPr>
            <p:spPr bwMode="auto">
              <a:xfrm flipV="1">
                <a:off x="70675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2" name="Line 399"/>
              <p:cNvSpPr>
                <a:spLocks noChangeShapeType="1"/>
              </p:cNvSpPr>
              <p:nvPr/>
            </p:nvSpPr>
            <p:spPr bwMode="auto">
              <a:xfrm flipV="1">
                <a:off x="710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3" name="Line 400"/>
              <p:cNvSpPr>
                <a:spLocks noChangeShapeType="1"/>
              </p:cNvSpPr>
              <p:nvPr/>
            </p:nvSpPr>
            <p:spPr bwMode="auto">
              <a:xfrm flipV="1">
                <a:off x="7126288"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4" name="Line 401"/>
              <p:cNvSpPr>
                <a:spLocks noChangeShapeType="1"/>
              </p:cNvSpPr>
              <p:nvPr/>
            </p:nvSpPr>
            <p:spPr bwMode="auto">
              <a:xfrm flipV="1">
                <a:off x="71374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5" name="Line 402"/>
              <p:cNvSpPr>
                <a:spLocks noChangeShapeType="1"/>
              </p:cNvSpPr>
              <p:nvPr/>
            </p:nvSpPr>
            <p:spPr bwMode="auto">
              <a:xfrm flipV="1">
                <a:off x="714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6" name="Line 403"/>
              <p:cNvSpPr>
                <a:spLocks noChangeShapeType="1"/>
              </p:cNvSpPr>
              <p:nvPr/>
            </p:nvSpPr>
            <p:spPr bwMode="auto">
              <a:xfrm flipV="1">
                <a:off x="721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7" name="Line 404"/>
              <p:cNvSpPr>
                <a:spLocks noChangeShapeType="1"/>
              </p:cNvSpPr>
              <p:nvPr/>
            </p:nvSpPr>
            <p:spPr bwMode="auto">
              <a:xfrm flipV="1">
                <a:off x="7227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8" name="Line 405"/>
              <p:cNvSpPr>
                <a:spLocks noChangeShapeType="1"/>
              </p:cNvSpPr>
              <p:nvPr/>
            </p:nvSpPr>
            <p:spPr bwMode="auto">
              <a:xfrm flipV="1">
                <a:off x="7239000"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29" name="Line 406"/>
              <p:cNvSpPr>
                <a:spLocks noChangeShapeType="1"/>
              </p:cNvSpPr>
              <p:nvPr/>
            </p:nvSpPr>
            <p:spPr bwMode="auto">
              <a:xfrm flipV="1">
                <a:off x="7250113" y="5775325"/>
                <a:ext cx="0" cy="2270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0" name="Line 407"/>
              <p:cNvSpPr>
                <a:spLocks noChangeShapeType="1"/>
              </p:cNvSpPr>
              <p:nvPr/>
            </p:nvSpPr>
            <p:spPr bwMode="auto">
              <a:xfrm flipV="1">
                <a:off x="7261225" y="5873750"/>
                <a:ext cx="0" cy="1285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1" name="Line 408"/>
              <p:cNvSpPr>
                <a:spLocks noChangeShapeType="1"/>
              </p:cNvSpPr>
              <p:nvPr/>
            </p:nvSpPr>
            <p:spPr bwMode="auto">
              <a:xfrm flipV="1">
                <a:off x="7272338"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2" name="Line 409"/>
              <p:cNvSpPr>
                <a:spLocks noChangeShapeType="1"/>
              </p:cNvSpPr>
              <p:nvPr/>
            </p:nvSpPr>
            <p:spPr bwMode="auto">
              <a:xfrm flipV="1">
                <a:off x="728503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3" name="Line 410"/>
              <p:cNvSpPr>
                <a:spLocks noChangeShapeType="1"/>
              </p:cNvSpPr>
              <p:nvPr/>
            </p:nvSpPr>
            <p:spPr bwMode="auto">
              <a:xfrm flipV="1">
                <a:off x="7364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4" name="Line 411"/>
              <p:cNvSpPr>
                <a:spLocks noChangeShapeType="1"/>
              </p:cNvSpPr>
              <p:nvPr/>
            </p:nvSpPr>
            <p:spPr bwMode="auto">
              <a:xfrm flipV="1">
                <a:off x="7375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5" name="Line 412"/>
              <p:cNvSpPr>
                <a:spLocks noChangeShapeType="1"/>
              </p:cNvSpPr>
              <p:nvPr/>
            </p:nvSpPr>
            <p:spPr bwMode="auto">
              <a:xfrm flipV="1">
                <a:off x="7386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6" name="Line 413"/>
              <p:cNvSpPr>
                <a:spLocks noChangeShapeType="1"/>
              </p:cNvSpPr>
              <p:nvPr/>
            </p:nvSpPr>
            <p:spPr bwMode="auto">
              <a:xfrm flipV="1">
                <a:off x="7432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7" name="Line 414"/>
              <p:cNvSpPr>
                <a:spLocks noChangeShapeType="1"/>
              </p:cNvSpPr>
              <p:nvPr/>
            </p:nvSpPr>
            <p:spPr bwMode="auto">
              <a:xfrm flipV="1">
                <a:off x="7683500" y="5951538"/>
                <a:ext cx="0" cy="5080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8" name="Line 415"/>
              <p:cNvSpPr>
                <a:spLocks noChangeShapeType="1"/>
              </p:cNvSpPr>
              <p:nvPr/>
            </p:nvSpPr>
            <p:spPr bwMode="auto">
              <a:xfrm flipV="1">
                <a:off x="7694613" y="5981700"/>
                <a:ext cx="0" cy="206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39" name="Line 416"/>
              <p:cNvSpPr>
                <a:spLocks noChangeShapeType="1"/>
              </p:cNvSpPr>
              <p:nvPr/>
            </p:nvSpPr>
            <p:spPr bwMode="auto">
              <a:xfrm flipV="1">
                <a:off x="7762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0" name="Line 417"/>
              <p:cNvSpPr>
                <a:spLocks noChangeShapeType="1"/>
              </p:cNvSpPr>
              <p:nvPr/>
            </p:nvSpPr>
            <p:spPr bwMode="auto">
              <a:xfrm flipV="1">
                <a:off x="7786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1" name="Line 418"/>
              <p:cNvSpPr>
                <a:spLocks noChangeShapeType="1"/>
              </p:cNvSpPr>
              <p:nvPr/>
            </p:nvSpPr>
            <p:spPr bwMode="auto">
              <a:xfrm flipV="1">
                <a:off x="8058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2" name="Line 419"/>
              <p:cNvSpPr>
                <a:spLocks noChangeShapeType="1"/>
              </p:cNvSpPr>
              <p:nvPr/>
            </p:nvSpPr>
            <p:spPr bwMode="auto">
              <a:xfrm flipV="1">
                <a:off x="8172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3" name="Line 420"/>
              <p:cNvSpPr>
                <a:spLocks noChangeShapeType="1"/>
              </p:cNvSpPr>
              <p:nvPr/>
            </p:nvSpPr>
            <p:spPr bwMode="auto">
              <a:xfrm flipV="1">
                <a:off x="827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4" name="Line 421"/>
              <p:cNvSpPr>
                <a:spLocks noChangeShapeType="1"/>
              </p:cNvSpPr>
              <p:nvPr/>
            </p:nvSpPr>
            <p:spPr bwMode="auto">
              <a:xfrm flipV="1">
                <a:off x="8513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5" name="Line 422"/>
              <p:cNvSpPr>
                <a:spLocks noChangeShapeType="1"/>
              </p:cNvSpPr>
              <p:nvPr/>
            </p:nvSpPr>
            <p:spPr bwMode="auto">
              <a:xfrm>
                <a:off x="5292725"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6" name="Line 423"/>
              <p:cNvSpPr>
                <a:spLocks noChangeShapeType="1"/>
              </p:cNvSpPr>
              <p:nvPr/>
            </p:nvSpPr>
            <p:spPr bwMode="auto">
              <a:xfrm>
                <a:off x="3492500"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7" name="Line 424"/>
              <p:cNvSpPr>
                <a:spLocks noChangeShapeType="1"/>
              </p:cNvSpPr>
              <p:nvPr/>
            </p:nvSpPr>
            <p:spPr bwMode="auto">
              <a:xfrm>
                <a:off x="168433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8" name="Line 425"/>
              <p:cNvSpPr>
                <a:spLocks noChangeShapeType="1"/>
              </p:cNvSpPr>
              <p:nvPr/>
            </p:nvSpPr>
            <p:spPr bwMode="auto">
              <a:xfrm>
                <a:off x="1033463" y="6010275"/>
                <a:ext cx="0" cy="2381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49" name="Line 426"/>
              <p:cNvSpPr>
                <a:spLocks noChangeShapeType="1"/>
              </p:cNvSpPr>
              <p:nvPr/>
            </p:nvSpPr>
            <p:spPr bwMode="auto">
              <a:xfrm>
                <a:off x="710088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50" name="Line 427"/>
              <p:cNvSpPr>
                <a:spLocks noChangeShapeType="1"/>
              </p:cNvSpPr>
              <p:nvPr/>
            </p:nvSpPr>
            <p:spPr bwMode="auto">
              <a:xfrm>
                <a:off x="828675" y="3028950"/>
                <a:ext cx="204787"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51" name="Line 428"/>
              <p:cNvSpPr>
                <a:spLocks noChangeShapeType="1"/>
              </p:cNvSpPr>
              <p:nvPr/>
            </p:nvSpPr>
            <p:spPr bwMode="auto">
              <a:xfrm>
                <a:off x="812800" y="6019800"/>
                <a:ext cx="206375"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52" name="Line 429"/>
              <p:cNvSpPr>
                <a:spLocks noChangeShapeType="1"/>
              </p:cNvSpPr>
              <p:nvPr/>
            </p:nvSpPr>
            <p:spPr bwMode="auto">
              <a:xfrm>
                <a:off x="1035050" y="5972175"/>
                <a:ext cx="0" cy="1349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53" name="Line 430"/>
              <p:cNvSpPr>
                <a:spLocks noChangeShapeType="1"/>
              </p:cNvSpPr>
              <p:nvPr/>
            </p:nvSpPr>
            <p:spPr bwMode="auto">
              <a:xfrm>
                <a:off x="1022350" y="6019800"/>
                <a:ext cx="8013700"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54" name="Line 431"/>
              <p:cNvSpPr>
                <a:spLocks noChangeShapeType="1"/>
              </p:cNvSpPr>
              <p:nvPr/>
            </p:nvSpPr>
            <p:spPr bwMode="auto">
              <a:xfrm flipV="1">
                <a:off x="1035050" y="3033713"/>
                <a:ext cx="0" cy="30067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8855" name="Rectangle 432"/>
              <p:cNvSpPr>
                <a:spLocks noChangeArrowheads="1"/>
              </p:cNvSpPr>
              <p:nvPr/>
            </p:nvSpPr>
            <p:spPr bwMode="auto">
              <a:xfrm rot="-5400000">
                <a:off x="-493403" y="4451615"/>
                <a:ext cx="2247282" cy="339196"/>
              </a:xfrm>
              <a:prstGeom prst="rect">
                <a:avLst/>
              </a:prstGeom>
              <a:noFill/>
              <a:ln w="9525">
                <a:noFill/>
                <a:miter lim="800000"/>
                <a:headEnd/>
                <a:tailEnd/>
              </a:ln>
            </p:spPr>
            <p:txBody>
              <a:bodyPr wrap="none" lIns="92075" tIns="46038" rIns="92075" bIns="46038">
                <a:spAutoFit/>
              </a:bodyPr>
              <a:lstStyle/>
              <a:p>
                <a:pPr algn="l" eaLnBrk="1" hangingPunct="1"/>
                <a:r>
                  <a:rPr lang="en-US" sz="1600" b="0">
                    <a:solidFill>
                      <a:srgbClr val="FFFFFF"/>
                    </a:solidFill>
                    <a:latin typeface="Arial" charset="0"/>
                  </a:rPr>
                  <a:t>% Relative Abundance</a:t>
                </a:r>
              </a:p>
            </p:txBody>
          </p:sp>
          <p:sp>
            <p:nvSpPr>
              <p:cNvPr id="18856" name="Rectangle 433"/>
              <p:cNvSpPr>
                <a:spLocks noChangeArrowheads="1"/>
              </p:cNvSpPr>
              <p:nvPr/>
            </p:nvSpPr>
            <p:spPr bwMode="auto">
              <a:xfrm>
                <a:off x="300038" y="2916238"/>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a:t>
                </a:r>
              </a:p>
            </p:txBody>
          </p:sp>
          <p:sp>
            <p:nvSpPr>
              <p:cNvPr id="18857" name="Rectangle 434"/>
              <p:cNvSpPr>
                <a:spLocks noChangeArrowheads="1"/>
              </p:cNvSpPr>
              <p:nvPr/>
            </p:nvSpPr>
            <p:spPr bwMode="auto">
              <a:xfrm>
                <a:off x="490538" y="5888038"/>
                <a:ext cx="3127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0</a:t>
                </a:r>
              </a:p>
            </p:txBody>
          </p:sp>
          <p:sp>
            <p:nvSpPr>
              <p:cNvPr id="18858" name="Rectangle 435"/>
              <p:cNvSpPr>
                <a:spLocks noChangeArrowheads="1"/>
              </p:cNvSpPr>
              <p:nvPr/>
            </p:nvSpPr>
            <p:spPr bwMode="auto">
              <a:xfrm>
                <a:off x="13350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250</a:t>
                </a:r>
              </a:p>
            </p:txBody>
          </p:sp>
          <p:sp>
            <p:nvSpPr>
              <p:cNvPr id="18859" name="Rectangle 436"/>
              <p:cNvSpPr>
                <a:spLocks noChangeArrowheads="1"/>
              </p:cNvSpPr>
              <p:nvPr/>
            </p:nvSpPr>
            <p:spPr bwMode="auto">
              <a:xfrm>
                <a:off x="3143250"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500</a:t>
                </a:r>
              </a:p>
            </p:txBody>
          </p:sp>
          <p:sp>
            <p:nvSpPr>
              <p:cNvPr id="18860" name="Rectangle 437"/>
              <p:cNvSpPr>
                <a:spLocks noChangeArrowheads="1"/>
              </p:cNvSpPr>
              <p:nvPr/>
            </p:nvSpPr>
            <p:spPr bwMode="auto">
              <a:xfrm>
                <a:off x="49418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750</a:t>
                </a:r>
              </a:p>
            </p:txBody>
          </p:sp>
          <p:sp>
            <p:nvSpPr>
              <p:cNvPr id="18861" name="Rectangle 438"/>
              <p:cNvSpPr>
                <a:spLocks noChangeArrowheads="1"/>
              </p:cNvSpPr>
              <p:nvPr/>
            </p:nvSpPr>
            <p:spPr bwMode="auto">
              <a:xfrm>
                <a:off x="6662738" y="6108700"/>
                <a:ext cx="692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1000</a:t>
                </a:r>
              </a:p>
            </p:txBody>
          </p:sp>
          <p:sp>
            <p:nvSpPr>
              <p:cNvPr id="18862" name="Rectangle 450"/>
              <p:cNvSpPr>
                <a:spLocks noChangeArrowheads="1"/>
              </p:cNvSpPr>
              <p:nvPr/>
            </p:nvSpPr>
            <p:spPr bwMode="auto">
              <a:xfrm>
                <a:off x="3568700" y="4081463"/>
                <a:ext cx="11255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[M+2H]</a:t>
                </a:r>
                <a:r>
                  <a:rPr lang="en-US" sz="1800" b="0" baseline="30000">
                    <a:solidFill>
                      <a:srgbClr val="FFFFFF"/>
                    </a:solidFill>
                    <a:latin typeface="Arial" charset="0"/>
                  </a:rPr>
                  <a:t>2+</a:t>
                </a:r>
              </a:p>
            </p:txBody>
          </p:sp>
        </p:grpSp>
        <p:sp>
          <p:nvSpPr>
            <p:cNvPr id="18447" name="Rectangle 443"/>
            <p:cNvSpPr>
              <a:spLocks noChangeArrowheads="1"/>
            </p:cNvSpPr>
            <p:nvPr/>
          </p:nvSpPr>
          <p:spPr bwMode="auto">
            <a:xfrm>
              <a:off x="5105400" y="26543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762</a:t>
              </a:r>
              <a:endParaRPr lang="en-US" sz="1800" b="0" baseline="-25000">
                <a:solidFill>
                  <a:srgbClr val="FFFF00"/>
                </a:solidFill>
                <a:latin typeface="Arial" charset="0"/>
              </a:endParaRPr>
            </a:p>
          </p:txBody>
        </p:sp>
        <p:sp>
          <p:nvSpPr>
            <p:cNvPr id="18448" name="Rectangle 439"/>
            <p:cNvSpPr>
              <a:spLocks noChangeArrowheads="1"/>
            </p:cNvSpPr>
            <p:nvPr/>
          </p:nvSpPr>
          <p:spPr bwMode="auto">
            <a:xfrm>
              <a:off x="1368425" y="52022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260</a:t>
              </a:r>
              <a:endParaRPr lang="en-US" sz="1800" b="0" baseline="-25000">
                <a:solidFill>
                  <a:srgbClr val="FFFF00"/>
                </a:solidFill>
                <a:latin typeface="Arial" charset="0"/>
              </a:endParaRPr>
            </a:p>
          </p:txBody>
        </p:sp>
        <p:sp>
          <p:nvSpPr>
            <p:cNvPr id="18449" name="Rectangle 440"/>
            <p:cNvSpPr>
              <a:spLocks noChangeArrowheads="1"/>
            </p:cNvSpPr>
            <p:nvPr/>
          </p:nvSpPr>
          <p:spPr bwMode="auto">
            <a:xfrm>
              <a:off x="2235200" y="52324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389</a:t>
              </a:r>
              <a:endParaRPr lang="en-US" sz="1800" b="0" baseline="-25000">
                <a:solidFill>
                  <a:srgbClr val="FFFF00"/>
                </a:solidFill>
                <a:latin typeface="Arial" charset="0"/>
              </a:endParaRPr>
            </a:p>
          </p:txBody>
        </p:sp>
        <p:sp>
          <p:nvSpPr>
            <p:cNvPr id="18450" name="Rectangle 441"/>
            <p:cNvSpPr>
              <a:spLocks noChangeArrowheads="1"/>
            </p:cNvSpPr>
            <p:nvPr/>
          </p:nvSpPr>
          <p:spPr bwMode="auto">
            <a:xfrm>
              <a:off x="3086100" y="5334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504</a:t>
              </a:r>
              <a:endParaRPr lang="en-US" sz="1800" b="0" baseline="-25000">
                <a:solidFill>
                  <a:srgbClr val="FFFF00"/>
                </a:solidFill>
                <a:latin typeface="Arial" charset="0"/>
              </a:endParaRPr>
            </a:p>
          </p:txBody>
        </p:sp>
        <p:sp>
          <p:nvSpPr>
            <p:cNvPr id="18451" name="Rectangle 442"/>
            <p:cNvSpPr>
              <a:spLocks noChangeArrowheads="1"/>
            </p:cNvSpPr>
            <p:nvPr/>
          </p:nvSpPr>
          <p:spPr bwMode="auto">
            <a:xfrm>
              <a:off x="4165600" y="471487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633</a:t>
              </a:r>
              <a:endParaRPr lang="en-US" sz="1800" b="0" baseline="-25000">
                <a:solidFill>
                  <a:srgbClr val="FFFF00"/>
                </a:solidFill>
                <a:latin typeface="Arial" charset="0"/>
              </a:endParaRPr>
            </a:p>
          </p:txBody>
        </p:sp>
        <p:sp>
          <p:nvSpPr>
            <p:cNvPr id="18452" name="Rectangle 444"/>
            <p:cNvSpPr>
              <a:spLocks noChangeArrowheads="1"/>
            </p:cNvSpPr>
            <p:nvPr/>
          </p:nvSpPr>
          <p:spPr bwMode="auto">
            <a:xfrm>
              <a:off x="5930900" y="361632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875</a:t>
              </a:r>
              <a:endParaRPr lang="en-US" sz="1800" b="0" baseline="-25000">
                <a:solidFill>
                  <a:srgbClr val="FFFF00"/>
                </a:solidFill>
                <a:latin typeface="Arial" charset="0"/>
              </a:endParaRPr>
            </a:p>
          </p:txBody>
        </p:sp>
        <p:sp>
          <p:nvSpPr>
            <p:cNvPr id="18453" name="Rectangle 445"/>
            <p:cNvSpPr>
              <a:spLocks noChangeArrowheads="1"/>
            </p:cNvSpPr>
            <p:nvPr/>
          </p:nvSpPr>
          <p:spPr bwMode="auto">
            <a:xfrm>
              <a:off x="1676400" y="4875213"/>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292</a:t>
              </a:r>
              <a:endParaRPr lang="en-US" sz="1800" b="0" baseline="-25000">
                <a:solidFill>
                  <a:srgbClr val="FF0066"/>
                </a:solidFill>
                <a:latin typeface="Arial" charset="0"/>
              </a:endParaRPr>
            </a:p>
          </p:txBody>
        </p:sp>
        <p:sp>
          <p:nvSpPr>
            <p:cNvPr id="18454" name="Rectangle 446"/>
            <p:cNvSpPr>
              <a:spLocks noChangeArrowheads="1"/>
            </p:cNvSpPr>
            <p:nvPr/>
          </p:nvSpPr>
          <p:spPr bwMode="auto">
            <a:xfrm>
              <a:off x="2517775" y="5029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405</a:t>
              </a:r>
              <a:endParaRPr lang="en-US" sz="1800" b="0" baseline="-25000">
                <a:solidFill>
                  <a:srgbClr val="FF0066"/>
                </a:solidFill>
                <a:latin typeface="Arial" charset="0"/>
              </a:endParaRPr>
            </a:p>
          </p:txBody>
        </p:sp>
        <p:sp>
          <p:nvSpPr>
            <p:cNvPr id="18455" name="Rectangle 447"/>
            <p:cNvSpPr>
              <a:spLocks noChangeArrowheads="1"/>
            </p:cNvSpPr>
            <p:nvPr/>
          </p:nvSpPr>
          <p:spPr bwMode="auto">
            <a:xfrm>
              <a:off x="3467100" y="5156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534</a:t>
              </a:r>
              <a:endParaRPr lang="en-US" sz="1800" b="0" baseline="-25000">
                <a:solidFill>
                  <a:srgbClr val="FF0066"/>
                </a:solidFill>
                <a:latin typeface="Arial" charset="0"/>
              </a:endParaRPr>
            </a:p>
          </p:txBody>
        </p:sp>
        <p:sp>
          <p:nvSpPr>
            <p:cNvPr id="18456" name="Rectangle 448"/>
            <p:cNvSpPr>
              <a:spLocks noChangeArrowheads="1"/>
            </p:cNvSpPr>
            <p:nvPr/>
          </p:nvSpPr>
          <p:spPr bwMode="auto">
            <a:xfrm>
              <a:off x="6210300" y="5461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907</a:t>
              </a:r>
              <a:endParaRPr lang="en-US" sz="1800" b="0" baseline="-25000">
                <a:solidFill>
                  <a:srgbClr val="FF0066"/>
                </a:solidFill>
                <a:latin typeface="Arial" charset="0"/>
              </a:endParaRPr>
            </a:p>
          </p:txBody>
        </p:sp>
        <p:sp>
          <p:nvSpPr>
            <p:cNvPr id="18457" name="Rectangle 449"/>
            <p:cNvSpPr>
              <a:spLocks noChangeArrowheads="1"/>
            </p:cNvSpPr>
            <p:nvPr/>
          </p:nvSpPr>
          <p:spPr bwMode="auto">
            <a:xfrm>
              <a:off x="6654800" y="54610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1020</a:t>
              </a:r>
              <a:endParaRPr lang="en-US" sz="1800" b="0" baseline="-25000">
                <a:solidFill>
                  <a:srgbClr val="FF0066"/>
                </a:solidFill>
                <a:latin typeface="Arial" charset="0"/>
              </a:endParaRPr>
            </a:p>
          </p:txBody>
        </p:sp>
        <p:sp>
          <p:nvSpPr>
            <p:cNvPr id="18458" name="Rectangle 451"/>
            <p:cNvSpPr>
              <a:spLocks noChangeArrowheads="1"/>
            </p:cNvSpPr>
            <p:nvPr/>
          </p:nvSpPr>
          <p:spPr bwMode="auto">
            <a:xfrm>
              <a:off x="4419600" y="54816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663</a:t>
              </a:r>
              <a:endParaRPr lang="en-US" sz="1800" b="0" baseline="-25000">
                <a:solidFill>
                  <a:srgbClr val="FF0066"/>
                </a:solidFill>
                <a:latin typeface="Arial" charset="0"/>
              </a:endParaRPr>
            </a:p>
          </p:txBody>
        </p:sp>
        <p:sp>
          <p:nvSpPr>
            <p:cNvPr id="18459" name="Rectangle 452"/>
            <p:cNvSpPr>
              <a:spLocks noChangeArrowheads="1"/>
            </p:cNvSpPr>
            <p:nvPr/>
          </p:nvSpPr>
          <p:spPr bwMode="auto">
            <a:xfrm>
              <a:off x="5357813" y="5537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778</a:t>
              </a:r>
              <a:endParaRPr lang="en-US" sz="1800" b="0" baseline="-25000">
                <a:solidFill>
                  <a:srgbClr val="FF0066"/>
                </a:solidFill>
                <a:latin typeface="Arial" charset="0"/>
              </a:endParaRPr>
            </a:p>
          </p:txBody>
        </p:sp>
        <p:sp>
          <p:nvSpPr>
            <p:cNvPr id="18460" name="Rectangle 453"/>
            <p:cNvSpPr>
              <a:spLocks noChangeArrowheads="1"/>
            </p:cNvSpPr>
            <p:nvPr/>
          </p:nvSpPr>
          <p:spPr bwMode="auto">
            <a:xfrm>
              <a:off x="7567613" y="55372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1080</a:t>
              </a:r>
              <a:endParaRPr lang="en-US" sz="1800" b="0" baseline="-25000">
                <a:solidFill>
                  <a:srgbClr val="FFFF00"/>
                </a:solidFill>
                <a:latin typeface="Arial" charset="0"/>
              </a:endParaRPr>
            </a:p>
          </p:txBody>
        </p:sp>
        <p:sp>
          <p:nvSpPr>
            <p:cNvPr id="18461" name="Rectangle 454"/>
            <p:cNvSpPr>
              <a:spLocks noChangeArrowheads="1"/>
            </p:cNvSpPr>
            <p:nvPr/>
          </p:nvSpPr>
          <p:spPr bwMode="auto">
            <a:xfrm>
              <a:off x="6934200" y="51816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1022</a:t>
              </a:r>
              <a:endParaRPr lang="en-US" sz="1800" b="0" baseline="-25000">
                <a:solidFill>
                  <a:srgbClr val="FFFF00"/>
                </a:solidFill>
                <a:latin typeface="Arial" charset="0"/>
              </a:endParaRPr>
            </a:p>
          </p:txBody>
        </p:sp>
      </p:grpSp>
      <p:sp>
        <p:nvSpPr>
          <p:cNvPr id="18438" name="Oval 1296"/>
          <p:cNvSpPr>
            <a:spLocks noChangeArrowheads="1"/>
          </p:cNvSpPr>
          <p:nvPr/>
        </p:nvSpPr>
        <p:spPr bwMode="auto">
          <a:xfrm>
            <a:off x="5105400" y="2590800"/>
            <a:ext cx="533400" cy="533400"/>
          </a:xfrm>
          <a:prstGeom prst="ellipse">
            <a:avLst/>
          </a:prstGeom>
          <a:noFill/>
          <a:ln w="25400" algn="ctr">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39" name="Oval 1297"/>
          <p:cNvSpPr>
            <a:spLocks noChangeArrowheads="1"/>
          </p:cNvSpPr>
          <p:nvPr/>
        </p:nvSpPr>
        <p:spPr bwMode="auto">
          <a:xfrm>
            <a:off x="2552700" y="4953000"/>
            <a:ext cx="533400" cy="533400"/>
          </a:xfrm>
          <a:prstGeom prst="ellipse">
            <a:avLst/>
          </a:prstGeom>
          <a:noFill/>
          <a:ln w="25400" algn="ctr">
            <a:solidFill>
              <a:srgbClr val="FF0066"/>
            </a:solidFill>
            <a:round/>
            <a:headEnd/>
            <a:tailEnd/>
          </a:ln>
        </p:spPr>
        <p:txBody>
          <a:bodyPr/>
          <a:lstStyle/>
          <a:p>
            <a:pPr algn="l" eaLnBrk="1" hangingPunct="1"/>
            <a:endParaRPr lang="en-US" sz="2800" b="0">
              <a:solidFill>
                <a:srgbClr val="FFFF00"/>
              </a:solidFill>
              <a:latin typeface="Arial" charset="0"/>
            </a:endParaRPr>
          </a:p>
        </p:txBody>
      </p:sp>
      <p:sp>
        <p:nvSpPr>
          <p:cNvPr id="18440" name="Oval 1296"/>
          <p:cNvSpPr>
            <a:spLocks noChangeArrowheads="1"/>
          </p:cNvSpPr>
          <p:nvPr/>
        </p:nvSpPr>
        <p:spPr bwMode="auto">
          <a:xfrm>
            <a:off x="5943600" y="3505200"/>
            <a:ext cx="533400" cy="533400"/>
          </a:xfrm>
          <a:prstGeom prst="ellipse">
            <a:avLst/>
          </a:prstGeom>
          <a:noFill/>
          <a:ln w="25400" algn="ctr">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8441" name="Oval 1297"/>
          <p:cNvSpPr>
            <a:spLocks noChangeArrowheads="1"/>
          </p:cNvSpPr>
          <p:nvPr/>
        </p:nvSpPr>
        <p:spPr bwMode="auto">
          <a:xfrm>
            <a:off x="1676400" y="4800600"/>
            <a:ext cx="533400" cy="533400"/>
          </a:xfrm>
          <a:prstGeom prst="ellipse">
            <a:avLst/>
          </a:prstGeom>
          <a:noFill/>
          <a:ln w="25400" algn="ctr">
            <a:solidFill>
              <a:srgbClr val="FF0066"/>
            </a:solidFill>
            <a:round/>
            <a:headEnd/>
            <a:tailEnd/>
          </a:ln>
        </p:spPr>
        <p:txBody>
          <a:bodyPr/>
          <a:lstStyle/>
          <a:p>
            <a:pPr algn="l" eaLnBrk="1" hangingPunct="1"/>
            <a:endParaRPr lang="en-US" sz="2800" b="0">
              <a:solidFill>
                <a:srgbClr val="FFFF00"/>
              </a:solidFill>
              <a:latin typeface="Arial" charset="0"/>
            </a:endParaRPr>
          </a:p>
        </p:txBody>
      </p:sp>
      <p:cxnSp>
        <p:nvCxnSpPr>
          <p:cNvPr id="18442" name="Straight Arrow Connector 467"/>
          <p:cNvCxnSpPr>
            <a:cxnSpLocks noChangeShapeType="1"/>
          </p:cNvCxnSpPr>
          <p:nvPr/>
        </p:nvCxnSpPr>
        <p:spPr bwMode="auto">
          <a:xfrm>
            <a:off x="1981200" y="4495800"/>
            <a:ext cx="685800" cy="1588"/>
          </a:xfrm>
          <a:prstGeom prst="straightConnector1">
            <a:avLst/>
          </a:prstGeom>
          <a:noFill/>
          <a:ln w="25400" algn="ctr">
            <a:solidFill>
              <a:schemeClr val="accent1"/>
            </a:solidFill>
            <a:round/>
            <a:headEnd type="triangle" w="med" len="med"/>
            <a:tailEnd type="triangle" w="med" len="med"/>
          </a:ln>
        </p:spPr>
      </p:cxnSp>
      <p:sp>
        <p:nvSpPr>
          <p:cNvPr id="18443" name="TextBox 468"/>
          <p:cNvSpPr txBox="1">
            <a:spLocks noChangeArrowheads="1"/>
          </p:cNvSpPr>
          <p:nvPr/>
        </p:nvSpPr>
        <p:spPr bwMode="auto">
          <a:xfrm>
            <a:off x="1968500" y="4038600"/>
            <a:ext cx="838200" cy="461963"/>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113</a:t>
            </a:r>
          </a:p>
        </p:txBody>
      </p:sp>
      <p:cxnSp>
        <p:nvCxnSpPr>
          <p:cNvPr id="18444" name="Straight Arrow Connector 469"/>
          <p:cNvCxnSpPr>
            <a:cxnSpLocks noChangeShapeType="1"/>
          </p:cNvCxnSpPr>
          <p:nvPr/>
        </p:nvCxnSpPr>
        <p:spPr bwMode="auto">
          <a:xfrm>
            <a:off x="5575300" y="3276600"/>
            <a:ext cx="685800" cy="1588"/>
          </a:xfrm>
          <a:prstGeom prst="straightConnector1">
            <a:avLst/>
          </a:prstGeom>
          <a:noFill/>
          <a:ln w="25400" algn="ctr">
            <a:solidFill>
              <a:schemeClr val="accent1"/>
            </a:solidFill>
            <a:round/>
            <a:headEnd type="triangle" w="med" len="med"/>
            <a:tailEnd type="triangle" w="med" len="med"/>
          </a:ln>
        </p:spPr>
      </p:cxnSp>
      <p:sp>
        <p:nvSpPr>
          <p:cNvPr id="18445" name="TextBox 470"/>
          <p:cNvSpPr txBox="1">
            <a:spLocks noChangeArrowheads="1"/>
          </p:cNvSpPr>
          <p:nvPr/>
        </p:nvSpPr>
        <p:spPr bwMode="auto">
          <a:xfrm>
            <a:off x="5562600" y="2819400"/>
            <a:ext cx="838200" cy="461963"/>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113</a:t>
            </a:r>
          </a:p>
        </p:txBody>
      </p:sp>
      <p:grpSp>
        <p:nvGrpSpPr>
          <p:cNvPr id="6" name="Group 468"/>
          <p:cNvGrpSpPr>
            <a:grpSpLocks/>
          </p:cNvGrpSpPr>
          <p:nvPr/>
        </p:nvGrpSpPr>
        <p:grpSpPr bwMode="auto">
          <a:xfrm>
            <a:off x="2362200" y="1371600"/>
            <a:ext cx="1041400" cy="1295400"/>
            <a:chOff x="2312" y="864"/>
            <a:chExt cx="656" cy="816"/>
          </a:xfrm>
        </p:grpSpPr>
        <p:sp>
          <p:nvSpPr>
            <p:cNvPr id="471" name="Line 465"/>
            <p:cNvSpPr>
              <a:spLocks noChangeShapeType="1"/>
            </p:cNvSpPr>
            <p:nvPr/>
          </p:nvSpPr>
          <p:spPr bwMode="auto">
            <a:xfrm>
              <a:off x="2640" y="864"/>
              <a:ext cx="0" cy="816"/>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72" name="Line 466"/>
            <p:cNvSpPr>
              <a:spLocks noChangeShapeType="1"/>
            </p:cNvSpPr>
            <p:nvPr/>
          </p:nvSpPr>
          <p:spPr bwMode="auto">
            <a:xfrm>
              <a:off x="2312" y="872"/>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73" name="Line 467"/>
            <p:cNvSpPr>
              <a:spLocks noChangeShapeType="1"/>
            </p:cNvSpPr>
            <p:nvPr/>
          </p:nvSpPr>
          <p:spPr bwMode="auto">
            <a:xfrm>
              <a:off x="2632" y="1674"/>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grpSp>
      <p:sp>
        <p:nvSpPr>
          <p:cNvPr id="474" name="Oval 1296"/>
          <p:cNvSpPr>
            <a:spLocks noChangeArrowheads="1"/>
          </p:cNvSpPr>
          <p:nvPr/>
        </p:nvSpPr>
        <p:spPr bwMode="auto">
          <a:xfrm>
            <a:off x="2994950" y="1729450"/>
            <a:ext cx="376174" cy="422474"/>
          </a:xfrm>
          <a:prstGeom prst="ellipse">
            <a:avLst/>
          </a:prstGeom>
          <a:noFill/>
          <a:ln w="25400" algn="ctr">
            <a:solidFill>
              <a:srgbClr val="FFFFFF"/>
            </a:solidFill>
            <a:round/>
            <a:headEnd/>
            <a:tailEnd/>
          </a:ln>
        </p:spPr>
        <p:txBody>
          <a:bodyPr/>
          <a:lstStyle/>
          <a:p>
            <a:pPr algn="l" eaLnBrk="1" hangingPunct="1"/>
            <a:endParaRPr lang="en-US" sz="2800" b="0">
              <a:solidFill>
                <a:srgbClr val="FFFF00"/>
              </a:solidFill>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0" y="152400"/>
            <a:ext cx="9144000" cy="685800"/>
          </a:xfrm>
          <a:prstGeom prst="rect">
            <a:avLst/>
          </a:prstGeom>
          <a:noFill/>
          <a:ln w="9525">
            <a:noFill/>
            <a:miter lim="800000"/>
            <a:headEnd/>
            <a:tailEnd/>
          </a:ln>
        </p:spPr>
        <p:txBody>
          <a:bodyPr anchor="ctr"/>
          <a:lstStyle/>
          <a:p>
            <a:pPr eaLnBrk="1" hangingPunct="1"/>
            <a:r>
              <a:rPr lang="en-US" sz="3200" b="0">
                <a:solidFill>
                  <a:srgbClr val="FFFF00"/>
                </a:solidFill>
                <a:latin typeface="Arial" charset="0"/>
              </a:rPr>
              <a:t>Peptide Sequencing using Mass Spectrometry </a:t>
            </a:r>
          </a:p>
        </p:txBody>
      </p:sp>
      <p:grpSp>
        <p:nvGrpSpPr>
          <p:cNvPr id="2" name="Group 2"/>
          <p:cNvGrpSpPr>
            <a:grpSpLocks/>
          </p:cNvGrpSpPr>
          <p:nvPr/>
        </p:nvGrpSpPr>
        <p:grpSpPr bwMode="auto">
          <a:xfrm>
            <a:off x="630238" y="1447800"/>
            <a:ext cx="7827962" cy="992188"/>
            <a:chOff x="630238" y="1447800"/>
            <a:chExt cx="7828081" cy="991632"/>
          </a:xfrm>
        </p:grpSpPr>
        <p:sp>
          <p:nvSpPr>
            <p:cNvPr id="19890" name="Text Box 7"/>
            <p:cNvSpPr txBox="1">
              <a:spLocks noChangeArrowheads="1"/>
            </p:cNvSpPr>
            <p:nvPr/>
          </p:nvSpPr>
          <p:spPr bwMode="auto">
            <a:xfrm>
              <a:off x="694690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147</a:t>
              </a:r>
            </a:p>
          </p:txBody>
        </p:sp>
        <p:sp>
          <p:nvSpPr>
            <p:cNvPr id="19891" name="Text Box 8"/>
            <p:cNvSpPr txBox="1">
              <a:spLocks noChangeArrowheads="1"/>
            </p:cNvSpPr>
            <p:nvPr/>
          </p:nvSpPr>
          <p:spPr bwMode="auto">
            <a:xfrm>
              <a:off x="7061200"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K</a:t>
              </a:r>
              <a:endParaRPr lang="en-US" sz="2800" b="0">
                <a:solidFill>
                  <a:srgbClr val="FFFFFF"/>
                </a:solidFill>
                <a:latin typeface="Arial" charset="0"/>
              </a:endParaRPr>
            </a:p>
          </p:txBody>
        </p:sp>
        <p:sp>
          <p:nvSpPr>
            <p:cNvPr id="19892" name="Text Box 9"/>
            <p:cNvSpPr txBox="1">
              <a:spLocks noChangeArrowheads="1"/>
            </p:cNvSpPr>
            <p:nvPr/>
          </p:nvSpPr>
          <p:spPr bwMode="auto">
            <a:xfrm>
              <a:off x="6884988"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1166</a:t>
              </a:r>
            </a:p>
          </p:txBody>
        </p:sp>
        <p:sp>
          <p:nvSpPr>
            <p:cNvPr id="19893" name="Text Box 10"/>
            <p:cNvSpPr txBox="1">
              <a:spLocks noChangeArrowheads="1"/>
            </p:cNvSpPr>
            <p:nvPr/>
          </p:nvSpPr>
          <p:spPr bwMode="auto">
            <a:xfrm>
              <a:off x="6296025"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9894" name="Text Box 11"/>
            <p:cNvSpPr txBox="1">
              <a:spLocks noChangeArrowheads="1"/>
            </p:cNvSpPr>
            <p:nvPr/>
          </p:nvSpPr>
          <p:spPr bwMode="auto">
            <a:xfrm>
              <a:off x="618172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260</a:t>
              </a:r>
            </a:p>
          </p:txBody>
        </p:sp>
        <p:sp>
          <p:nvSpPr>
            <p:cNvPr id="19895" name="Text Box 12"/>
            <p:cNvSpPr txBox="1">
              <a:spLocks noChangeArrowheads="1"/>
            </p:cNvSpPr>
            <p:nvPr/>
          </p:nvSpPr>
          <p:spPr bwMode="auto">
            <a:xfrm>
              <a:off x="6119813" y="14478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1020</a:t>
              </a:r>
            </a:p>
          </p:txBody>
        </p:sp>
        <p:sp>
          <p:nvSpPr>
            <p:cNvPr id="19896" name="Text Box 13"/>
            <p:cNvSpPr txBox="1">
              <a:spLocks noChangeArrowheads="1"/>
            </p:cNvSpPr>
            <p:nvPr/>
          </p:nvSpPr>
          <p:spPr bwMode="auto">
            <a:xfrm>
              <a:off x="55959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9897" name="Text Box 14"/>
            <p:cNvSpPr txBox="1">
              <a:spLocks noChangeArrowheads="1"/>
            </p:cNvSpPr>
            <p:nvPr/>
          </p:nvSpPr>
          <p:spPr bwMode="auto">
            <a:xfrm>
              <a:off x="54800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389</a:t>
              </a:r>
            </a:p>
          </p:txBody>
        </p:sp>
        <p:sp>
          <p:nvSpPr>
            <p:cNvPr id="19898" name="Text Box 15"/>
            <p:cNvSpPr txBox="1">
              <a:spLocks noChangeArrowheads="1"/>
            </p:cNvSpPr>
            <p:nvPr/>
          </p:nvSpPr>
          <p:spPr bwMode="auto">
            <a:xfrm>
              <a:off x="5481638"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907</a:t>
              </a:r>
            </a:p>
          </p:txBody>
        </p:sp>
        <p:sp>
          <p:nvSpPr>
            <p:cNvPr id="19899" name="Text Box 16"/>
            <p:cNvSpPr txBox="1">
              <a:spLocks noChangeArrowheads="1"/>
            </p:cNvSpPr>
            <p:nvPr/>
          </p:nvSpPr>
          <p:spPr bwMode="auto">
            <a:xfrm>
              <a:off x="4957763" y="1758950"/>
              <a:ext cx="3492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D</a:t>
              </a:r>
              <a:endParaRPr lang="en-US" sz="2800" b="0">
                <a:solidFill>
                  <a:srgbClr val="FFFFFF"/>
                </a:solidFill>
                <a:latin typeface="Arial" charset="0"/>
              </a:endParaRPr>
            </a:p>
          </p:txBody>
        </p:sp>
        <p:sp>
          <p:nvSpPr>
            <p:cNvPr id="19900" name="Text Box 17"/>
            <p:cNvSpPr txBox="1">
              <a:spLocks noChangeArrowheads="1"/>
            </p:cNvSpPr>
            <p:nvPr/>
          </p:nvSpPr>
          <p:spPr bwMode="auto">
            <a:xfrm>
              <a:off x="48418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504</a:t>
              </a:r>
            </a:p>
          </p:txBody>
        </p:sp>
        <p:sp>
          <p:nvSpPr>
            <p:cNvPr id="19901" name="Text Box 18"/>
            <p:cNvSpPr txBox="1">
              <a:spLocks noChangeArrowheads="1"/>
            </p:cNvSpPr>
            <p:nvPr/>
          </p:nvSpPr>
          <p:spPr bwMode="auto">
            <a:xfrm>
              <a:off x="4843463"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778</a:t>
              </a:r>
            </a:p>
          </p:txBody>
        </p:sp>
        <p:sp>
          <p:nvSpPr>
            <p:cNvPr id="19902" name="Text Box 19"/>
            <p:cNvSpPr txBox="1">
              <a:spLocks noChangeArrowheads="1"/>
            </p:cNvSpPr>
            <p:nvPr/>
          </p:nvSpPr>
          <p:spPr bwMode="auto">
            <a:xfrm>
              <a:off x="4318000"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9903" name="Text Box 20"/>
            <p:cNvSpPr txBox="1">
              <a:spLocks noChangeArrowheads="1"/>
            </p:cNvSpPr>
            <p:nvPr/>
          </p:nvSpPr>
          <p:spPr bwMode="auto">
            <a:xfrm>
              <a:off x="4202113"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633</a:t>
              </a:r>
            </a:p>
          </p:txBody>
        </p:sp>
        <p:sp>
          <p:nvSpPr>
            <p:cNvPr id="19904" name="Text Box 21"/>
            <p:cNvSpPr txBox="1">
              <a:spLocks noChangeArrowheads="1"/>
            </p:cNvSpPr>
            <p:nvPr/>
          </p:nvSpPr>
          <p:spPr bwMode="auto">
            <a:xfrm>
              <a:off x="42037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663</a:t>
              </a:r>
            </a:p>
          </p:txBody>
        </p:sp>
        <p:sp>
          <p:nvSpPr>
            <p:cNvPr id="19905" name="Text Box 22"/>
            <p:cNvSpPr txBox="1">
              <a:spLocks noChangeArrowheads="1"/>
            </p:cNvSpPr>
            <p:nvPr/>
          </p:nvSpPr>
          <p:spPr bwMode="auto">
            <a:xfrm>
              <a:off x="3678238" y="175895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E</a:t>
              </a:r>
              <a:endParaRPr lang="en-US" sz="2800" b="0">
                <a:solidFill>
                  <a:srgbClr val="FFFFFF"/>
                </a:solidFill>
                <a:latin typeface="Arial" charset="0"/>
              </a:endParaRPr>
            </a:p>
          </p:txBody>
        </p:sp>
        <p:sp>
          <p:nvSpPr>
            <p:cNvPr id="19906" name="Text Box 23"/>
            <p:cNvSpPr txBox="1">
              <a:spLocks noChangeArrowheads="1"/>
            </p:cNvSpPr>
            <p:nvPr/>
          </p:nvSpPr>
          <p:spPr bwMode="auto">
            <a:xfrm>
              <a:off x="3562350"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762</a:t>
              </a:r>
            </a:p>
          </p:txBody>
        </p:sp>
        <p:sp>
          <p:nvSpPr>
            <p:cNvPr id="19907" name="Text Box 24"/>
            <p:cNvSpPr txBox="1">
              <a:spLocks noChangeArrowheads="1"/>
            </p:cNvSpPr>
            <p:nvPr/>
          </p:nvSpPr>
          <p:spPr bwMode="auto">
            <a:xfrm>
              <a:off x="3581400"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534</a:t>
              </a:r>
            </a:p>
          </p:txBody>
        </p:sp>
        <p:sp>
          <p:nvSpPr>
            <p:cNvPr id="19908" name="Text Box 25"/>
            <p:cNvSpPr txBox="1">
              <a:spLocks noChangeArrowheads="1"/>
            </p:cNvSpPr>
            <p:nvPr/>
          </p:nvSpPr>
          <p:spPr bwMode="auto">
            <a:xfrm>
              <a:off x="3040063"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L</a:t>
              </a:r>
              <a:endParaRPr lang="en-US" sz="2800" b="0">
                <a:solidFill>
                  <a:srgbClr val="FFFFFF"/>
                </a:solidFill>
                <a:latin typeface="Arial" charset="0"/>
              </a:endParaRPr>
            </a:p>
          </p:txBody>
        </p:sp>
        <p:sp>
          <p:nvSpPr>
            <p:cNvPr id="19909" name="Text Box 26"/>
            <p:cNvSpPr txBox="1">
              <a:spLocks noChangeArrowheads="1"/>
            </p:cNvSpPr>
            <p:nvPr/>
          </p:nvSpPr>
          <p:spPr bwMode="auto">
            <a:xfrm>
              <a:off x="2924175" y="20701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875</a:t>
              </a:r>
            </a:p>
          </p:txBody>
        </p:sp>
        <p:sp>
          <p:nvSpPr>
            <p:cNvPr id="19910" name="Text Box 27"/>
            <p:cNvSpPr txBox="1">
              <a:spLocks noChangeArrowheads="1"/>
            </p:cNvSpPr>
            <p:nvPr/>
          </p:nvSpPr>
          <p:spPr bwMode="auto">
            <a:xfrm>
              <a:off x="2943225"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405</a:t>
              </a:r>
            </a:p>
          </p:txBody>
        </p:sp>
        <p:sp>
          <p:nvSpPr>
            <p:cNvPr id="19911" name="Text Box 28"/>
            <p:cNvSpPr txBox="1">
              <a:spLocks noChangeArrowheads="1"/>
            </p:cNvSpPr>
            <p:nvPr/>
          </p:nvSpPr>
          <p:spPr bwMode="auto">
            <a:xfrm>
              <a:off x="2336800" y="1758950"/>
              <a:ext cx="3238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F</a:t>
              </a:r>
              <a:endParaRPr lang="en-US" sz="2800" b="0">
                <a:solidFill>
                  <a:srgbClr val="FFFFFF"/>
                </a:solidFill>
                <a:latin typeface="Arial" charset="0"/>
              </a:endParaRPr>
            </a:p>
          </p:txBody>
        </p:sp>
        <p:sp>
          <p:nvSpPr>
            <p:cNvPr id="19912" name="Text Box 29"/>
            <p:cNvSpPr txBox="1">
              <a:spLocks noChangeArrowheads="1"/>
            </p:cNvSpPr>
            <p:nvPr/>
          </p:nvSpPr>
          <p:spPr bwMode="auto">
            <a:xfrm>
              <a:off x="2159000"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1022</a:t>
              </a:r>
            </a:p>
          </p:txBody>
        </p:sp>
        <p:sp>
          <p:nvSpPr>
            <p:cNvPr id="19913" name="Text Box 30"/>
            <p:cNvSpPr txBox="1">
              <a:spLocks noChangeArrowheads="1"/>
            </p:cNvSpPr>
            <p:nvPr/>
          </p:nvSpPr>
          <p:spPr bwMode="auto">
            <a:xfrm>
              <a:off x="2239962"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292</a:t>
              </a:r>
            </a:p>
          </p:txBody>
        </p:sp>
        <p:sp>
          <p:nvSpPr>
            <p:cNvPr id="19914" name="Text Box 31"/>
            <p:cNvSpPr txBox="1">
              <a:spLocks noChangeArrowheads="1"/>
            </p:cNvSpPr>
            <p:nvPr/>
          </p:nvSpPr>
          <p:spPr bwMode="auto">
            <a:xfrm>
              <a:off x="1571625" y="1758950"/>
              <a:ext cx="3619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G</a:t>
              </a:r>
              <a:endParaRPr lang="en-US" sz="2800" b="0">
                <a:solidFill>
                  <a:srgbClr val="FFFFFF"/>
                </a:solidFill>
                <a:latin typeface="Arial" charset="0"/>
              </a:endParaRPr>
            </a:p>
          </p:txBody>
        </p:sp>
        <p:sp>
          <p:nvSpPr>
            <p:cNvPr id="19915" name="Text Box 32"/>
            <p:cNvSpPr txBox="1">
              <a:spLocks noChangeArrowheads="1"/>
            </p:cNvSpPr>
            <p:nvPr/>
          </p:nvSpPr>
          <p:spPr bwMode="auto">
            <a:xfrm>
              <a:off x="1393825"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1080</a:t>
              </a:r>
            </a:p>
          </p:txBody>
        </p:sp>
        <p:sp>
          <p:nvSpPr>
            <p:cNvPr id="19916" name="Text Box 33"/>
            <p:cNvSpPr txBox="1">
              <a:spLocks noChangeArrowheads="1"/>
            </p:cNvSpPr>
            <p:nvPr/>
          </p:nvSpPr>
          <p:spPr bwMode="auto">
            <a:xfrm>
              <a:off x="1474787" y="1447800"/>
              <a:ext cx="565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145</a:t>
              </a:r>
            </a:p>
          </p:txBody>
        </p:sp>
        <p:sp>
          <p:nvSpPr>
            <p:cNvPr id="19917" name="Text Box 34"/>
            <p:cNvSpPr txBox="1">
              <a:spLocks noChangeArrowheads="1"/>
            </p:cNvSpPr>
            <p:nvPr/>
          </p:nvSpPr>
          <p:spPr bwMode="auto">
            <a:xfrm>
              <a:off x="808038" y="1752600"/>
              <a:ext cx="3365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FF"/>
                  </a:solidFill>
                  <a:latin typeface="Arial" charset="0"/>
                </a:rPr>
                <a:t>S</a:t>
              </a:r>
              <a:endParaRPr lang="en-US" sz="2800" b="0">
                <a:solidFill>
                  <a:srgbClr val="FFFFFF"/>
                </a:solidFill>
                <a:latin typeface="Arial" charset="0"/>
              </a:endParaRPr>
            </a:p>
          </p:txBody>
        </p:sp>
        <p:sp>
          <p:nvSpPr>
            <p:cNvPr id="19918" name="Text Box 35"/>
            <p:cNvSpPr txBox="1">
              <a:spLocks noChangeArrowheads="1"/>
            </p:cNvSpPr>
            <p:nvPr/>
          </p:nvSpPr>
          <p:spPr bwMode="auto">
            <a:xfrm>
              <a:off x="630238" y="2070100"/>
              <a:ext cx="692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1166</a:t>
              </a:r>
            </a:p>
          </p:txBody>
        </p:sp>
        <p:sp>
          <p:nvSpPr>
            <p:cNvPr id="19919" name="Text Box 36"/>
            <p:cNvSpPr txBox="1">
              <a:spLocks noChangeArrowheads="1"/>
            </p:cNvSpPr>
            <p:nvPr/>
          </p:nvSpPr>
          <p:spPr bwMode="auto">
            <a:xfrm>
              <a:off x="774700" y="1447800"/>
              <a:ext cx="438150" cy="366713"/>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88</a:t>
              </a:r>
            </a:p>
          </p:txBody>
        </p:sp>
        <p:sp>
          <p:nvSpPr>
            <p:cNvPr id="19920" name="Text Box 37"/>
            <p:cNvSpPr txBox="1">
              <a:spLocks noChangeArrowheads="1"/>
            </p:cNvSpPr>
            <p:nvPr/>
          </p:nvSpPr>
          <p:spPr bwMode="auto">
            <a:xfrm>
              <a:off x="7650163" y="2070100"/>
              <a:ext cx="787395"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FF00"/>
                  </a:solidFill>
                  <a:latin typeface="Arial" charset="0"/>
                </a:rPr>
                <a:t>y ions</a:t>
              </a:r>
            </a:p>
          </p:txBody>
        </p:sp>
        <p:sp>
          <p:nvSpPr>
            <p:cNvPr id="19921" name="Text Box 38"/>
            <p:cNvSpPr txBox="1">
              <a:spLocks noChangeArrowheads="1"/>
            </p:cNvSpPr>
            <p:nvPr/>
          </p:nvSpPr>
          <p:spPr bwMode="auto">
            <a:xfrm>
              <a:off x="7658100" y="1447800"/>
              <a:ext cx="800219" cy="369332"/>
            </a:xfrm>
            <a:prstGeom prst="rect">
              <a:avLst/>
            </a:prstGeom>
            <a:noFill/>
            <a:ln w="12700">
              <a:noFill/>
              <a:miter lim="800000"/>
              <a:headEnd type="none" w="sm" len="sm"/>
              <a:tailEnd type="none" w="sm" len="sm"/>
            </a:ln>
          </p:spPr>
          <p:txBody>
            <a:bodyPr wrap="none">
              <a:spAutoFit/>
            </a:bodyPr>
            <a:lstStyle/>
            <a:p>
              <a:pPr algn="l" eaLnBrk="1" hangingPunct="1"/>
              <a:r>
                <a:rPr lang="en-US" sz="1800" b="0">
                  <a:solidFill>
                    <a:srgbClr val="FF0066"/>
                  </a:solidFill>
                  <a:latin typeface="Arial" charset="0"/>
                </a:rPr>
                <a:t>b ions</a:t>
              </a:r>
            </a:p>
          </p:txBody>
        </p:sp>
      </p:grpSp>
      <p:grpSp>
        <p:nvGrpSpPr>
          <p:cNvPr id="3" name="Group 478"/>
          <p:cNvGrpSpPr>
            <a:grpSpLocks/>
          </p:cNvGrpSpPr>
          <p:nvPr/>
        </p:nvGrpSpPr>
        <p:grpSpPr bwMode="auto">
          <a:xfrm>
            <a:off x="300038" y="2654300"/>
            <a:ext cx="8736012" cy="3960813"/>
            <a:chOff x="300038" y="2654300"/>
            <a:chExt cx="8736012" cy="3960813"/>
          </a:xfrm>
        </p:grpSpPr>
        <p:grpSp>
          <p:nvGrpSpPr>
            <p:cNvPr id="4" name="Group 462"/>
            <p:cNvGrpSpPr>
              <a:grpSpLocks/>
            </p:cNvGrpSpPr>
            <p:nvPr/>
          </p:nvGrpSpPr>
          <p:grpSpPr bwMode="auto">
            <a:xfrm>
              <a:off x="300038" y="2916238"/>
              <a:ext cx="8736012" cy="3698875"/>
              <a:chOff x="300038" y="2916238"/>
              <a:chExt cx="8736012" cy="3698875"/>
            </a:xfrm>
          </p:grpSpPr>
          <p:sp>
            <p:nvSpPr>
              <p:cNvPr id="19489" name="Rectangle 39"/>
              <p:cNvSpPr>
                <a:spLocks noChangeArrowheads="1"/>
              </p:cNvSpPr>
              <p:nvPr/>
            </p:nvSpPr>
            <p:spPr bwMode="auto">
              <a:xfrm>
                <a:off x="4295775" y="62484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m/z</a:t>
                </a:r>
              </a:p>
            </p:txBody>
          </p:sp>
          <p:sp>
            <p:nvSpPr>
              <p:cNvPr id="19490" name="Line 40"/>
              <p:cNvSpPr>
                <a:spLocks noChangeShapeType="1"/>
              </p:cNvSpPr>
              <p:nvPr/>
            </p:nvSpPr>
            <p:spPr bwMode="auto">
              <a:xfrm flipV="1">
                <a:off x="1112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491" name="Line 41"/>
              <p:cNvSpPr>
                <a:spLocks noChangeShapeType="1"/>
              </p:cNvSpPr>
              <p:nvPr/>
            </p:nvSpPr>
            <p:spPr bwMode="auto">
              <a:xfrm flipV="1">
                <a:off x="1146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492" name="Line 42"/>
              <p:cNvSpPr>
                <a:spLocks noChangeShapeType="1"/>
              </p:cNvSpPr>
              <p:nvPr/>
            </p:nvSpPr>
            <p:spPr bwMode="auto">
              <a:xfrm flipV="1">
                <a:off x="1182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493" name="Line 43"/>
              <p:cNvSpPr>
                <a:spLocks noChangeShapeType="1"/>
              </p:cNvSpPr>
              <p:nvPr/>
            </p:nvSpPr>
            <p:spPr bwMode="auto">
              <a:xfrm flipV="1">
                <a:off x="1204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494" name="Line 44"/>
              <p:cNvSpPr>
                <a:spLocks noChangeShapeType="1"/>
              </p:cNvSpPr>
              <p:nvPr/>
            </p:nvSpPr>
            <p:spPr bwMode="auto">
              <a:xfrm flipV="1">
                <a:off x="129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495" name="Line 45"/>
              <p:cNvSpPr>
                <a:spLocks noChangeShapeType="1"/>
              </p:cNvSpPr>
              <p:nvPr/>
            </p:nvSpPr>
            <p:spPr bwMode="auto">
              <a:xfrm flipV="1">
                <a:off x="130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496" name="Line 46"/>
              <p:cNvSpPr>
                <a:spLocks noChangeShapeType="1"/>
              </p:cNvSpPr>
              <p:nvPr/>
            </p:nvSpPr>
            <p:spPr bwMode="auto">
              <a:xfrm flipV="1">
                <a:off x="131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497" name="Line 47"/>
              <p:cNvSpPr>
                <a:spLocks noChangeShapeType="1"/>
              </p:cNvSpPr>
              <p:nvPr/>
            </p:nvSpPr>
            <p:spPr bwMode="auto">
              <a:xfrm flipV="1">
                <a:off x="1328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498" name="Line 48"/>
              <p:cNvSpPr>
                <a:spLocks noChangeShapeType="1"/>
              </p:cNvSpPr>
              <p:nvPr/>
            </p:nvSpPr>
            <p:spPr bwMode="auto">
              <a:xfrm flipV="1">
                <a:off x="1341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499" name="Line 49"/>
              <p:cNvSpPr>
                <a:spLocks noChangeShapeType="1"/>
              </p:cNvSpPr>
              <p:nvPr/>
            </p:nvSpPr>
            <p:spPr bwMode="auto">
              <a:xfrm flipV="1">
                <a:off x="1352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0" name="Line 50"/>
              <p:cNvSpPr>
                <a:spLocks noChangeShapeType="1"/>
              </p:cNvSpPr>
              <p:nvPr/>
            </p:nvSpPr>
            <p:spPr bwMode="auto">
              <a:xfrm flipV="1">
                <a:off x="1385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1" name="Line 51"/>
              <p:cNvSpPr>
                <a:spLocks noChangeShapeType="1"/>
              </p:cNvSpPr>
              <p:nvPr/>
            </p:nvSpPr>
            <p:spPr bwMode="auto">
              <a:xfrm flipV="1">
                <a:off x="1398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2" name="Line 52"/>
              <p:cNvSpPr>
                <a:spLocks noChangeShapeType="1"/>
              </p:cNvSpPr>
              <p:nvPr/>
            </p:nvSpPr>
            <p:spPr bwMode="auto">
              <a:xfrm flipV="1">
                <a:off x="1409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3" name="Line 53"/>
              <p:cNvSpPr>
                <a:spLocks noChangeShapeType="1"/>
              </p:cNvSpPr>
              <p:nvPr/>
            </p:nvSpPr>
            <p:spPr bwMode="auto">
              <a:xfrm flipV="1">
                <a:off x="1420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4" name="Line 54"/>
              <p:cNvSpPr>
                <a:spLocks noChangeShapeType="1"/>
              </p:cNvSpPr>
              <p:nvPr/>
            </p:nvSpPr>
            <p:spPr bwMode="auto">
              <a:xfrm flipV="1">
                <a:off x="1431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5" name="Line 55"/>
              <p:cNvSpPr>
                <a:spLocks noChangeShapeType="1"/>
              </p:cNvSpPr>
              <p:nvPr/>
            </p:nvSpPr>
            <p:spPr bwMode="auto">
              <a:xfrm flipV="1">
                <a:off x="1443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6" name="Line 56"/>
              <p:cNvSpPr>
                <a:spLocks noChangeShapeType="1"/>
              </p:cNvSpPr>
              <p:nvPr/>
            </p:nvSpPr>
            <p:spPr bwMode="auto">
              <a:xfrm flipV="1">
                <a:off x="145415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7" name="Line 57"/>
              <p:cNvSpPr>
                <a:spLocks noChangeShapeType="1"/>
              </p:cNvSpPr>
              <p:nvPr/>
            </p:nvSpPr>
            <p:spPr bwMode="auto">
              <a:xfrm flipV="1">
                <a:off x="1465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8" name="Line 58"/>
              <p:cNvSpPr>
                <a:spLocks noChangeShapeType="1"/>
              </p:cNvSpPr>
              <p:nvPr/>
            </p:nvSpPr>
            <p:spPr bwMode="auto">
              <a:xfrm flipV="1">
                <a:off x="1476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09" name="Line 59"/>
              <p:cNvSpPr>
                <a:spLocks noChangeShapeType="1"/>
              </p:cNvSpPr>
              <p:nvPr/>
            </p:nvSpPr>
            <p:spPr bwMode="auto">
              <a:xfrm flipV="1">
                <a:off x="1489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0" name="Line 60"/>
              <p:cNvSpPr>
                <a:spLocks noChangeShapeType="1"/>
              </p:cNvSpPr>
              <p:nvPr/>
            </p:nvSpPr>
            <p:spPr bwMode="auto">
              <a:xfrm flipV="1">
                <a:off x="1500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1" name="Line 61"/>
              <p:cNvSpPr>
                <a:spLocks noChangeShapeType="1"/>
              </p:cNvSpPr>
              <p:nvPr/>
            </p:nvSpPr>
            <p:spPr bwMode="auto">
              <a:xfrm flipV="1">
                <a:off x="1524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2" name="Line 62"/>
              <p:cNvSpPr>
                <a:spLocks noChangeShapeType="1"/>
              </p:cNvSpPr>
              <p:nvPr/>
            </p:nvSpPr>
            <p:spPr bwMode="auto">
              <a:xfrm flipV="1">
                <a:off x="1546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3" name="Line 63"/>
              <p:cNvSpPr>
                <a:spLocks noChangeShapeType="1"/>
              </p:cNvSpPr>
              <p:nvPr/>
            </p:nvSpPr>
            <p:spPr bwMode="auto">
              <a:xfrm flipV="1">
                <a:off x="15573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4" name="Line 64"/>
              <p:cNvSpPr>
                <a:spLocks noChangeShapeType="1"/>
              </p:cNvSpPr>
              <p:nvPr/>
            </p:nvSpPr>
            <p:spPr bwMode="auto">
              <a:xfrm flipV="1">
                <a:off x="1568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5" name="Line 65"/>
              <p:cNvSpPr>
                <a:spLocks noChangeShapeType="1"/>
              </p:cNvSpPr>
              <p:nvPr/>
            </p:nvSpPr>
            <p:spPr bwMode="auto">
              <a:xfrm flipV="1">
                <a:off x="159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6" name="Line 66"/>
              <p:cNvSpPr>
                <a:spLocks noChangeShapeType="1"/>
              </p:cNvSpPr>
              <p:nvPr/>
            </p:nvSpPr>
            <p:spPr bwMode="auto">
              <a:xfrm flipV="1">
                <a:off x="16033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7" name="Line 67"/>
              <p:cNvSpPr>
                <a:spLocks noChangeShapeType="1"/>
              </p:cNvSpPr>
              <p:nvPr/>
            </p:nvSpPr>
            <p:spPr bwMode="auto">
              <a:xfrm flipV="1">
                <a:off x="1612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8" name="Line 68"/>
              <p:cNvSpPr>
                <a:spLocks noChangeShapeType="1"/>
              </p:cNvSpPr>
              <p:nvPr/>
            </p:nvSpPr>
            <p:spPr bwMode="auto">
              <a:xfrm flipV="1">
                <a:off x="16240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19" name="Line 69"/>
              <p:cNvSpPr>
                <a:spLocks noChangeShapeType="1"/>
              </p:cNvSpPr>
              <p:nvPr/>
            </p:nvSpPr>
            <p:spPr bwMode="auto">
              <a:xfrm flipV="1">
                <a:off x="16494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0" name="Line 70"/>
              <p:cNvSpPr>
                <a:spLocks noChangeShapeType="1"/>
              </p:cNvSpPr>
              <p:nvPr/>
            </p:nvSpPr>
            <p:spPr bwMode="auto">
              <a:xfrm flipV="1">
                <a:off x="1660525" y="5657850"/>
                <a:ext cx="0" cy="3444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1" name="Line 71"/>
              <p:cNvSpPr>
                <a:spLocks noChangeShapeType="1"/>
              </p:cNvSpPr>
              <p:nvPr/>
            </p:nvSpPr>
            <p:spPr bwMode="auto">
              <a:xfrm flipV="1">
                <a:off x="1671638" y="5962650"/>
                <a:ext cx="0" cy="39688"/>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2" name="Line 72"/>
              <p:cNvSpPr>
                <a:spLocks noChangeShapeType="1"/>
              </p:cNvSpPr>
              <p:nvPr/>
            </p:nvSpPr>
            <p:spPr bwMode="auto">
              <a:xfrm flipV="1">
                <a:off x="16938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3" name="Line 73"/>
              <p:cNvSpPr>
                <a:spLocks noChangeShapeType="1"/>
              </p:cNvSpPr>
              <p:nvPr/>
            </p:nvSpPr>
            <p:spPr bwMode="auto">
              <a:xfrm flipV="1">
                <a:off x="17049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4" name="Line 74"/>
              <p:cNvSpPr>
                <a:spLocks noChangeShapeType="1"/>
              </p:cNvSpPr>
              <p:nvPr/>
            </p:nvSpPr>
            <p:spPr bwMode="auto">
              <a:xfrm flipV="1">
                <a:off x="17272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5" name="Line 75"/>
              <p:cNvSpPr>
                <a:spLocks noChangeShapeType="1"/>
              </p:cNvSpPr>
              <p:nvPr/>
            </p:nvSpPr>
            <p:spPr bwMode="auto">
              <a:xfrm flipV="1">
                <a:off x="17399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6" name="Line 76"/>
              <p:cNvSpPr>
                <a:spLocks noChangeShapeType="1"/>
              </p:cNvSpPr>
              <p:nvPr/>
            </p:nvSpPr>
            <p:spPr bwMode="auto">
              <a:xfrm flipV="1">
                <a:off x="1751013" y="5913438"/>
                <a:ext cx="0" cy="889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7" name="Line 77"/>
              <p:cNvSpPr>
                <a:spLocks noChangeShapeType="1"/>
              </p:cNvSpPr>
              <p:nvPr/>
            </p:nvSpPr>
            <p:spPr bwMode="auto">
              <a:xfrm flipV="1">
                <a:off x="1762125" y="5903913"/>
                <a:ext cx="0" cy="984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8" name="Line 78"/>
              <p:cNvSpPr>
                <a:spLocks noChangeShapeType="1"/>
              </p:cNvSpPr>
              <p:nvPr/>
            </p:nvSpPr>
            <p:spPr bwMode="auto">
              <a:xfrm flipV="1">
                <a:off x="17748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29" name="Line 79"/>
              <p:cNvSpPr>
                <a:spLocks noChangeShapeType="1"/>
              </p:cNvSpPr>
              <p:nvPr/>
            </p:nvSpPr>
            <p:spPr bwMode="auto">
              <a:xfrm flipV="1">
                <a:off x="1819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0" name="Line 80"/>
              <p:cNvSpPr>
                <a:spLocks noChangeShapeType="1"/>
              </p:cNvSpPr>
              <p:nvPr/>
            </p:nvSpPr>
            <p:spPr bwMode="auto">
              <a:xfrm flipV="1">
                <a:off x="1831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1" name="Line 81"/>
              <p:cNvSpPr>
                <a:spLocks noChangeShapeType="1"/>
              </p:cNvSpPr>
              <p:nvPr/>
            </p:nvSpPr>
            <p:spPr bwMode="auto">
              <a:xfrm flipV="1">
                <a:off x="184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2" name="Line 82"/>
              <p:cNvSpPr>
                <a:spLocks noChangeShapeType="1"/>
              </p:cNvSpPr>
              <p:nvPr/>
            </p:nvSpPr>
            <p:spPr bwMode="auto">
              <a:xfrm flipV="1">
                <a:off x="18542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3" name="Line 83"/>
              <p:cNvSpPr>
                <a:spLocks noChangeShapeType="1"/>
              </p:cNvSpPr>
              <p:nvPr/>
            </p:nvSpPr>
            <p:spPr bwMode="auto">
              <a:xfrm flipV="1">
                <a:off x="1865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4" name="Line 84"/>
              <p:cNvSpPr>
                <a:spLocks noChangeShapeType="1"/>
              </p:cNvSpPr>
              <p:nvPr/>
            </p:nvSpPr>
            <p:spPr bwMode="auto">
              <a:xfrm flipV="1">
                <a:off x="1876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5" name="Line 85"/>
              <p:cNvSpPr>
                <a:spLocks noChangeShapeType="1"/>
              </p:cNvSpPr>
              <p:nvPr/>
            </p:nvSpPr>
            <p:spPr bwMode="auto">
              <a:xfrm flipV="1">
                <a:off x="1889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6" name="Line 86"/>
              <p:cNvSpPr>
                <a:spLocks noChangeShapeType="1"/>
              </p:cNvSpPr>
              <p:nvPr/>
            </p:nvSpPr>
            <p:spPr bwMode="auto">
              <a:xfrm flipV="1">
                <a:off x="19208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7" name="Line 87"/>
              <p:cNvSpPr>
                <a:spLocks noChangeShapeType="1"/>
              </p:cNvSpPr>
              <p:nvPr/>
            </p:nvSpPr>
            <p:spPr bwMode="auto">
              <a:xfrm flipV="1">
                <a:off x="19685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8" name="Line 88"/>
              <p:cNvSpPr>
                <a:spLocks noChangeShapeType="1"/>
              </p:cNvSpPr>
              <p:nvPr/>
            </p:nvSpPr>
            <p:spPr bwMode="auto">
              <a:xfrm flipV="1">
                <a:off x="1979613" y="5383213"/>
                <a:ext cx="0" cy="6191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39" name="Line 89"/>
              <p:cNvSpPr>
                <a:spLocks noChangeShapeType="1"/>
              </p:cNvSpPr>
              <p:nvPr/>
            </p:nvSpPr>
            <p:spPr bwMode="auto">
              <a:xfrm flipV="1">
                <a:off x="199072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0" name="Line 90"/>
              <p:cNvSpPr>
                <a:spLocks noChangeShapeType="1"/>
              </p:cNvSpPr>
              <p:nvPr/>
            </p:nvSpPr>
            <p:spPr bwMode="auto">
              <a:xfrm flipV="1">
                <a:off x="20034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1" name="Line 91"/>
              <p:cNvSpPr>
                <a:spLocks noChangeShapeType="1"/>
              </p:cNvSpPr>
              <p:nvPr/>
            </p:nvSpPr>
            <p:spPr bwMode="auto">
              <a:xfrm flipV="1">
                <a:off x="2024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2" name="Line 92"/>
              <p:cNvSpPr>
                <a:spLocks noChangeShapeType="1"/>
              </p:cNvSpPr>
              <p:nvPr/>
            </p:nvSpPr>
            <p:spPr bwMode="auto">
              <a:xfrm flipV="1">
                <a:off x="203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3" name="Line 93"/>
              <p:cNvSpPr>
                <a:spLocks noChangeShapeType="1"/>
              </p:cNvSpPr>
              <p:nvPr/>
            </p:nvSpPr>
            <p:spPr bwMode="auto">
              <a:xfrm flipV="1">
                <a:off x="2092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4" name="Line 94"/>
              <p:cNvSpPr>
                <a:spLocks noChangeShapeType="1"/>
              </p:cNvSpPr>
              <p:nvPr/>
            </p:nvSpPr>
            <p:spPr bwMode="auto">
              <a:xfrm flipV="1">
                <a:off x="211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5" name="Line 95"/>
              <p:cNvSpPr>
                <a:spLocks noChangeShapeType="1"/>
              </p:cNvSpPr>
              <p:nvPr/>
            </p:nvSpPr>
            <p:spPr bwMode="auto">
              <a:xfrm flipV="1">
                <a:off x="2127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6" name="Line 96"/>
              <p:cNvSpPr>
                <a:spLocks noChangeShapeType="1"/>
              </p:cNvSpPr>
              <p:nvPr/>
            </p:nvSpPr>
            <p:spPr bwMode="auto">
              <a:xfrm flipV="1">
                <a:off x="213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7" name="Line 97"/>
              <p:cNvSpPr>
                <a:spLocks noChangeShapeType="1"/>
              </p:cNvSpPr>
              <p:nvPr/>
            </p:nvSpPr>
            <p:spPr bwMode="auto">
              <a:xfrm flipV="1">
                <a:off x="21494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8" name="Line 98"/>
              <p:cNvSpPr>
                <a:spLocks noChangeShapeType="1"/>
              </p:cNvSpPr>
              <p:nvPr/>
            </p:nvSpPr>
            <p:spPr bwMode="auto">
              <a:xfrm flipV="1">
                <a:off x="2160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49" name="Line 99"/>
              <p:cNvSpPr>
                <a:spLocks noChangeShapeType="1"/>
              </p:cNvSpPr>
              <p:nvPr/>
            </p:nvSpPr>
            <p:spPr bwMode="auto">
              <a:xfrm flipV="1">
                <a:off x="21717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0" name="Line 100"/>
              <p:cNvSpPr>
                <a:spLocks noChangeShapeType="1"/>
              </p:cNvSpPr>
              <p:nvPr/>
            </p:nvSpPr>
            <p:spPr bwMode="auto">
              <a:xfrm flipV="1">
                <a:off x="2182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1" name="Line 101"/>
              <p:cNvSpPr>
                <a:spLocks noChangeShapeType="1"/>
              </p:cNvSpPr>
              <p:nvPr/>
            </p:nvSpPr>
            <p:spPr bwMode="auto">
              <a:xfrm flipV="1">
                <a:off x="2206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2" name="Line 102"/>
              <p:cNvSpPr>
                <a:spLocks noChangeShapeType="1"/>
              </p:cNvSpPr>
              <p:nvPr/>
            </p:nvSpPr>
            <p:spPr bwMode="auto">
              <a:xfrm flipV="1">
                <a:off x="2217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3" name="Line 103"/>
              <p:cNvSpPr>
                <a:spLocks noChangeShapeType="1"/>
              </p:cNvSpPr>
              <p:nvPr/>
            </p:nvSpPr>
            <p:spPr bwMode="auto">
              <a:xfrm flipV="1">
                <a:off x="2228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4" name="Line 104"/>
              <p:cNvSpPr>
                <a:spLocks noChangeShapeType="1"/>
              </p:cNvSpPr>
              <p:nvPr/>
            </p:nvSpPr>
            <p:spPr bwMode="auto">
              <a:xfrm flipV="1">
                <a:off x="22399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5" name="Line 105"/>
              <p:cNvSpPr>
                <a:spLocks noChangeShapeType="1"/>
              </p:cNvSpPr>
              <p:nvPr/>
            </p:nvSpPr>
            <p:spPr bwMode="auto">
              <a:xfrm flipV="1">
                <a:off x="2262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6" name="Line 106"/>
              <p:cNvSpPr>
                <a:spLocks noChangeShapeType="1"/>
              </p:cNvSpPr>
              <p:nvPr/>
            </p:nvSpPr>
            <p:spPr bwMode="auto">
              <a:xfrm flipV="1">
                <a:off x="2286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7" name="Line 107"/>
              <p:cNvSpPr>
                <a:spLocks noChangeShapeType="1"/>
              </p:cNvSpPr>
              <p:nvPr/>
            </p:nvSpPr>
            <p:spPr bwMode="auto">
              <a:xfrm flipV="1">
                <a:off x="2297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8" name="Line 108"/>
              <p:cNvSpPr>
                <a:spLocks noChangeShapeType="1"/>
              </p:cNvSpPr>
              <p:nvPr/>
            </p:nvSpPr>
            <p:spPr bwMode="auto">
              <a:xfrm flipV="1">
                <a:off x="2309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59" name="Line 109"/>
              <p:cNvSpPr>
                <a:spLocks noChangeShapeType="1"/>
              </p:cNvSpPr>
              <p:nvPr/>
            </p:nvSpPr>
            <p:spPr bwMode="auto">
              <a:xfrm flipV="1">
                <a:off x="232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0" name="Line 110"/>
              <p:cNvSpPr>
                <a:spLocks noChangeShapeType="1"/>
              </p:cNvSpPr>
              <p:nvPr/>
            </p:nvSpPr>
            <p:spPr bwMode="auto">
              <a:xfrm flipV="1">
                <a:off x="2343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1" name="Line 111"/>
              <p:cNvSpPr>
                <a:spLocks noChangeShapeType="1"/>
              </p:cNvSpPr>
              <p:nvPr/>
            </p:nvSpPr>
            <p:spPr bwMode="auto">
              <a:xfrm flipV="1">
                <a:off x="2354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2" name="Line 112"/>
              <p:cNvSpPr>
                <a:spLocks noChangeShapeType="1"/>
              </p:cNvSpPr>
              <p:nvPr/>
            </p:nvSpPr>
            <p:spPr bwMode="auto">
              <a:xfrm flipV="1">
                <a:off x="2365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3" name="Line 113"/>
              <p:cNvSpPr>
                <a:spLocks noChangeShapeType="1"/>
              </p:cNvSpPr>
              <p:nvPr/>
            </p:nvSpPr>
            <p:spPr bwMode="auto">
              <a:xfrm flipV="1">
                <a:off x="2376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4" name="Line 114"/>
              <p:cNvSpPr>
                <a:spLocks noChangeShapeType="1"/>
              </p:cNvSpPr>
              <p:nvPr/>
            </p:nvSpPr>
            <p:spPr bwMode="auto">
              <a:xfrm flipV="1">
                <a:off x="2389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5" name="Line 115"/>
              <p:cNvSpPr>
                <a:spLocks noChangeShapeType="1"/>
              </p:cNvSpPr>
              <p:nvPr/>
            </p:nvSpPr>
            <p:spPr bwMode="auto">
              <a:xfrm flipV="1">
                <a:off x="23987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6" name="Line 116"/>
              <p:cNvSpPr>
                <a:spLocks noChangeShapeType="1"/>
              </p:cNvSpPr>
              <p:nvPr/>
            </p:nvSpPr>
            <p:spPr bwMode="auto">
              <a:xfrm flipV="1">
                <a:off x="2409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7" name="Line 117"/>
              <p:cNvSpPr>
                <a:spLocks noChangeShapeType="1"/>
              </p:cNvSpPr>
              <p:nvPr/>
            </p:nvSpPr>
            <p:spPr bwMode="auto">
              <a:xfrm flipV="1">
                <a:off x="2420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8" name="Line 118"/>
              <p:cNvSpPr>
                <a:spLocks noChangeShapeType="1"/>
              </p:cNvSpPr>
              <p:nvPr/>
            </p:nvSpPr>
            <p:spPr bwMode="auto">
              <a:xfrm flipV="1">
                <a:off x="2435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69" name="Line 119"/>
              <p:cNvSpPr>
                <a:spLocks noChangeShapeType="1"/>
              </p:cNvSpPr>
              <p:nvPr/>
            </p:nvSpPr>
            <p:spPr bwMode="auto">
              <a:xfrm flipV="1">
                <a:off x="2446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0" name="Line 120"/>
              <p:cNvSpPr>
                <a:spLocks noChangeShapeType="1"/>
              </p:cNvSpPr>
              <p:nvPr/>
            </p:nvSpPr>
            <p:spPr bwMode="auto">
              <a:xfrm flipV="1">
                <a:off x="2457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1" name="Line 121"/>
              <p:cNvSpPr>
                <a:spLocks noChangeShapeType="1"/>
              </p:cNvSpPr>
              <p:nvPr/>
            </p:nvSpPr>
            <p:spPr bwMode="auto">
              <a:xfrm flipV="1">
                <a:off x="2468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2" name="Line 122"/>
              <p:cNvSpPr>
                <a:spLocks noChangeShapeType="1"/>
              </p:cNvSpPr>
              <p:nvPr/>
            </p:nvSpPr>
            <p:spPr bwMode="auto">
              <a:xfrm flipV="1">
                <a:off x="2479675"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3" name="Line 123"/>
              <p:cNvSpPr>
                <a:spLocks noChangeShapeType="1"/>
              </p:cNvSpPr>
              <p:nvPr/>
            </p:nvSpPr>
            <p:spPr bwMode="auto">
              <a:xfrm flipV="1">
                <a:off x="2490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4" name="Line 124"/>
              <p:cNvSpPr>
                <a:spLocks noChangeShapeType="1"/>
              </p:cNvSpPr>
              <p:nvPr/>
            </p:nvSpPr>
            <p:spPr bwMode="auto">
              <a:xfrm flipV="1">
                <a:off x="2503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5" name="Line 125"/>
              <p:cNvSpPr>
                <a:spLocks noChangeShapeType="1"/>
              </p:cNvSpPr>
              <p:nvPr/>
            </p:nvSpPr>
            <p:spPr bwMode="auto">
              <a:xfrm flipV="1">
                <a:off x="2513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6" name="Line 126"/>
              <p:cNvSpPr>
                <a:spLocks noChangeShapeType="1"/>
              </p:cNvSpPr>
              <p:nvPr/>
            </p:nvSpPr>
            <p:spPr bwMode="auto">
              <a:xfrm flipV="1">
                <a:off x="2535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7" name="Line 127"/>
              <p:cNvSpPr>
                <a:spLocks noChangeShapeType="1"/>
              </p:cNvSpPr>
              <p:nvPr/>
            </p:nvSpPr>
            <p:spPr bwMode="auto">
              <a:xfrm flipV="1">
                <a:off x="2547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8" name="Line 128"/>
              <p:cNvSpPr>
                <a:spLocks noChangeShapeType="1"/>
              </p:cNvSpPr>
              <p:nvPr/>
            </p:nvSpPr>
            <p:spPr bwMode="auto">
              <a:xfrm flipV="1">
                <a:off x="2560638"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79" name="Line 129"/>
              <p:cNvSpPr>
                <a:spLocks noChangeShapeType="1"/>
              </p:cNvSpPr>
              <p:nvPr/>
            </p:nvSpPr>
            <p:spPr bwMode="auto">
              <a:xfrm flipV="1">
                <a:off x="257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0" name="Line 130"/>
              <p:cNvSpPr>
                <a:spLocks noChangeShapeType="1"/>
              </p:cNvSpPr>
              <p:nvPr/>
            </p:nvSpPr>
            <p:spPr bwMode="auto">
              <a:xfrm flipV="1">
                <a:off x="25812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1" name="Line 131"/>
              <p:cNvSpPr>
                <a:spLocks noChangeShapeType="1"/>
              </p:cNvSpPr>
              <p:nvPr/>
            </p:nvSpPr>
            <p:spPr bwMode="auto">
              <a:xfrm flipV="1">
                <a:off x="2593975" y="5688013"/>
                <a:ext cx="0" cy="3143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2" name="Line 132"/>
              <p:cNvSpPr>
                <a:spLocks noChangeShapeType="1"/>
              </p:cNvSpPr>
              <p:nvPr/>
            </p:nvSpPr>
            <p:spPr bwMode="auto">
              <a:xfrm flipV="1">
                <a:off x="2605088" y="5922963"/>
                <a:ext cx="0" cy="79375"/>
              </a:xfrm>
              <a:prstGeom prst="line">
                <a:avLst/>
              </a:prstGeom>
              <a:noFill/>
              <a:ln w="38100">
                <a:solidFill>
                  <a:srgbClr val="66FF33"/>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3" name="Line 133"/>
              <p:cNvSpPr>
                <a:spLocks noChangeShapeType="1"/>
              </p:cNvSpPr>
              <p:nvPr/>
            </p:nvSpPr>
            <p:spPr bwMode="auto">
              <a:xfrm flipV="1">
                <a:off x="2617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4" name="Line 134"/>
              <p:cNvSpPr>
                <a:spLocks noChangeShapeType="1"/>
              </p:cNvSpPr>
              <p:nvPr/>
            </p:nvSpPr>
            <p:spPr bwMode="auto">
              <a:xfrm flipV="1">
                <a:off x="2627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5" name="Line 135"/>
              <p:cNvSpPr>
                <a:spLocks noChangeShapeType="1"/>
              </p:cNvSpPr>
              <p:nvPr/>
            </p:nvSpPr>
            <p:spPr bwMode="auto">
              <a:xfrm flipV="1">
                <a:off x="263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6" name="Line 136"/>
              <p:cNvSpPr>
                <a:spLocks noChangeShapeType="1"/>
              </p:cNvSpPr>
              <p:nvPr/>
            </p:nvSpPr>
            <p:spPr bwMode="auto">
              <a:xfrm flipV="1">
                <a:off x="2651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7" name="Line 137"/>
              <p:cNvSpPr>
                <a:spLocks noChangeShapeType="1"/>
              </p:cNvSpPr>
              <p:nvPr/>
            </p:nvSpPr>
            <p:spPr bwMode="auto">
              <a:xfrm flipV="1">
                <a:off x="2662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8" name="Line 138"/>
              <p:cNvSpPr>
                <a:spLocks noChangeShapeType="1"/>
              </p:cNvSpPr>
              <p:nvPr/>
            </p:nvSpPr>
            <p:spPr bwMode="auto">
              <a:xfrm flipV="1">
                <a:off x="267493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89" name="Line 139"/>
              <p:cNvSpPr>
                <a:spLocks noChangeShapeType="1"/>
              </p:cNvSpPr>
              <p:nvPr/>
            </p:nvSpPr>
            <p:spPr bwMode="auto">
              <a:xfrm flipV="1">
                <a:off x="2684463" y="5932488"/>
                <a:ext cx="0" cy="6985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0" name="Line 140"/>
              <p:cNvSpPr>
                <a:spLocks noChangeShapeType="1"/>
              </p:cNvSpPr>
              <p:nvPr/>
            </p:nvSpPr>
            <p:spPr bwMode="auto">
              <a:xfrm flipV="1">
                <a:off x="2695575"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1" name="Line 141"/>
              <p:cNvSpPr>
                <a:spLocks noChangeShapeType="1"/>
              </p:cNvSpPr>
              <p:nvPr/>
            </p:nvSpPr>
            <p:spPr bwMode="auto">
              <a:xfrm flipV="1">
                <a:off x="2717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2" name="Line 142"/>
              <p:cNvSpPr>
                <a:spLocks noChangeShapeType="1"/>
              </p:cNvSpPr>
              <p:nvPr/>
            </p:nvSpPr>
            <p:spPr bwMode="auto">
              <a:xfrm flipV="1">
                <a:off x="2728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3" name="Line 143"/>
              <p:cNvSpPr>
                <a:spLocks noChangeShapeType="1"/>
              </p:cNvSpPr>
              <p:nvPr/>
            </p:nvSpPr>
            <p:spPr bwMode="auto">
              <a:xfrm flipV="1">
                <a:off x="2740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4" name="Line 144"/>
              <p:cNvSpPr>
                <a:spLocks noChangeShapeType="1"/>
              </p:cNvSpPr>
              <p:nvPr/>
            </p:nvSpPr>
            <p:spPr bwMode="auto">
              <a:xfrm flipV="1">
                <a:off x="2752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5" name="Line 145"/>
              <p:cNvSpPr>
                <a:spLocks noChangeShapeType="1"/>
              </p:cNvSpPr>
              <p:nvPr/>
            </p:nvSpPr>
            <p:spPr bwMode="auto">
              <a:xfrm flipV="1">
                <a:off x="2765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6" name="Line 146"/>
              <p:cNvSpPr>
                <a:spLocks noChangeShapeType="1"/>
              </p:cNvSpPr>
              <p:nvPr/>
            </p:nvSpPr>
            <p:spPr bwMode="auto">
              <a:xfrm flipV="1">
                <a:off x="2776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7" name="Line 147"/>
              <p:cNvSpPr>
                <a:spLocks noChangeShapeType="1"/>
              </p:cNvSpPr>
              <p:nvPr/>
            </p:nvSpPr>
            <p:spPr bwMode="auto">
              <a:xfrm flipV="1">
                <a:off x="2789238" y="5922963"/>
                <a:ext cx="0" cy="7937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8" name="Line 148"/>
              <p:cNvSpPr>
                <a:spLocks noChangeShapeType="1"/>
              </p:cNvSpPr>
              <p:nvPr/>
            </p:nvSpPr>
            <p:spPr bwMode="auto">
              <a:xfrm flipV="1">
                <a:off x="2798763" y="5481638"/>
                <a:ext cx="0" cy="52070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599" name="Line 149"/>
              <p:cNvSpPr>
                <a:spLocks noChangeShapeType="1"/>
              </p:cNvSpPr>
              <p:nvPr/>
            </p:nvSpPr>
            <p:spPr bwMode="auto">
              <a:xfrm flipV="1">
                <a:off x="2809875" y="5903913"/>
                <a:ext cx="0" cy="9842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0" name="Line 150"/>
              <p:cNvSpPr>
                <a:spLocks noChangeShapeType="1"/>
              </p:cNvSpPr>
              <p:nvPr/>
            </p:nvSpPr>
            <p:spPr bwMode="auto">
              <a:xfrm flipV="1">
                <a:off x="2820988"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1" name="Line 151"/>
              <p:cNvSpPr>
                <a:spLocks noChangeShapeType="1"/>
              </p:cNvSpPr>
              <p:nvPr/>
            </p:nvSpPr>
            <p:spPr bwMode="auto">
              <a:xfrm flipV="1">
                <a:off x="283210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2" name="Line 152"/>
              <p:cNvSpPr>
                <a:spLocks noChangeShapeType="1"/>
              </p:cNvSpPr>
              <p:nvPr/>
            </p:nvSpPr>
            <p:spPr bwMode="auto">
              <a:xfrm flipV="1">
                <a:off x="284321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3" name="Line 153"/>
              <p:cNvSpPr>
                <a:spLocks noChangeShapeType="1"/>
              </p:cNvSpPr>
              <p:nvPr/>
            </p:nvSpPr>
            <p:spPr bwMode="auto">
              <a:xfrm flipV="1">
                <a:off x="285432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4" name="Line 154"/>
              <p:cNvSpPr>
                <a:spLocks noChangeShapeType="1"/>
              </p:cNvSpPr>
              <p:nvPr/>
            </p:nvSpPr>
            <p:spPr bwMode="auto">
              <a:xfrm flipV="1">
                <a:off x="2865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5" name="Line 155"/>
              <p:cNvSpPr>
                <a:spLocks noChangeShapeType="1"/>
              </p:cNvSpPr>
              <p:nvPr/>
            </p:nvSpPr>
            <p:spPr bwMode="auto">
              <a:xfrm flipV="1">
                <a:off x="2889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6" name="Line 156"/>
              <p:cNvSpPr>
                <a:spLocks noChangeShapeType="1"/>
              </p:cNvSpPr>
              <p:nvPr/>
            </p:nvSpPr>
            <p:spPr bwMode="auto">
              <a:xfrm flipV="1">
                <a:off x="2903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7" name="Line 157"/>
              <p:cNvSpPr>
                <a:spLocks noChangeShapeType="1"/>
              </p:cNvSpPr>
              <p:nvPr/>
            </p:nvSpPr>
            <p:spPr bwMode="auto">
              <a:xfrm flipV="1">
                <a:off x="29130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8" name="Line 158"/>
              <p:cNvSpPr>
                <a:spLocks noChangeShapeType="1"/>
              </p:cNvSpPr>
              <p:nvPr/>
            </p:nvSpPr>
            <p:spPr bwMode="auto">
              <a:xfrm flipV="1">
                <a:off x="2924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09" name="Line 159"/>
              <p:cNvSpPr>
                <a:spLocks noChangeShapeType="1"/>
              </p:cNvSpPr>
              <p:nvPr/>
            </p:nvSpPr>
            <p:spPr bwMode="auto">
              <a:xfrm flipV="1">
                <a:off x="2935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0" name="Line 160"/>
              <p:cNvSpPr>
                <a:spLocks noChangeShapeType="1"/>
              </p:cNvSpPr>
              <p:nvPr/>
            </p:nvSpPr>
            <p:spPr bwMode="auto">
              <a:xfrm flipV="1">
                <a:off x="2957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1" name="Line 161"/>
              <p:cNvSpPr>
                <a:spLocks noChangeShapeType="1"/>
              </p:cNvSpPr>
              <p:nvPr/>
            </p:nvSpPr>
            <p:spPr bwMode="auto">
              <a:xfrm flipV="1">
                <a:off x="2968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2" name="Line 162"/>
              <p:cNvSpPr>
                <a:spLocks noChangeShapeType="1"/>
              </p:cNvSpPr>
              <p:nvPr/>
            </p:nvSpPr>
            <p:spPr bwMode="auto">
              <a:xfrm flipV="1">
                <a:off x="2979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3" name="Line 163"/>
              <p:cNvSpPr>
                <a:spLocks noChangeShapeType="1"/>
              </p:cNvSpPr>
              <p:nvPr/>
            </p:nvSpPr>
            <p:spPr bwMode="auto">
              <a:xfrm flipV="1">
                <a:off x="2992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4" name="Line 164"/>
              <p:cNvSpPr>
                <a:spLocks noChangeShapeType="1"/>
              </p:cNvSpPr>
              <p:nvPr/>
            </p:nvSpPr>
            <p:spPr bwMode="auto">
              <a:xfrm flipV="1">
                <a:off x="3003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5" name="Line 165"/>
              <p:cNvSpPr>
                <a:spLocks noChangeShapeType="1"/>
              </p:cNvSpPr>
              <p:nvPr/>
            </p:nvSpPr>
            <p:spPr bwMode="auto">
              <a:xfrm flipV="1">
                <a:off x="3014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6" name="Line 166"/>
              <p:cNvSpPr>
                <a:spLocks noChangeShapeType="1"/>
              </p:cNvSpPr>
              <p:nvPr/>
            </p:nvSpPr>
            <p:spPr bwMode="auto">
              <a:xfrm flipV="1">
                <a:off x="3036888"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7" name="Line 167"/>
              <p:cNvSpPr>
                <a:spLocks noChangeShapeType="1"/>
              </p:cNvSpPr>
              <p:nvPr/>
            </p:nvSpPr>
            <p:spPr bwMode="auto">
              <a:xfrm flipV="1">
                <a:off x="30480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8" name="Line 168"/>
              <p:cNvSpPr>
                <a:spLocks noChangeShapeType="1"/>
              </p:cNvSpPr>
              <p:nvPr/>
            </p:nvSpPr>
            <p:spPr bwMode="auto">
              <a:xfrm flipV="1">
                <a:off x="3060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19" name="Line 169"/>
              <p:cNvSpPr>
                <a:spLocks noChangeShapeType="1"/>
              </p:cNvSpPr>
              <p:nvPr/>
            </p:nvSpPr>
            <p:spPr bwMode="auto">
              <a:xfrm flipV="1">
                <a:off x="30829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0" name="Line 170"/>
              <p:cNvSpPr>
                <a:spLocks noChangeShapeType="1"/>
              </p:cNvSpPr>
              <p:nvPr/>
            </p:nvSpPr>
            <p:spPr bwMode="auto">
              <a:xfrm flipV="1">
                <a:off x="31067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1" name="Line 171"/>
              <p:cNvSpPr>
                <a:spLocks noChangeShapeType="1"/>
              </p:cNvSpPr>
              <p:nvPr/>
            </p:nvSpPr>
            <p:spPr bwMode="auto">
              <a:xfrm flipV="1">
                <a:off x="3117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2" name="Line 172"/>
              <p:cNvSpPr>
                <a:spLocks noChangeShapeType="1"/>
              </p:cNvSpPr>
              <p:nvPr/>
            </p:nvSpPr>
            <p:spPr bwMode="auto">
              <a:xfrm flipV="1">
                <a:off x="3128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3" name="Line 173"/>
              <p:cNvSpPr>
                <a:spLocks noChangeShapeType="1"/>
              </p:cNvSpPr>
              <p:nvPr/>
            </p:nvSpPr>
            <p:spPr bwMode="auto">
              <a:xfrm flipV="1">
                <a:off x="31400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4" name="Line 174"/>
              <p:cNvSpPr>
                <a:spLocks noChangeShapeType="1"/>
              </p:cNvSpPr>
              <p:nvPr/>
            </p:nvSpPr>
            <p:spPr bwMode="auto">
              <a:xfrm flipV="1">
                <a:off x="31511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5" name="Line 175"/>
              <p:cNvSpPr>
                <a:spLocks noChangeShapeType="1"/>
              </p:cNvSpPr>
              <p:nvPr/>
            </p:nvSpPr>
            <p:spPr bwMode="auto">
              <a:xfrm flipV="1">
                <a:off x="3162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6" name="Line 176"/>
              <p:cNvSpPr>
                <a:spLocks noChangeShapeType="1"/>
              </p:cNvSpPr>
              <p:nvPr/>
            </p:nvSpPr>
            <p:spPr bwMode="auto">
              <a:xfrm flipV="1">
                <a:off x="3175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7" name="Line 177"/>
              <p:cNvSpPr>
                <a:spLocks noChangeShapeType="1"/>
              </p:cNvSpPr>
              <p:nvPr/>
            </p:nvSpPr>
            <p:spPr bwMode="auto">
              <a:xfrm flipV="1">
                <a:off x="3184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8" name="Line 178"/>
              <p:cNvSpPr>
                <a:spLocks noChangeShapeType="1"/>
              </p:cNvSpPr>
              <p:nvPr/>
            </p:nvSpPr>
            <p:spPr bwMode="auto">
              <a:xfrm flipV="1">
                <a:off x="319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29" name="Line 179"/>
              <p:cNvSpPr>
                <a:spLocks noChangeShapeType="1"/>
              </p:cNvSpPr>
              <p:nvPr/>
            </p:nvSpPr>
            <p:spPr bwMode="auto">
              <a:xfrm flipV="1">
                <a:off x="322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0" name="Line 180"/>
              <p:cNvSpPr>
                <a:spLocks noChangeShapeType="1"/>
              </p:cNvSpPr>
              <p:nvPr/>
            </p:nvSpPr>
            <p:spPr bwMode="auto">
              <a:xfrm flipV="1">
                <a:off x="32432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1" name="Line 181"/>
              <p:cNvSpPr>
                <a:spLocks noChangeShapeType="1"/>
              </p:cNvSpPr>
              <p:nvPr/>
            </p:nvSpPr>
            <p:spPr bwMode="auto">
              <a:xfrm flipV="1">
                <a:off x="3254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2" name="Line 182"/>
              <p:cNvSpPr>
                <a:spLocks noChangeShapeType="1"/>
              </p:cNvSpPr>
              <p:nvPr/>
            </p:nvSpPr>
            <p:spPr bwMode="auto">
              <a:xfrm flipV="1">
                <a:off x="3265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3" name="Line 183"/>
              <p:cNvSpPr>
                <a:spLocks noChangeShapeType="1"/>
              </p:cNvSpPr>
              <p:nvPr/>
            </p:nvSpPr>
            <p:spPr bwMode="auto">
              <a:xfrm flipV="1">
                <a:off x="3276600"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4" name="Line 184"/>
              <p:cNvSpPr>
                <a:spLocks noChangeShapeType="1"/>
              </p:cNvSpPr>
              <p:nvPr/>
            </p:nvSpPr>
            <p:spPr bwMode="auto">
              <a:xfrm flipV="1">
                <a:off x="32893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5" name="Line 185"/>
              <p:cNvSpPr>
                <a:spLocks noChangeShapeType="1"/>
              </p:cNvSpPr>
              <p:nvPr/>
            </p:nvSpPr>
            <p:spPr bwMode="auto">
              <a:xfrm flipV="1">
                <a:off x="3298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6" name="Line 186"/>
              <p:cNvSpPr>
                <a:spLocks noChangeShapeType="1"/>
              </p:cNvSpPr>
              <p:nvPr/>
            </p:nvSpPr>
            <p:spPr bwMode="auto">
              <a:xfrm flipV="1">
                <a:off x="33099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7" name="Line 187"/>
              <p:cNvSpPr>
                <a:spLocks noChangeShapeType="1"/>
              </p:cNvSpPr>
              <p:nvPr/>
            </p:nvSpPr>
            <p:spPr bwMode="auto">
              <a:xfrm flipV="1">
                <a:off x="332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8" name="Line 188"/>
              <p:cNvSpPr>
                <a:spLocks noChangeShapeType="1"/>
              </p:cNvSpPr>
              <p:nvPr/>
            </p:nvSpPr>
            <p:spPr bwMode="auto">
              <a:xfrm flipV="1">
                <a:off x="3332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39" name="Line 189"/>
              <p:cNvSpPr>
                <a:spLocks noChangeShapeType="1"/>
              </p:cNvSpPr>
              <p:nvPr/>
            </p:nvSpPr>
            <p:spPr bwMode="auto">
              <a:xfrm flipV="1">
                <a:off x="3346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0" name="Line 190"/>
              <p:cNvSpPr>
                <a:spLocks noChangeShapeType="1"/>
              </p:cNvSpPr>
              <p:nvPr/>
            </p:nvSpPr>
            <p:spPr bwMode="auto">
              <a:xfrm flipV="1">
                <a:off x="335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1" name="Line 191"/>
              <p:cNvSpPr>
                <a:spLocks noChangeShapeType="1"/>
              </p:cNvSpPr>
              <p:nvPr/>
            </p:nvSpPr>
            <p:spPr bwMode="auto">
              <a:xfrm flipV="1">
                <a:off x="33797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2" name="Line 192"/>
              <p:cNvSpPr>
                <a:spLocks noChangeShapeType="1"/>
              </p:cNvSpPr>
              <p:nvPr/>
            </p:nvSpPr>
            <p:spPr bwMode="auto">
              <a:xfrm flipV="1">
                <a:off x="33909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3" name="Line 193"/>
              <p:cNvSpPr>
                <a:spLocks noChangeShapeType="1"/>
              </p:cNvSpPr>
              <p:nvPr/>
            </p:nvSpPr>
            <p:spPr bwMode="auto">
              <a:xfrm flipV="1">
                <a:off x="3403600" y="5918200"/>
                <a:ext cx="0" cy="8413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4" name="Line 194"/>
              <p:cNvSpPr>
                <a:spLocks noChangeShapeType="1"/>
              </p:cNvSpPr>
              <p:nvPr/>
            </p:nvSpPr>
            <p:spPr bwMode="auto">
              <a:xfrm flipV="1">
                <a:off x="3413125" y="5962650"/>
                <a:ext cx="0" cy="39688"/>
              </a:xfrm>
              <a:prstGeom prst="line">
                <a:avLst/>
              </a:prstGeom>
              <a:noFill/>
              <a:ln w="38100">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5" name="Line 195"/>
              <p:cNvSpPr>
                <a:spLocks noChangeShapeType="1"/>
              </p:cNvSpPr>
              <p:nvPr/>
            </p:nvSpPr>
            <p:spPr bwMode="auto">
              <a:xfrm flipV="1">
                <a:off x="343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6" name="Line 196"/>
              <p:cNvSpPr>
                <a:spLocks noChangeShapeType="1"/>
              </p:cNvSpPr>
              <p:nvPr/>
            </p:nvSpPr>
            <p:spPr bwMode="auto">
              <a:xfrm flipV="1">
                <a:off x="3448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7" name="Line 197"/>
              <p:cNvSpPr>
                <a:spLocks noChangeShapeType="1"/>
              </p:cNvSpPr>
              <p:nvPr/>
            </p:nvSpPr>
            <p:spPr bwMode="auto">
              <a:xfrm flipV="1">
                <a:off x="3460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8" name="Line 198"/>
              <p:cNvSpPr>
                <a:spLocks noChangeShapeType="1"/>
              </p:cNvSpPr>
              <p:nvPr/>
            </p:nvSpPr>
            <p:spPr bwMode="auto">
              <a:xfrm flipV="1">
                <a:off x="3470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49" name="Line 199"/>
              <p:cNvSpPr>
                <a:spLocks noChangeShapeType="1"/>
              </p:cNvSpPr>
              <p:nvPr/>
            </p:nvSpPr>
            <p:spPr bwMode="auto">
              <a:xfrm flipV="1">
                <a:off x="34813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0" name="Line 200"/>
              <p:cNvSpPr>
                <a:spLocks noChangeShapeType="1"/>
              </p:cNvSpPr>
              <p:nvPr/>
            </p:nvSpPr>
            <p:spPr bwMode="auto">
              <a:xfrm flipV="1">
                <a:off x="349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1" name="Line 201"/>
              <p:cNvSpPr>
                <a:spLocks noChangeShapeType="1"/>
              </p:cNvSpPr>
              <p:nvPr/>
            </p:nvSpPr>
            <p:spPr bwMode="auto">
              <a:xfrm flipV="1">
                <a:off x="3503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2" name="Line 202"/>
              <p:cNvSpPr>
                <a:spLocks noChangeShapeType="1"/>
              </p:cNvSpPr>
              <p:nvPr/>
            </p:nvSpPr>
            <p:spPr bwMode="auto">
              <a:xfrm flipV="1">
                <a:off x="3514725" y="5805488"/>
                <a:ext cx="0" cy="196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3" name="Line 203"/>
              <p:cNvSpPr>
                <a:spLocks noChangeShapeType="1"/>
              </p:cNvSpPr>
              <p:nvPr/>
            </p:nvSpPr>
            <p:spPr bwMode="auto">
              <a:xfrm flipV="1">
                <a:off x="3527425"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4" name="Line 204"/>
              <p:cNvSpPr>
                <a:spLocks noChangeShapeType="1"/>
              </p:cNvSpPr>
              <p:nvPr/>
            </p:nvSpPr>
            <p:spPr bwMode="auto">
              <a:xfrm flipV="1">
                <a:off x="35385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5" name="Line 205"/>
              <p:cNvSpPr>
                <a:spLocks noChangeShapeType="1"/>
              </p:cNvSpPr>
              <p:nvPr/>
            </p:nvSpPr>
            <p:spPr bwMode="auto">
              <a:xfrm flipV="1">
                <a:off x="3549650"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6" name="Line 206"/>
              <p:cNvSpPr>
                <a:spLocks noChangeShapeType="1"/>
              </p:cNvSpPr>
              <p:nvPr/>
            </p:nvSpPr>
            <p:spPr bwMode="auto">
              <a:xfrm flipV="1">
                <a:off x="3575050" y="5580063"/>
                <a:ext cx="0" cy="4222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7" name="Line 207"/>
              <p:cNvSpPr>
                <a:spLocks noChangeShapeType="1"/>
              </p:cNvSpPr>
              <p:nvPr/>
            </p:nvSpPr>
            <p:spPr bwMode="auto">
              <a:xfrm flipV="1">
                <a:off x="3584575"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8" name="Line 208"/>
              <p:cNvSpPr>
                <a:spLocks noChangeShapeType="1"/>
              </p:cNvSpPr>
              <p:nvPr/>
            </p:nvSpPr>
            <p:spPr bwMode="auto">
              <a:xfrm flipV="1">
                <a:off x="3606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59" name="Line 209"/>
              <p:cNvSpPr>
                <a:spLocks noChangeShapeType="1"/>
              </p:cNvSpPr>
              <p:nvPr/>
            </p:nvSpPr>
            <p:spPr bwMode="auto">
              <a:xfrm flipV="1">
                <a:off x="3617913" y="5892800"/>
                <a:ext cx="0" cy="1095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0" name="Line 210"/>
              <p:cNvSpPr>
                <a:spLocks noChangeShapeType="1"/>
              </p:cNvSpPr>
              <p:nvPr/>
            </p:nvSpPr>
            <p:spPr bwMode="auto">
              <a:xfrm flipV="1">
                <a:off x="36290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1" name="Line 211"/>
              <p:cNvSpPr>
                <a:spLocks noChangeShapeType="1"/>
              </p:cNvSpPr>
              <p:nvPr/>
            </p:nvSpPr>
            <p:spPr bwMode="auto">
              <a:xfrm flipV="1">
                <a:off x="36401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2" name="Line 212"/>
              <p:cNvSpPr>
                <a:spLocks noChangeShapeType="1"/>
              </p:cNvSpPr>
              <p:nvPr/>
            </p:nvSpPr>
            <p:spPr bwMode="auto">
              <a:xfrm flipV="1">
                <a:off x="36512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3" name="Line 213"/>
              <p:cNvSpPr>
                <a:spLocks noChangeShapeType="1"/>
              </p:cNvSpPr>
              <p:nvPr/>
            </p:nvSpPr>
            <p:spPr bwMode="auto">
              <a:xfrm flipV="1">
                <a:off x="3662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4" name="Line 214"/>
              <p:cNvSpPr>
                <a:spLocks noChangeShapeType="1"/>
              </p:cNvSpPr>
              <p:nvPr/>
            </p:nvSpPr>
            <p:spPr bwMode="auto">
              <a:xfrm flipV="1">
                <a:off x="3675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5" name="Line 215"/>
              <p:cNvSpPr>
                <a:spLocks noChangeShapeType="1"/>
              </p:cNvSpPr>
              <p:nvPr/>
            </p:nvSpPr>
            <p:spPr bwMode="auto">
              <a:xfrm flipV="1">
                <a:off x="3698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6" name="Line 216"/>
              <p:cNvSpPr>
                <a:spLocks noChangeShapeType="1"/>
              </p:cNvSpPr>
              <p:nvPr/>
            </p:nvSpPr>
            <p:spPr bwMode="auto">
              <a:xfrm flipV="1">
                <a:off x="3709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7" name="Line 217"/>
              <p:cNvSpPr>
                <a:spLocks noChangeShapeType="1"/>
              </p:cNvSpPr>
              <p:nvPr/>
            </p:nvSpPr>
            <p:spPr bwMode="auto">
              <a:xfrm flipV="1">
                <a:off x="37211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8" name="Line 218"/>
              <p:cNvSpPr>
                <a:spLocks noChangeShapeType="1"/>
              </p:cNvSpPr>
              <p:nvPr/>
            </p:nvSpPr>
            <p:spPr bwMode="auto">
              <a:xfrm flipV="1">
                <a:off x="3732213" y="5727700"/>
                <a:ext cx="0" cy="2746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69" name="Line 219"/>
              <p:cNvSpPr>
                <a:spLocks noChangeShapeType="1"/>
              </p:cNvSpPr>
              <p:nvPr/>
            </p:nvSpPr>
            <p:spPr bwMode="auto">
              <a:xfrm flipV="1">
                <a:off x="3743325"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0" name="Line 220"/>
              <p:cNvSpPr>
                <a:spLocks noChangeShapeType="1"/>
              </p:cNvSpPr>
              <p:nvPr/>
            </p:nvSpPr>
            <p:spPr bwMode="auto">
              <a:xfrm flipV="1">
                <a:off x="375443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1" name="Line 221"/>
              <p:cNvSpPr>
                <a:spLocks noChangeShapeType="1"/>
              </p:cNvSpPr>
              <p:nvPr/>
            </p:nvSpPr>
            <p:spPr bwMode="auto">
              <a:xfrm flipV="1">
                <a:off x="3765550"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2" name="Line 222"/>
              <p:cNvSpPr>
                <a:spLocks noChangeShapeType="1"/>
              </p:cNvSpPr>
              <p:nvPr/>
            </p:nvSpPr>
            <p:spPr bwMode="auto">
              <a:xfrm flipV="1">
                <a:off x="3776663" y="5972175"/>
                <a:ext cx="0" cy="30163"/>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3" name="Line 223"/>
              <p:cNvSpPr>
                <a:spLocks noChangeShapeType="1"/>
              </p:cNvSpPr>
              <p:nvPr/>
            </p:nvSpPr>
            <p:spPr bwMode="auto">
              <a:xfrm flipV="1">
                <a:off x="3789363"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4" name="Line 224"/>
              <p:cNvSpPr>
                <a:spLocks noChangeShapeType="1"/>
              </p:cNvSpPr>
              <p:nvPr/>
            </p:nvSpPr>
            <p:spPr bwMode="auto">
              <a:xfrm flipV="1">
                <a:off x="38004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5" name="Line 225"/>
              <p:cNvSpPr>
                <a:spLocks noChangeShapeType="1"/>
              </p:cNvSpPr>
              <p:nvPr/>
            </p:nvSpPr>
            <p:spPr bwMode="auto">
              <a:xfrm flipV="1">
                <a:off x="38115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6" name="Line 226"/>
              <p:cNvSpPr>
                <a:spLocks noChangeShapeType="1"/>
              </p:cNvSpPr>
              <p:nvPr/>
            </p:nvSpPr>
            <p:spPr bwMode="auto">
              <a:xfrm flipV="1">
                <a:off x="3822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7" name="Line 227"/>
              <p:cNvSpPr>
                <a:spLocks noChangeShapeType="1"/>
              </p:cNvSpPr>
              <p:nvPr/>
            </p:nvSpPr>
            <p:spPr bwMode="auto">
              <a:xfrm flipV="1">
                <a:off x="38338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8" name="Line 228"/>
              <p:cNvSpPr>
                <a:spLocks noChangeShapeType="1"/>
              </p:cNvSpPr>
              <p:nvPr/>
            </p:nvSpPr>
            <p:spPr bwMode="auto">
              <a:xfrm flipV="1">
                <a:off x="3846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79" name="Line 229"/>
              <p:cNvSpPr>
                <a:spLocks noChangeShapeType="1"/>
              </p:cNvSpPr>
              <p:nvPr/>
            </p:nvSpPr>
            <p:spPr bwMode="auto">
              <a:xfrm flipV="1">
                <a:off x="38576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0" name="Line 230"/>
              <p:cNvSpPr>
                <a:spLocks noChangeShapeType="1"/>
              </p:cNvSpPr>
              <p:nvPr/>
            </p:nvSpPr>
            <p:spPr bwMode="auto">
              <a:xfrm flipV="1">
                <a:off x="38687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1" name="Line 231"/>
              <p:cNvSpPr>
                <a:spLocks noChangeShapeType="1"/>
              </p:cNvSpPr>
              <p:nvPr/>
            </p:nvSpPr>
            <p:spPr bwMode="auto">
              <a:xfrm flipV="1">
                <a:off x="3879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2" name="Line 232"/>
              <p:cNvSpPr>
                <a:spLocks noChangeShapeType="1"/>
              </p:cNvSpPr>
              <p:nvPr/>
            </p:nvSpPr>
            <p:spPr bwMode="auto">
              <a:xfrm flipV="1">
                <a:off x="3890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3" name="Line 233"/>
              <p:cNvSpPr>
                <a:spLocks noChangeShapeType="1"/>
              </p:cNvSpPr>
              <p:nvPr/>
            </p:nvSpPr>
            <p:spPr bwMode="auto">
              <a:xfrm flipV="1">
                <a:off x="39036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4" name="Line 234"/>
              <p:cNvSpPr>
                <a:spLocks noChangeShapeType="1"/>
              </p:cNvSpPr>
              <p:nvPr/>
            </p:nvSpPr>
            <p:spPr bwMode="auto">
              <a:xfrm flipV="1">
                <a:off x="3914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5" name="Line 235"/>
              <p:cNvSpPr>
                <a:spLocks noChangeShapeType="1"/>
              </p:cNvSpPr>
              <p:nvPr/>
            </p:nvSpPr>
            <p:spPr bwMode="auto">
              <a:xfrm flipV="1">
                <a:off x="392588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6" name="Line 236"/>
              <p:cNvSpPr>
                <a:spLocks noChangeShapeType="1"/>
              </p:cNvSpPr>
              <p:nvPr/>
            </p:nvSpPr>
            <p:spPr bwMode="auto">
              <a:xfrm flipV="1">
                <a:off x="393700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7" name="Line 237"/>
              <p:cNvSpPr>
                <a:spLocks noChangeShapeType="1"/>
              </p:cNvSpPr>
              <p:nvPr/>
            </p:nvSpPr>
            <p:spPr bwMode="auto">
              <a:xfrm flipV="1">
                <a:off x="396081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8" name="Line 238"/>
              <p:cNvSpPr>
                <a:spLocks noChangeShapeType="1"/>
              </p:cNvSpPr>
              <p:nvPr/>
            </p:nvSpPr>
            <p:spPr bwMode="auto">
              <a:xfrm flipV="1">
                <a:off x="3970338"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89" name="Line 239"/>
              <p:cNvSpPr>
                <a:spLocks noChangeShapeType="1"/>
              </p:cNvSpPr>
              <p:nvPr/>
            </p:nvSpPr>
            <p:spPr bwMode="auto">
              <a:xfrm flipV="1">
                <a:off x="39814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0" name="Line 240"/>
              <p:cNvSpPr>
                <a:spLocks noChangeShapeType="1"/>
              </p:cNvSpPr>
              <p:nvPr/>
            </p:nvSpPr>
            <p:spPr bwMode="auto">
              <a:xfrm flipV="1">
                <a:off x="39925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1" name="Line 241"/>
              <p:cNvSpPr>
                <a:spLocks noChangeShapeType="1"/>
              </p:cNvSpPr>
              <p:nvPr/>
            </p:nvSpPr>
            <p:spPr bwMode="auto">
              <a:xfrm flipV="1">
                <a:off x="40052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2" name="Line 242"/>
              <p:cNvSpPr>
                <a:spLocks noChangeShapeType="1"/>
              </p:cNvSpPr>
              <p:nvPr/>
            </p:nvSpPr>
            <p:spPr bwMode="auto">
              <a:xfrm flipV="1">
                <a:off x="40179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3" name="Line 243"/>
              <p:cNvSpPr>
                <a:spLocks noChangeShapeType="1"/>
              </p:cNvSpPr>
              <p:nvPr/>
            </p:nvSpPr>
            <p:spPr bwMode="auto">
              <a:xfrm flipV="1">
                <a:off x="4029075" y="5815013"/>
                <a:ext cx="0" cy="187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4" name="Line 244"/>
              <p:cNvSpPr>
                <a:spLocks noChangeShapeType="1"/>
              </p:cNvSpPr>
              <p:nvPr/>
            </p:nvSpPr>
            <p:spPr bwMode="auto">
              <a:xfrm flipV="1">
                <a:off x="4040188" y="5951538"/>
                <a:ext cx="0" cy="50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5" name="Line 245"/>
              <p:cNvSpPr>
                <a:spLocks noChangeShapeType="1"/>
              </p:cNvSpPr>
              <p:nvPr/>
            </p:nvSpPr>
            <p:spPr bwMode="auto">
              <a:xfrm flipV="1">
                <a:off x="4051300" y="5824538"/>
                <a:ext cx="0" cy="177800"/>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6" name="Line 246"/>
              <p:cNvSpPr>
                <a:spLocks noChangeShapeType="1"/>
              </p:cNvSpPr>
              <p:nvPr/>
            </p:nvSpPr>
            <p:spPr bwMode="auto">
              <a:xfrm flipV="1">
                <a:off x="4062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7" name="Line 247"/>
              <p:cNvSpPr>
                <a:spLocks noChangeShapeType="1"/>
              </p:cNvSpPr>
              <p:nvPr/>
            </p:nvSpPr>
            <p:spPr bwMode="auto">
              <a:xfrm flipV="1">
                <a:off x="4075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8" name="Line 248"/>
              <p:cNvSpPr>
                <a:spLocks noChangeShapeType="1"/>
              </p:cNvSpPr>
              <p:nvPr/>
            </p:nvSpPr>
            <p:spPr bwMode="auto">
              <a:xfrm flipV="1">
                <a:off x="40846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699" name="Line 249"/>
              <p:cNvSpPr>
                <a:spLocks noChangeShapeType="1"/>
              </p:cNvSpPr>
              <p:nvPr/>
            </p:nvSpPr>
            <p:spPr bwMode="auto">
              <a:xfrm flipV="1">
                <a:off x="4095750" y="4508500"/>
                <a:ext cx="0" cy="14938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0" name="Line 250"/>
              <p:cNvSpPr>
                <a:spLocks noChangeShapeType="1"/>
              </p:cNvSpPr>
              <p:nvPr/>
            </p:nvSpPr>
            <p:spPr bwMode="auto">
              <a:xfrm flipV="1">
                <a:off x="4106863" y="5962650"/>
                <a:ext cx="0" cy="396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1" name="Line 251"/>
              <p:cNvSpPr>
                <a:spLocks noChangeShapeType="1"/>
              </p:cNvSpPr>
              <p:nvPr/>
            </p:nvSpPr>
            <p:spPr bwMode="auto">
              <a:xfrm flipV="1">
                <a:off x="41179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2" name="Line 252"/>
              <p:cNvSpPr>
                <a:spLocks noChangeShapeType="1"/>
              </p:cNvSpPr>
              <p:nvPr/>
            </p:nvSpPr>
            <p:spPr bwMode="auto">
              <a:xfrm flipV="1">
                <a:off x="4129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3" name="Line 253"/>
              <p:cNvSpPr>
                <a:spLocks noChangeShapeType="1"/>
              </p:cNvSpPr>
              <p:nvPr/>
            </p:nvSpPr>
            <p:spPr bwMode="auto">
              <a:xfrm flipV="1">
                <a:off x="414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4" name="Line 254"/>
              <p:cNvSpPr>
                <a:spLocks noChangeShapeType="1"/>
              </p:cNvSpPr>
              <p:nvPr/>
            </p:nvSpPr>
            <p:spPr bwMode="auto">
              <a:xfrm flipV="1">
                <a:off x="41989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5" name="Line 255"/>
              <p:cNvSpPr>
                <a:spLocks noChangeShapeType="1"/>
              </p:cNvSpPr>
              <p:nvPr/>
            </p:nvSpPr>
            <p:spPr bwMode="auto">
              <a:xfrm flipV="1">
                <a:off x="4210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6" name="Line 256"/>
              <p:cNvSpPr>
                <a:spLocks noChangeShapeType="1"/>
              </p:cNvSpPr>
              <p:nvPr/>
            </p:nvSpPr>
            <p:spPr bwMode="auto">
              <a:xfrm flipV="1">
                <a:off x="4221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7" name="Line 257"/>
              <p:cNvSpPr>
                <a:spLocks noChangeShapeType="1"/>
              </p:cNvSpPr>
              <p:nvPr/>
            </p:nvSpPr>
            <p:spPr bwMode="auto">
              <a:xfrm flipV="1">
                <a:off x="42322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8" name="Line 258"/>
              <p:cNvSpPr>
                <a:spLocks noChangeShapeType="1"/>
              </p:cNvSpPr>
              <p:nvPr/>
            </p:nvSpPr>
            <p:spPr bwMode="auto">
              <a:xfrm flipV="1">
                <a:off x="42560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09" name="Line 259"/>
              <p:cNvSpPr>
                <a:spLocks noChangeShapeType="1"/>
              </p:cNvSpPr>
              <p:nvPr/>
            </p:nvSpPr>
            <p:spPr bwMode="auto">
              <a:xfrm flipV="1">
                <a:off x="427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0" name="Line 260"/>
              <p:cNvSpPr>
                <a:spLocks noChangeShapeType="1"/>
              </p:cNvSpPr>
              <p:nvPr/>
            </p:nvSpPr>
            <p:spPr bwMode="auto">
              <a:xfrm flipV="1">
                <a:off x="4300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1" name="Line 261"/>
              <p:cNvSpPr>
                <a:spLocks noChangeShapeType="1"/>
              </p:cNvSpPr>
              <p:nvPr/>
            </p:nvSpPr>
            <p:spPr bwMode="auto">
              <a:xfrm flipV="1">
                <a:off x="4313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2" name="Line 262"/>
              <p:cNvSpPr>
                <a:spLocks noChangeShapeType="1"/>
              </p:cNvSpPr>
              <p:nvPr/>
            </p:nvSpPr>
            <p:spPr bwMode="auto">
              <a:xfrm flipV="1">
                <a:off x="4324350"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3" name="Line 263"/>
              <p:cNvSpPr>
                <a:spLocks noChangeShapeType="1"/>
              </p:cNvSpPr>
              <p:nvPr/>
            </p:nvSpPr>
            <p:spPr bwMode="auto">
              <a:xfrm flipV="1">
                <a:off x="43354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4" name="Line 264"/>
              <p:cNvSpPr>
                <a:spLocks noChangeShapeType="1"/>
              </p:cNvSpPr>
              <p:nvPr/>
            </p:nvSpPr>
            <p:spPr bwMode="auto">
              <a:xfrm flipV="1">
                <a:off x="43465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5" name="Line 265"/>
              <p:cNvSpPr>
                <a:spLocks noChangeShapeType="1"/>
              </p:cNvSpPr>
              <p:nvPr/>
            </p:nvSpPr>
            <p:spPr bwMode="auto">
              <a:xfrm flipV="1">
                <a:off x="4360863"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6" name="Line 266"/>
              <p:cNvSpPr>
                <a:spLocks noChangeShapeType="1"/>
              </p:cNvSpPr>
              <p:nvPr/>
            </p:nvSpPr>
            <p:spPr bwMode="auto">
              <a:xfrm flipV="1">
                <a:off x="4370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7" name="Line 267"/>
              <p:cNvSpPr>
                <a:spLocks noChangeShapeType="1"/>
              </p:cNvSpPr>
              <p:nvPr/>
            </p:nvSpPr>
            <p:spPr bwMode="auto">
              <a:xfrm flipV="1">
                <a:off x="4381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8" name="Line 268"/>
              <p:cNvSpPr>
                <a:spLocks noChangeShapeType="1"/>
              </p:cNvSpPr>
              <p:nvPr/>
            </p:nvSpPr>
            <p:spPr bwMode="auto">
              <a:xfrm flipV="1">
                <a:off x="43926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19" name="Line 269"/>
              <p:cNvSpPr>
                <a:spLocks noChangeShapeType="1"/>
              </p:cNvSpPr>
              <p:nvPr/>
            </p:nvSpPr>
            <p:spPr bwMode="auto">
              <a:xfrm flipV="1">
                <a:off x="4403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0" name="Line 270"/>
              <p:cNvSpPr>
                <a:spLocks noChangeShapeType="1"/>
              </p:cNvSpPr>
              <p:nvPr/>
            </p:nvSpPr>
            <p:spPr bwMode="auto">
              <a:xfrm flipV="1">
                <a:off x="4414838" y="5972175"/>
                <a:ext cx="0" cy="30163"/>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1" name="Line 271"/>
              <p:cNvSpPr>
                <a:spLocks noChangeShapeType="1"/>
              </p:cNvSpPr>
              <p:nvPr/>
            </p:nvSpPr>
            <p:spPr bwMode="auto">
              <a:xfrm flipV="1">
                <a:off x="44259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2" name="Line 272"/>
              <p:cNvSpPr>
                <a:spLocks noChangeShapeType="1"/>
              </p:cNvSpPr>
              <p:nvPr/>
            </p:nvSpPr>
            <p:spPr bwMode="auto">
              <a:xfrm flipV="1">
                <a:off x="44370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3" name="Line 273"/>
              <p:cNvSpPr>
                <a:spLocks noChangeShapeType="1"/>
              </p:cNvSpPr>
              <p:nvPr/>
            </p:nvSpPr>
            <p:spPr bwMode="auto">
              <a:xfrm flipV="1">
                <a:off x="4448175" y="5099050"/>
                <a:ext cx="0" cy="9032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4" name="Line 274"/>
              <p:cNvSpPr>
                <a:spLocks noChangeShapeType="1"/>
              </p:cNvSpPr>
              <p:nvPr/>
            </p:nvSpPr>
            <p:spPr bwMode="auto">
              <a:xfrm flipV="1">
                <a:off x="4460875" y="5756275"/>
                <a:ext cx="0" cy="24606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5" name="Line 275"/>
              <p:cNvSpPr>
                <a:spLocks noChangeShapeType="1"/>
              </p:cNvSpPr>
              <p:nvPr/>
            </p:nvSpPr>
            <p:spPr bwMode="auto">
              <a:xfrm flipV="1">
                <a:off x="4475163" y="5942013"/>
                <a:ext cx="0" cy="603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6" name="Line 276"/>
              <p:cNvSpPr>
                <a:spLocks noChangeShapeType="1"/>
              </p:cNvSpPr>
              <p:nvPr/>
            </p:nvSpPr>
            <p:spPr bwMode="auto">
              <a:xfrm flipV="1">
                <a:off x="44958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7" name="Line 277"/>
              <p:cNvSpPr>
                <a:spLocks noChangeShapeType="1"/>
              </p:cNvSpPr>
              <p:nvPr/>
            </p:nvSpPr>
            <p:spPr bwMode="auto">
              <a:xfrm flipV="1">
                <a:off x="45180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8" name="Line 278"/>
              <p:cNvSpPr>
                <a:spLocks noChangeShapeType="1"/>
              </p:cNvSpPr>
              <p:nvPr/>
            </p:nvSpPr>
            <p:spPr bwMode="auto">
              <a:xfrm flipV="1">
                <a:off x="45291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29" name="Line 279"/>
              <p:cNvSpPr>
                <a:spLocks noChangeShapeType="1"/>
              </p:cNvSpPr>
              <p:nvPr/>
            </p:nvSpPr>
            <p:spPr bwMode="auto">
              <a:xfrm flipV="1">
                <a:off x="45402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0" name="Line 280"/>
              <p:cNvSpPr>
                <a:spLocks noChangeShapeType="1"/>
              </p:cNvSpPr>
              <p:nvPr/>
            </p:nvSpPr>
            <p:spPr bwMode="auto">
              <a:xfrm flipV="1">
                <a:off x="4551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1" name="Line 281"/>
              <p:cNvSpPr>
                <a:spLocks noChangeShapeType="1"/>
              </p:cNvSpPr>
              <p:nvPr/>
            </p:nvSpPr>
            <p:spPr bwMode="auto">
              <a:xfrm flipV="1">
                <a:off x="45751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2" name="Line 282"/>
              <p:cNvSpPr>
                <a:spLocks noChangeShapeType="1"/>
              </p:cNvSpPr>
              <p:nvPr/>
            </p:nvSpPr>
            <p:spPr bwMode="auto">
              <a:xfrm flipV="1">
                <a:off x="45847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3" name="Line 283"/>
              <p:cNvSpPr>
                <a:spLocks noChangeShapeType="1"/>
              </p:cNvSpPr>
              <p:nvPr/>
            </p:nvSpPr>
            <p:spPr bwMode="auto">
              <a:xfrm flipV="1">
                <a:off x="4597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4" name="Line 284"/>
              <p:cNvSpPr>
                <a:spLocks noChangeShapeType="1"/>
              </p:cNvSpPr>
              <p:nvPr/>
            </p:nvSpPr>
            <p:spPr bwMode="auto">
              <a:xfrm flipV="1">
                <a:off x="46085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5" name="Line 285"/>
              <p:cNvSpPr>
                <a:spLocks noChangeShapeType="1"/>
              </p:cNvSpPr>
              <p:nvPr/>
            </p:nvSpPr>
            <p:spPr bwMode="auto">
              <a:xfrm flipV="1">
                <a:off x="4621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6" name="Line 286"/>
              <p:cNvSpPr>
                <a:spLocks noChangeShapeType="1"/>
              </p:cNvSpPr>
              <p:nvPr/>
            </p:nvSpPr>
            <p:spPr bwMode="auto">
              <a:xfrm flipV="1">
                <a:off x="4654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7" name="Line 287"/>
              <p:cNvSpPr>
                <a:spLocks noChangeShapeType="1"/>
              </p:cNvSpPr>
              <p:nvPr/>
            </p:nvSpPr>
            <p:spPr bwMode="auto">
              <a:xfrm flipV="1">
                <a:off x="4665663" y="5892800"/>
                <a:ext cx="0" cy="10953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8" name="Line 288"/>
              <p:cNvSpPr>
                <a:spLocks noChangeShapeType="1"/>
              </p:cNvSpPr>
              <p:nvPr/>
            </p:nvSpPr>
            <p:spPr bwMode="auto">
              <a:xfrm flipV="1">
                <a:off x="4676775" y="5962650"/>
                <a:ext cx="0" cy="39688"/>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39" name="Line 289"/>
              <p:cNvSpPr>
                <a:spLocks noChangeShapeType="1"/>
              </p:cNvSpPr>
              <p:nvPr/>
            </p:nvSpPr>
            <p:spPr bwMode="auto">
              <a:xfrm flipV="1">
                <a:off x="4689475" y="5981700"/>
                <a:ext cx="0" cy="20638"/>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0" name="Line 290"/>
              <p:cNvSpPr>
                <a:spLocks noChangeShapeType="1"/>
              </p:cNvSpPr>
              <p:nvPr/>
            </p:nvSpPr>
            <p:spPr bwMode="auto">
              <a:xfrm flipV="1">
                <a:off x="4756150" y="5992813"/>
                <a:ext cx="0" cy="9525"/>
              </a:xfrm>
              <a:prstGeom prst="line">
                <a:avLst/>
              </a:prstGeom>
              <a:noFill/>
              <a:ln w="28575">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1" name="Line 291"/>
              <p:cNvSpPr>
                <a:spLocks noChangeShapeType="1"/>
              </p:cNvSpPr>
              <p:nvPr/>
            </p:nvSpPr>
            <p:spPr bwMode="auto">
              <a:xfrm flipV="1">
                <a:off x="4803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2" name="Line 292"/>
              <p:cNvSpPr>
                <a:spLocks noChangeShapeType="1"/>
              </p:cNvSpPr>
              <p:nvPr/>
            </p:nvSpPr>
            <p:spPr bwMode="auto">
              <a:xfrm flipV="1">
                <a:off x="48609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3" name="Line 293"/>
              <p:cNvSpPr>
                <a:spLocks noChangeShapeType="1"/>
              </p:cNvSpPr>
              <p:nvPr/>
            </p:nvSpPr>
            <p:spPr bwMode="auto">
              <a:xfrm flipV="1">
                <a:off x="4881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4" name="Line 294"/>
              <p:cNvSpPr>
                <a:spLocks noChangeShapeType="1"/>
              </p:cNvSpPr>
              <p:nvPr/>
            </p:nvSpPr>
            <p:spPr bwMode="auto">
              <a:xfrm flipV="1">
                <a:off x="4903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5" name="Line 295"/>
              <p:cNvSpPr>
                <a:spLocks noChangeShapeType="1"/>
              </p:cNvSpPr>
              <p:nvPr/>
            </p:nvSpPr>
            <p:spPr bwMode="auto">
              <a:xfrm flipV="1">
                <a:off x="49149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6" name="Line 296"/>
              <p:cNvSpPr>
                <a:spLocks noChangeShapeType="1"/>
              </p:cNvSpPr>
              <p:nvPr/>
            </p:nvSpPr>
            <p:spPr bwMode="auto">
              <a:xfrm flipV="1">
                <a:off x="4926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7" name="Line 297"/>
              <p:cNvSpPr>
                <a:spLocks noChangeShapeType="1"/>
              </p:cNvSpPr>
              <p:nvPr/>
            </p:nvSpPr>
            <p:spPr bwMode="auto">
              <a:xfrm flipV="1">
                <a:off x="4951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8" name="Line 298"/>
              <p:cNvSpPr>
                <a:spLocks noChangeShapeType="1"/>
              </p:cNvSpPr>
              <p:nvPr/>
            </p:nvSpPr>
            <p:spPr bwMode="auto">
              <a:xfrm flipV="1">
                <a:off x="4962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49" name="Line 299"/>
              <p:cNvSpPr>
                <a:spLocks noChangeShapeType="1"/>
              </p:cNvSpPr>
              <p:nvPr/>
            </p:nvSpPr>
            <p:spPr bwMode="auto">
              <a:xfrm flipV="1">
                <a:off x="49847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0" name="Line 300"/>
              <p:cNvSpPr>
                <a:spLocks noChangeShapeType="1"/>
              </p:cNvSpPr>
              <p:nvPr/>
            </p:nvSpPr>
            <p:spPr bwMode="auto">
              <a:xfrm flipV="1">
                <a:off x="49958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1" name="Line 301"/>
              <p:cNvSpPr>
                <a:spLocks noChangeShapeType="1"/>
              </p:cNvSpPr>
              <p:nvPr/>
            </p:nvSpPr>
            <p:spPr bwMode="auto">
              <a:xfrm flipV="1">
                <a:off x="50180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2" name="Line 302"/>
              <p:cNvSpPr>
                <a:spLocks noChangeShapeType="1"/>
              </p:cNvSpPr>
              <p:nvPr/>
            </p:nvSpPr>
            <p:spPr bwMode="auto">
              <a:xfrm flipV="1">
                <a:off x="50530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3" name="Line 303"/>
              <p:cNvSpPr>
                <a:spLocks noChangeShapeType="1"/>
              </p:cNvSpPr>
              <p:nvPr/>
            </p:nvSpPr>
            <p:spPr bwMode="auto">
              <a:xfrm flipV="1">
                <a:off x="50641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4" name="Line 304"/>
              <p:cNvSpPr>
                <a:spLocks noChangeShapeType="1"/>
              </p:cNvSpPr>
              <p:nvPr/>
            </p:nvSpPr>
            <p:spPr bwMode="auto">
              <a:xfrm flipV="1">
                <a:off x="50752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5" name="Line 305"/>
              <p:cNvSpPr>
                <a:spLocks noChangeShapeType="1"/>
              </p:cNvSpPr>
              <p:nvPr/>
            </p:nvSpPr>
            <p:spPr bwMode="auto">
              <a:xfrm flipV="1">
                <a:off x="5086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6" name="Line 306"/>
              <p:cNvSpPr>
                <a:spLocks noChangeShapeType="1"/>
              </p:cNvSpPr>
              <p:nvPr/>
            </p:nvSpPr>
            <p:spPr bwMode="auto">
              <a:xfrm flipV="1">
                <a:off x="5099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7" name="Line 307"/>
              <p:cNvSpPr>
                <a:spLocks noChangeShapeType="1"/>
              </p:cNvSpPr>
              <p:nvPr/>
            </p:nvSpPr>
            <p:spPr bwMode="auto">
              <a:xfrm flipV="1">
                <a:off x="5110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8" name="Line 308"/>
              <p:cNvSpPr>
                <a:spLocks noChangeShapeType="1"/>
              </p:cNvSpPr>
              <p:nvPr/>
            </p:nvSpPr>
            <p:spPr bwMode="auto">
              <a:xfrm flipV="1">
                <a:off x="51212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59" name="Line 309"/>
              <p:cNvSpPr>
                <a:spLocks noChangeShapeType="1"/>
              </p:cNvSpPr>
              <p:nvPr/>
            </p:nvSpPr>
            <p:spPr bwMode="auto">
              <a:xfrm flipV="1">
                <a:off x="51323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0" name="Line 310"/>
              <p:cNvSpPr>
                <a:spLocks noChangeShapeType="1"/>
              </p:cNvSpPr>
              <p:nvPr/>
            </p:nvSpPr>
            <p:spPr bwMode="auto">
              <a:xfrm flipV="1">
                <a:off x="5143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1" name="Line 311"/>
              <p:cNvSpPr>
                <a:spLocks noChangeShapeType="1"/>
              </p:cNvSpPr>
              <p:nvPr/>
            </p:nvSpPr>
            <p:spPr bwMode="auto">
              <a:xfrm flipV="1">
                <a:off x="51562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2" name="Line 312"/>
              <p:cNvSpPr>
                <a:spLocks noChangeShapeType="1"/>
              </p:cNvSpPr>
              <p:nvPr/>
            </p:nvSpPr>
            <p:spPr bwMode="auto">
              <a:xfrm flipV="1">
                <a:off x="516731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3" name="Line 313"/>
              <p:cNvSpPr>
                <a:spLocks noChangeShapeType="1"/>
              </p:cNvSpPr>
              <p:nvPr/>
            </p:nvSpPr>
            <p:spPr bwMode="auto">
              <a:xfrm flipV="1">
                <a:off x="5178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4" name="Line 314"/>
              <p:cNvSpPr>
                <a:spLocks noChangeShapeType="1"/>
              </p:cNvSpPr>
              <p:nvPr/>
            </p:nvSpPr>
            <p:spPr bwMode="auto">
              <a:xfrm flipV="1">
                <a:off x="51895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5" name="Line 315"/>
              <p:cNvSpPr>
                <a:spLocks noChangeShapeType="1"/>
              </p:cNvSpPr>
              <p:nvPr/>
            </p:nvSpPr>
            <p:spPr bwMode="auto">
              <a:xfrm flipV="1">
                <a:off x="524668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6" name="Line 316"/>
              <p:cNvSpPr>
                <a:spLocks noChangeShapeType="1"/>
              </p:cNvSpPr>
              <p:nvPr/>
            </p:nvSpPr>
            <p:spPr bwMode="auto">
              <a:xfrm flipV="1">
                <a:off x="5257800" y="5873750"/>
                <a:ext cx="0" cy="12858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7" name="Line 317"/>
              <p:cNvSpPr>
                <a:spLocks noChangeShapeType="1"/>
              </p:cNvSpPr>
              <p:nvPr/>
            </p:nvSpPr>
            <p:spPr bwMode="auto">
              <a:xfrm flipV="1">
                <a:off x="5270500"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8" name="Line 318"/>
              <p:cNvSpPr>
                <a:spLocks noChangeShapeType="1"/>
              </p:cNvSpPr>
              <p:nvPr/>
            </p:nvSpPr>
            <p:spPr bwMode="auto">
              <a:xfrm flipV="1">
                <a:off x="529272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69" name="Line 319"/>
              <p:cNvSpPr>
                <a:spLocks noChangeShapeType="1"/>
              </p:cNvSpPr>
              <p:nvPr/>
            </p:nvSpPr>
            <p:spPr bwMode="auto">
              <a:xfrm flipV="1">
                <a:off x="53038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0" name="Line 320"/>
              <p:cNvSpPr>
                <a:spLocks noChangeShapeType="1"/>
              </p:cNvSpPr>
              <p:nvPr/>
            </p:nvSpPr>
            <p:spPr bwMode="auto">
              <a:xfrm flipV="1">
                <a:off x="5326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1" name="Line 321"/>
              <p:cNvSpPr>
                <a:spLocks noChangeShapeType="1"/>
              </p:cNvSpPr>
              <p:nvPr/>
            </p:nvSpPr>
            <p:spPr bwMode="auto">
              <a:xfrm flipV="1">
                <a:off x="5337175"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2" name="Line 322"/>
              <p:cNvSpPr>
                <a:spLocks noChangeShapeType="1"/>
              </p:cNvSpPr>
              <p:nvPr/>
            </p:nvSpPr>
            <p:spPr bwMode="auto">
              <a:xfrm flipV="1">
                <a:off x="536098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3" name="Line 323"/>
              <p:cNvSpPr>
                <a:spLocks noChangeShapeType="1"/>
              </p:cNvSpPr>
              <p:nvPr/>
            </p:nvSpPr>
            <p:spPr bwMode="auto">
              <a:xfrm flipV="1">
                <a:off x="5370513"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4" name="Line 324"/>
              <p:cNvSpPr>
                <a:spLocks noChangeShapeType="1"/>
              </p:cNvSpPr>
              <p:nvPr/>
            </p:nvSpPr>
            <p:spPr bwMode="auto">
              <a:xfrm flipV="1">
                <a:off x="5381625" y="3014663"/>
                <a:ext cx="0" cy="298767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5" name="Line 325"/>
              <p:cNvSpPr>
                <a:spLocks noChangeShapeType="1"/>
              </p:cNvSpPr>
              <p:nvPr/>
            </p:nvSpPr>
            <p:spPr bwMode="auto">
              <a:xfrm flipV="1">
                <a:off x="5394325" y="4911725"/>
                <a:ext cx="0" cy="10906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6" name="Line 326"/>
              <p:cNvSpPr>
                <a:spLocks noChangeShapeType="1"/>
              </p:cNvSpPr>
              <p:nvPr/>
            </p:nvSpPr>
            <p:spPr bwMode="auto">
              <a:xfrm flipV="1">
                <a:off x="5407025" y="5845175"/>
                <a:ext cx="0" cy="157163"/>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7" name="Line 327"/>
              <p:cNvSpPr>
                <a:spLocks noChangeShapeType="1"/>
              </p:cNvSpPr>
              <p:nvPr/>
            </p:nvSpPr>
            <p:spPr bwMode="auto">
              <a:xfrm flipV="1">
                <a:off x="5418138" y="5992813"/>
                <a:ext cx="0" cy="9525"/>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8" name="Line 328"/>
              <p:cNvSpPr>
                <a:spLocks noChangeShapeType="1"/>
              </p:cNvSpPr>
              <p:nvPr/>
            </p:nvSpPr>
            <p:spPr bwMode="auto">
              <a:xfrm flipV="1">
                <a:off x="54625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79" name="Line 329"/>
              <p:cNvSpPr>
                <a:spLocks noChangeShapeType="1"/>
              </p:cNvSpPr>
              <p:nvPr/>
            </p:nvSpPr>
            <p:spPr bwMode="auto">
              <a:xfrm flipV="1">
                <a:off x="54752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0" name="Line 330"/>
              <p:cNvSpPr>
                <a:spLocks noChangeShapeType="1"/>
              </p:cNvSpPr>
              <p:nvPr/>
            </p:nvSpPr>
            <p:spPr bwMode="auto">
              <a:xfrm flipV="1">
                <a:off x="5484813" y="5981700"/>
                <a:ext cx="0" cy="2063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1" name="Line 331"/>
              <p:cNvSpPr>
                <a:spLocks noChangeShapeType="1"/>
              </p:cNvSpPr>
              <p:nvPr/>
            </p:nvSpPr>
            <p:spPr bwMode="auto">
              <a:xfrm flipV="1">
                <a:off x="5497513" y="5922963"/>
                <a:ext cx="0" cy="79375"/>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2" name="Line 332"/>
              <p:cNvSpPr>
                <a:spLocks noChangeShapeType="1"/>
              </p:cNvSpPr>
              <p:nvPr/>
            </p:nvSpPr>
            <p:spPr bwMode="auto">
              <a:xfrm flipV="1">
                <a:off x="5508625" y="5962650"/>
                <a:ext cx="0" cy="39688"/>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3" name="Line 333"/>
              <p:cNvSpPr>
                <a:spLocks noChangeShapeType="1"/>
              </p:cNvSpPr>
              <p:nvPr/>
            </p:nvSpPr>
            <p:spPr bwMode="auto">
              <a:xfrm flipV="1">
                <a:off x="5519738" y="5962650"/>
                <a:ext cx="0" cy="39688"/>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4" name="Line 334"/>
              <p:cNvSpPr>
                <a:spLocks noChangeShapeType="1"/>
              </p:cNvSpPr>
              <p:nvPr/>
            </p:nvSpPr>
            <p:spPr bwMode="auto">
              <a:xfrm flipV="1">
                <a:off x="5553075"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5" name="Line 335"/>
              <p:cNvSpPr>
                <a:spLocks noChangeShapeType="1"/>
              </p:cNvSpPr>
              <p:nvPr/>
            </p:nvSpPr>
            <p:spPr bwMode="auto">
              <a:xfrm flipV="1">
                <a:off x="5599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6" name="Line 336"/>
              <p:cNvSpPr>
                <a:spLocks noChangeShapeType="1"/>
              </p:cNvSpPr>
              <p:nvPr/>
            </p:nvSpPr>
            <p:spPr bwMode="auto">
              <a:xfrm flipV="1">
                <a:off x="56118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7" name="Line 337"/>
              <p:cNvSpPr>
                <a:spLocks noChangeShapeType="1"/>
              </p:cNvSpPr>
              <p:nvPr/>
            </p:nvSpPr>
            <p:spPr bwMode="auto">
              <a:xfrm flipV="1">
                <a:off x="5634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8" name="Line 338"/>
              <p:cNvSpPr>
                <a:spLocks noChangeShapeType="1"/>
              </p:cNvSpPr>
              <p:nvPr/>
            </p:nvSpPr>
            <p:spPr bwMode="auto">
              <a:xfrm flipV="1">
                <a:off x="56673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89" name="Line 339"/>
              <p:cNvSpPr>
                <a:spLocks noChangeShapeType="1"/>
              </p:cNvSpPr>
              <p:nvPr/>
            </p:nvSpPr>
            <p:spPr bwMode="auto">
              <a:xfrm flipV="1">
                <a:off x="567848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0" name="Line 340"/>
              <p:cNvSpPr>
                <a:spLocks noChangeShapeType="1"/>
              </p:cNvSpPr>
              <p:nvPr/>
            </p:nvSpPr>
            <p:spPr bwMode="auto">
              <a:xfrm flipV="1">
                <a:off x="57261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1" name="Line 341"/>
              <p:cNvSpPr>
                <a:spLocks noChangeShapeType="1"/>
              </p:cNvSpPr>
              <p:nvPr/>
            </p:nvSpPr>
            <p:spPr bwMode="auto">
              <a:xfrm flipV="1">
                <a:off x="57372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2" name="Line 342"/>
              <p:cNvSpPr>
                <a:spLocks noChangeShapeType="1"/>
              </p:cNvSpPr>
              <p:nvPr/>
            </p:nvSpPr>
            <p:spPr bwMode="auto">
              <a:xfrm flipV="1">
                <a:off x="5748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3" name="Line 343"/>
              <p:cNvSpPr>
                <a:spLocks noChangeShapeType="1"/>
              </p:cNvSpPr>
              <p:nvPr/>
            </p:nvSpPr>
            <p:spPr bwMode="auto">
              <a:xfrm flipV="1">
                <a:off x="57610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4" name="Line 344"/>
              <p:cNvSpPr>
                <a:spLocks noChangeShapeType="1"/>
              </p:cNvSpPr>
              <p:nvPr/>
            </p:nvSpPr>
            <p:spPr bwMode="auto">
              <a:xfrm flipV="1">
                <a:off x="57705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5" name="Line 345"/>
              <p:cNvSpPr>
                <a:spLocks noChangeShapeType="1"/>
              </p:cNvSpPr>
              <p:nvPr/>
            </p:nvSpPr>
            <p:spPr bwMode="auto">
              <a:xfrm flipV="1">
                <a:off x="5815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6" name="Line 346"/>
              <p:cNvSpPr>
                <a:spLocks noChangeShapeType="1"/>
              </p:cNvSpPr>
              <p:nvPr/>
            </p:nvSpPr>
            <p:spPr bwMode="auto">
              <a:xfrm flipV="1">
                <a:off x="5837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7" name="Line 347"/>
              <p:cNvSpPr>
                <a:spLocks noChangeShapeType="1"/>
              </p:cNvSpPr>
              <p:nvPr/>
            </p:nvSpPr>
            <p:spPr bwMode="auto">
              <a:xfrm flipV="1">
                <a:off x="58610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8" name="Line 348"/>
              <p:cNvSpPr>
                <a:spLocks noChangeShapeType="1"/>
              </p:cNvSpPr>
              <p:nvPr/>
            </p:nvSpPr>
            <p:spPr bwMode="auto">
              <a:xfrm flipV="1">
                <a:off x="58959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799" name="Line 349"/>
              <p:cNvSpPr>
                <a:spLocks noChangeShapeType="1"/>
              </p:cNvSpPr>
              <p:nvPr/>
            </p:nvSpPr>
            <p:spPr bwMode="auto">
              <a:xfrm flipV="1">
                <a:off x="59404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0" name="Line 350"/>
              <p:cNvSpPr>
                <a:spLocks noChangeShapeType="1"/>
              </p:cNvSpPr>
              <p:nvPr/>
            </p:nvSpPr>
            <p:spPr bwMode="auto">
              <a:xfrm flipV="1">
                <a:off x="595312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1" name="Line 351"/>
              <p:cNvSpPr>
                <a:spLocks noChangeShapeType="1"/>
              </p:cNvSpPr>
              <p:nvPr/>
            </p:nvSpPr>
            <p:spPr bwMode="auto">
              <a:xfrm flipV="1">
                <a:off x="59753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2" name="Line 352"/>
              <p:cNvSpPr>
                <a:spLocks noChangeShapeType="1"/>
              </p:cNvSpPr>
              <p:nvPr/>
            </p:nvSpPr>
            <p:spPr bwMode="auto">
              <a:xfrm flipV="1">
                <a:off x="59864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3" name="Line 353"/>
              <p:cNvSpPr>
                <a:spLocks noChangeShapeType="1"/>
              </p:cNvSpPr>
              <p:nvPr/>
            </p:nvSpPr>
            <p:spPr bwMode="auto">
              <a:xfrm flipV="1">
                <a:off x="6008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4" name="Line 354"/>
              <p:cNvSpPr>
                <a:spLocks noChangeShapeType="1"/>
              </p:cNvSpPr>
              <p:nvPr/>
            </p:nvSpPr>
            <p:spPr bwMode="auto">
              <a:xfrm flipV="1">
                <a:off x="6032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5" name="Line 355"/>
              <p:cNvSpPr>
                <a:spLocks noChangeShapeType="1"/>
              </p:cNvSpPr>
              <p:nvPr/>
            </p:nvSpPr>
            <p:spPr bwMode="auto">
              <a:xfrm flipV="1">
                <a:off x="6043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6" name="Line 356"/>
              <p:cNvSpPr>
                <a:spLocks noChangeShapeType="1"/>
              </p:cNvSpPr>
              <p:nvPr/>
            </p:nvSpPr>
            <p:spPr bwMode="auto">
              <a:xfrm flipV="1">
                <a:off x="60547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7" name="Line 357"/>
              <p:cNvSpPr>
                <a:spLocks noChangeShapeType="1"/>
              </p:cNvSpPr>
              <p:nvPr/>
            </p:nvSpPr>
            <p:spPr bwMode="auto">
              <a:xfrm flipV="1">
                <a:off x="60785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8" name="Line 358"/>
              <p:cNvSpPr>
                <a:spLocks noChangeShapeType="1"/>
              </p:cNvSpPr>
              <p:nvPr/>
            </p:nvSpPr>
            <p:spPr bwMode="auto">
              <a:xfrm flipV="1">
                <a:off x="6100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09" name="Line 359"/>
              <p:cNvSpPr>
                <a:spLocks noChangeShapeType="1"/>
              </p:cNvSpPr>
              <p:nvPr/>
            </p:nvSpPr>
            <p:spPr bwMode="auto">
              <a:xfrm flipV="1">
                <a:off x="6111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0" name="Line 360"/>
              <p:cNvSpPr>
                <a:spLocks noChangeShapeType="1"/>
              </p:cNvSpPr>
              <p:nvPr/>
            </p:nvSpPr>
            <p:spPr bwMode="auto">
              <a:xfrm flipV="1">
                <a:off x="6122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1" name="Line 361"/>
              <p:cNvSpPr>
                <a:spLocks noChangeShapeType="1"/>
              </p:cNvSpPr>
              <p:nvPr/>
            </p:nvSpPr>
            <p:spPr bwMode="auto">
              <a:xfrm flipV="1">
                <a:off x="61563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2" name="Line 362"/>
              <p:cNvSpPr>
                <a:spLocks noChangeShapeType="1"/>
              </p:cNvSpPr>
              <p:nvPr/>
            </p:nvSpPr>
            <p:spPr bwMode="auto">
              <a:xfrm flipV="1">
                <a:off x="61674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3" name="Line 363"/>
              <p:cNvSpPr>
                <a:spLocks noChangeShapeType="1"/>
              </p:cNvSpPr>
              <p:nvPr/>
            </p:nvSpPr>
            <p:spPr bwMode="auto">
              <a:xfrm flipV="1">
                <a:off x="61785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4" name="Line 364"/>
              <p:cNvSpPr>
                <a:spLocks noChangeShapeType="1"/>
              </p:cNvSpPr>
              <p:nvPr/>
            </p:nvSpPr>
            <p:spPr bwMode="auto">
              <a:xfrm flipV="1">
                <a:off x="6192838"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5" name="Line 365"/>
              <p:cNvSpPr>
                <a:spLocks noChangeShapeType="1"/>
              </p:cNvSpPr>
              <p:nvPr/>
            </p:nvSpPr>
            <p:spPr bwMode="auto">
              <a:xfrm flipV="1">
                <a:off x="6203950" y="4027488"/>
                <a:ext cx="0" cy="197485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6" name="Line 366"/>
              <p:cNvSpPr>
                <a:spLocks noChangeShapeType="1"/>
              </p:cNvSpPr>
              <p:nvPr/>
            </p:nvSpPr>
            <p:spPr bwMode="auto">
              <a:xfrm flipV="1">
                <a:off x="6215063" y="5256213"/>
                <a:ext cx="0" cy="746125"/>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7" name="Line 367"/>
              <p:cNvSpPr>
                <a:spLocks noChangeShapeType="1"/>
              </p:cNvSpPr>
              <p:nvPr/>
            </p:nvSpPr>
            <p:spPr bwMode="auto">
              <a:xfrm flipV="1">
                <a:off x="62372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8" name="Line 368"/>
              <p:cNvSpPr>
                <a:spLocks noChangeShapeType="1"/>
              </p:cNvSpPr>
              <p:nvPr/>
            </p:nvSpPr>
            <p:spPr bwMode="auto">
              <a:xfrm flipV="1">
                <a:off x="62817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19" name="Line 369"/>
              <p:cNvSpPr>
                <a:spLocks noChangeShapeType="1"/>
              </p:cNvSpPr>
              <p:nvPr/>
            </p:nvSpPr>
            <p:spPr bwMode="auto">
              <a:xfrm flipV="1">
                <a:off x="6305550" y="5922963"/>
                <a:ext cx="0" cy="7937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0" name="Line 370"/>
              <p:cNvSpPr>
                <a:spLocks noChangeShapeType="1"/>
              </p:cNvSpPr>
              <p:nvPr/>
            </p:nvSpPr>
            <p:spPr bwMode="auto">
              <a:xfrm flipV="1">
                <a:off x="6318250"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1" name="Line 371"/>
              <p:cNvSpPr>
                <a:spLocks noChangeShapeType="1"/>
              </p:cNvSpPr>
              <p:nvPr/>
            </p:nvSpPr>
            <p:spPr bwMode="auto">
              <a:xfrm flipV="1">
                <a:off x="63277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2" name="Line 372"/>
              <p:cNvSpPr>
                <a:spLocks noChangeShapeType="1"/>
              </p:cNvSpPr>
              <p:nvPr/>
            </p:nvSpPr>
            <p:spPr bwMode="auto">
              <a:xfrm flipV="1">
                <a:off x="63754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3" name="Line 373"/>
              <p:cNvSpPr>
                <a:spLocks noChangeShapeType="1"/>
              </p:cNvSpPr>
              <p:nvPr/>
            </p:nvSpPr>
            <p:spPr bwMode="auto">
              <a:xfrm flipV="1">
                <a:off x="6432550" y="5845175"/>
                <a:ext cx="0" cy="157163"/>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4" name="Line 374"/>
              <p:cNvSpPr>
                <a:spLocks noChangeShapeType="1"/>
              </p:cNvSpPr>
              <p:nvPr/>
            </p:nvSpPr>
            <p:spPr bwMode="auto">
              <a:xfrm flipV="1">
                <a:off x="6442075" y="5932488"/>
                <a:ext cx="0" cy="69850"/>
              </a:xfrm>
              <a:prstGeom prst="line">
                <a:avLst/>
              </a:prstGeom>
              <a:noFill/>
              <a:ln w="38100">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5" name="Line 375"/>
              <p:cNvSpPr>
                <a:spLocks noChangeShapeType="1"/>
              </p:cNvSpPr>
              <p:nvPr/>
            </p:nvSpPr>
            <p:spPr bwMode="auto">
              <a:xfrm flipV="1">
                <a:off x="6453188" y="5992813"/>
                <a:ext cx="0" cy="9525"/>
              </a:xfrm>
              <a:prstGeom prst="line">
                <a:avLst/>
              </a:prstGeom>
              <a:noFill/>
              <a:ln w="28575">
                <a:solidFill>
                  <a:srgbClr val="FF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6" name="Line 376"/>
              <p:cNvSpPr>
                <a:spLocks noChangeShapeType="1"/>
              </p:cNvSpPr>
              <p:nvPr/>
            </p:nvSpPr>
            <p:spPr bwMode="auto">
              <a:xfrm flipV="1">
                <a:off x="65103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7" name="Line 377"/>
              <p:cNvSpPr>
                <a:spLocks noChangeShapeType="1"/>
              </p:cNvSpPr>
              <p:nvPr/>
            </p:nvSpPr>
            <p:spPr bwMode="auto">
              <a:xfrm flipV="1">
                <a:off x="65468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8" name="Line 378"/>
              <p:cNvSpPr>
                <a:spLocks noChangeShapeType="1"/>
              </p:cNvSpPr>
              <p:nvPr/>
            </p:nvSpPr>
            <p:spPr bwMode="auto">
              <a:xfrm flipV="1">
                <a:off x="65674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29" name="Line 379"/>
              <p:cNvSpPr>
                <a:spLocks noChangeShapeType="1"/>
              </p:cNvSpPr>
              <p:nvPr/>
            </p:nvSpPr>
            <p:spPr bwMode="auto">
              <a:xfrm flipV="1">
                <a:off x="66008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0" name="Line 380"/>
              <p:cNvSpPr>
                <a:spLocks noChangeShapeType="1"/>
              </p:cNvSpPr>
              <p:nvPr/>
            </p:nvSpPr>
            <p:spPr bwMode="auto">
              <a:xfrm flipV="1">
                <a:off x="66341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1" name="Line 381"/>
              <p:cNvSpPr>
                <a:spLocks noChangeShapeType="1"/>
              </p:cNvSpPr>
              <p:nvPr/>
            </p:nvSpPr>
            <p:spPr bwMode="auto">
              <a:xfrm flipV="1">
                <a:off x="6661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2" name="Line 382"/>
              <p:cNvSpPr>
                <a:spLocks noChangeShapeType="1"/>
              </p:cNvSpPr>
              <p:nvPr/>
            </p:nvSpPr>
            <p:spPr bwMode="auto">
              <a:xfrm flipV="1">
                <a:off x="6670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3" name="Line 383"/>
              <p:cNvSpPr>
                <a:spLocks noChangeShapeType="1"/>
              </p:cNvSpPr>
              <p:nvPr/>
            </p:nvSpPr>
            <p:spPr bwMode="auto">
              <a:xfrm flipV="1">
                <a:off x="66817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4" name="Line 384"/>
              <p:cNvSpPr>
                <a:spLocks noChangeShapeType="1"/>
              </p:cNvSpPr>
              <p:nvPr/>
            </p:nvSpPr>
            <p:spPr bwMode="auto">
              <a:xfrm flipV="1">
                <a:off x="67040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5" name="Line 385"/>
              <p:cNvSpPr>
                <a:spLocks noChangeShapeType="1"/>
              </p:cNvSpPr>
              <p:nvPr/>
            </p:nvSpPr>
            <p:spPr bwMode="auto">
              <a:xfrm flipV="1">
                <a:off x="67262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6" name="Line 386"/>
              <p:cNvSpPr>
                <a:spLocks noChangeShapeType="1"/>
              </p:cNvSpPr>
              <p:nvPr/>
            </p:nvSpPr>
            <p:spPr bwMode="auto">
              <a:xfrm flipV="1">
                <a:off x="679450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7" name="Line 387"/>
              <p:cNvSpPr>
                <a:spLocks noChangeShapeType="1"/>
              </p:cNvSpPr>
              <p:nvPr/>
            </p:nvSpPr>
            <p:spPr bwMode="auto">
              <a:xfrm flipV="1">
                <a:off x="6805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8" name="Line 388"/>
              <p:cNvSpPr>
                <a:spLocks noChangeShapeType="1"/>
              </p:cNvSpPr>
              <p:nvPr/>
            </p:nvSpPr>
            <p:spPr bwMode="auto">
              <a:xfrm flipV="1">
                <a:off x="68183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39" name="Line 389"/>
              <p:cNvSpPr>
                <a:spLocks noChangeShapeType="1"/>
              </p:cNvSpPr>
              <p:nvPr/>
            </p:nvSpPr>
            <p:spPr bwMode="auto">
              <a:xfrm flipV="1">
                <a:off x="68294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0" name="Line 390"/>
              <p:cNvSpPr>
                <a:spLocks noChangeShapeType="1"/>
              </p:cNvSpPr>
              <p:nvPr/>
            </p:nvSpPr>
            <p:spPr bwMode="auto">
              <a:xfrm flipV="1">
                <a:off x="69199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1" name="Line 391"/>
              <p:cNvSpPr>
                <a:spLocks noChangeShapeType="1"/>
              </p:cNvSpPr>
              <p:nvPr/>
            </p:nvSpPr>
            <p:spPr bwMode="auto">
              <a:xfrm flipV="1">
                <a:off x="69326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2" name="Line 392"/>
              <p:cNvSpPr>
                <a:spLocks noChangeShapeType="1"/>
              </p:cNvSpPr>
              <p:nvPr/>
            </p:nvSpPr>
            <p:spPr bwMode="auto">
              <a:xfrm flipV="1">
                <a:off x="6989763"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3" name="Line 393"/>
              <p:cNvSpPr>
                <a:spLocks noChangeShapeType="1"/>
              </p:cNvSpPr>
              <p:nvPr/>
            </p:nvSpPr>
            <p:spPr bwMode="auto">
              <a:xfrm flipV="1">
                <a:off x="7000875" y="5981700"/>
                <a:ext cx="0" cy="20638"/>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4" name="Line 394"/>
              <p:cNvSpPr>
                <a:spLocks noChangeShapeType="1"/>
              </p:cNvSpPr>
              <p:nvPr/>
            </p:nvSpPr>
            <p:spPr bwMode="auto">
              <a:xfrm flipV="1">
                <a:off x="70119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5" name="Line 395"/>
              <p:cNvSpPr>
                <a:spLocks noChangeShapeType="1"/>
              </p:cNvSpPr>
              <p:nvPr/>
            </p:nvSpPr>
            <p:spPr bwMode="auto">
              <a:xfrm flipV="1">
                <a:off x="70342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6" name="Line 396"/>
              <p:cNvSpPr>
                <a:spLocks noChangeShapeType="1"/>
              </p:cNvSpPr>
              <p:nvPr/>
            </p:nvSpPr>
            <p:spPr bwMode="auto">
              <a:xfrm flipV="1">
                <a:off x="7046913"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7" name="Line 397"/>
              <p:cNvSpPr>
                <a:spLocks noChangeShapeType="1"/>
              </p:cNvSpPr>
              <p:nvPr/>
            </p:nvSpPr>
            <p:spPr bwMode="auto">
              <a:xfrm flipV="1">
                <a:off x="7056438"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8" name="Line 398"/>
              <p:cNvSpPr>
                <a:spLocks noChangeShapeType="1"/>
              </p:cNvSpPr>
              <p:nvPr/>
            </p:nvSpPr>
            <p:spPr bwMode="auto">
              <a:xfrm flipV="1">
                <a:off x="706755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49" name="Line 399"/>
              <p:cNvSpPr>
                <a:spLocks noChangeShapeType="1"/>
              </p:cNvSpPr>
              <p:nvPr/>
            </p:nvSpPr>
            <p:spPr bwMode="auto">
              <a:xfrm flipV="1">
                <a:off x="710406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0" name="Line 400"/>
              <p:cNvSpPr>
                <a:spLocks noChangeShapeType="1"/>
              </p:cNvSpPr>
              <p:nvPr/>
            </p:nvSpPr>
            <p:spPr bwMode="auto">
              <a:xfrm flipV="1">
                <a:off x="7126288" y="5932488"/>
                <a:ext cx="0" cy="69850"/>
              </a:xfrm>
              <a:prstGeom prst="line">
                <a:avLst/>
              </a:prstGeom>
              <a:noFill/>
              <a:ln w="38100">
                <a:solidFill>
                  <a:srgbClr val="CC0066"/>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1" name="Line 401"/>
              <p:cNvSpPr>
                <a:spLocks noChangeShapeType="1"/>
              </p:cNvSpPr>
              <p:nvPr/>
            </p:nvSpPr>
            <p:spPr bwMode="auto">
              <a:xfrm flipV="1">
                <a:off x="7137400" y="5981700"/>
                <a:ext cx="0" cy="206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2" name="Line 402"/>
              <p:cNvSpPr>
                <a:spLocks noChangeShapeType="1"/>
              </p:cNvSpPr>
              <p:nvPr/>
            </p:nvSpPr>
            <p:spPr bwMode="auto">
              <a:xfrm flipV="1">
                <a:off x="7148513" y="5992813"/>
                <a:ext cx="0" cy="95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3" name="Line 403"/>
              <p:cNvSpPr>
                <a:spLocks noChangeShapeType="1"/>
              </p:cNvSpPr>
              <p:nvPr/>
            </p:nvSpPr>
            <p:spPr bwMode="auto">
              <a:xfrm flipV="1">
                <a:off x="72183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4" name="Line 404"/>
              <p:cNvSpPr>
                <a:spLocks noChangeShapeType="1"/>
              </p:cNvSpPr>
              <p:nvPr/>
            </p:nvSpPr>
            <p:spPr bwMode="auto">
              <a:xfrm flipV="1">
                <a:off x="72278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5" name="Line 405"/>
              <p:cNvSpPr>
                <a:spLocks noChangeShapeType="1"/>
              </p:cNvSpPr>
              <p:nvPr/>
            </p:nvSpPr>
            <p:spPr bwMode="auto">
              <a:xfrm flipV="1">
                <a:off x="7239000"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6" name="Line 406"/>
              <p:cNvSpPr>
                <a:spLocks noChangeShapeType="1"/>
              </p:cNvSpPr>
              <p:nvPr/>
            </p:nvSpPr>
            <p:spPr bwMode="auto">
              <a:xfrm flipV="1">
                <a:off x="7250113" y="5775325"/>
                <a:ext cx="0" cy="227013"/>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7" name="Line 407"/>
              <p:cNvSpPr>
                <a:spLocks noChangeShapeType="1"/>
              </p:cNvSpPr>
              <p:nvPr/>
            </p:nvSpPr>
            <p:spPr bwMode="auto">
              <a:xfrm flipV="1">
                <a:off x="7261225" y="5873750"/>
                <a:ext cx="0" cy="12858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8" name="Line 408"/>
              <p:cNvSpPr>
                <a:spLocks noChangeShapeType="1"/>
              </p:cNvSpPr>
              <p:nvPr/>
            </p:nvSpPr>
            <p:spPr bwMode="auto">
              <a:xfrm flipV="1">
                <a:off x="7272338" y="5892800"/>
                <a:ext cx="0" cy="1095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59" name="Line 409"/>
              <p:cNvSpPr>
                <a:spLocks noChangeShapeType="1"/>
              </p:cNvSpPr>
              <p:nvPr/>
            </p:nvSpPr>
            <p:spPr bwMode="auto">
              <a:xfrm flipV="1">
                <a:off x="7285038" y="5981700"/>
                <a:ext cx="0" cy="20638"/>
              </a:xfrm>
              <a:prstGeom prst="line">
                <a:avLst/>
              </a:prstGeom>
              <a:noFill/>
              <a:ln w="28575">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0" name="Line 410"/>
              <p:cNvSpPr>
                <a:spLocks noChangeShapeType="1"/>
              </p:cNvSpPr>
              <p:nvPr/>
            </p:nvSpPr>
            <p:spPr bwMode="auto">
              <a:xfrm flipV="1">
                <a:off x="736441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1" name="Line 411"/>
              <p:cNvSpPr>
                <a:spLocks noChangeShapeType="1"/>
              </p:cNvSpPr>
              <p:nvPr/>
            </p:nvSpPr>
            <p:spPr bwMode="auto">
              <a:xfrm flipV="1">
                <a:off x="737552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2" name="Line 412"/>
              <p:cNvSpPr>
                <a:spLocks noChangeShapeType="1"/>
              </p:cNvSpPr>
              <p:nvPr/>
            </p:nvSpPr>
            <p:spPr bwMode="auto">
              <a:xfrm flipV="1">
                <a:off x="7386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3" name="Line 413"/>
              <p:cNvSpPr>
                <a:spLocks noChangeShapeType="1"/>
              </p:cNvSpPr>
              <p:nvPr/>
            </p:nvSpPr>
            <p:spPr bwMode="auto">
              <a:xfrm flipV="1">
                <a:off x="74326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4" name="Line 414"/>
              <p:cNvSpPr>
                <a:spLocks noChangeShapeType="1"/>
              </p:cNvSpPr>
              <p:nvPr/>
            </p:nvSpPr>
            <p:spPr bwMode="auto">
              <a:xfrm flipV="1">
                <a:off x="7683500" y="5951538"/>
                <a:ext cx="0" cy="50800"/>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5" name="Line 415"/>
              <p:cNvSpPr>
                <a:spLocks noChangeShapeType="1"/>
              </p:cNvSpPr>
              <p:nvPr/>
            </p:nvSpPr>
            <p:spPr bwMode="auto">
              <a:xfrm flipV="1">
                <a:off x="7694613" y="5981700"/>
                <a:ext cx="0" cy="20638"/>
              </a:xfrm>
              <a:prstGeom prst="line">
                <a:avLst/>
              </a:prstGeom>
              <a:noFill/>
              <a:ln w="38100">
                <a:solidFill>
                  <a:srgbClr val="FFFF00"/>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6" name="Line 416"/>
              <p:cNvSpPr>
                <a:spLocks noChangeShapeType="1"/>
              </p:cNvSpPr>
              <p:nvPr/>
            </p:nvSpPr>
            <p:spPr bwMode="auto">
              <a:xfrm flipV="1">
                <a:off x="7762875"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7" name="Line 417"/>
              <p:cNvSpPr>
                <a:spLocks noChangeShapeType="1"/>
              </p:cNvSpPr>
              <p:nvPr/>
            </p:nvSpPr>
            <p:spPr bwMode="auto">
              <a:xfrm flipV="1">
                <a:off x="778668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8" name="Line 418"/>
              <p:cNvSpPr>
                <a:spLocks noChangeShapeType="1"/>
              </p:cNvSpPr>
              <p:nvPr/>
            </p:nvSpPr>
            <p:spPr bwMode="auto">
              <a:xfrm flipV="1">
                <a:off x="80581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69" name="Line 419"/>
              <p:cNvSpPr>
                <a:spLocks noChangeShapeType="1"/>
              </p:cNvSpPr>
              <p:nvPr/>
            </p:nvSpPr>
            <p:spPr bwMode="auto">
              <a:xfrm flipV="1">
                <a:off x="8172450"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0" name="Line 420"/>
              <p:cNvSpPr>
                <a:spLocks noChangeShapeType="1"/>
              </p:cNvSpPr>
              <p:nvPr/>
            </p:nvSpPr>
            <p:spPr bwMode="auto">
              <a:xfrm flipV="1">
                <a:off x="8275638"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1" name="Line 421"/>
              <p:cNvSpPr>
                <a:spLocks noChangeShapeType="1"/>
              </p:cNvSpPr>
              <p:nvPr/>
            </p:nvSpPr>
            <p:spPr bwMode="auto">
              <a:xfrm flipV="1">
                <a:off x="8513763" y="5992813"/>
                <a:ext cx="0" cy="9525"/>
              </a:xfrm>
              <a:prstGeom prst="line">
                <a:avLst/>
              </a:prstGeom>
              <a:noFill/>
              <a:ln w="28575">
                <a:solidFill>
                  <a:srgbClr val="FFFFFF"/>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2" name="Line 422"/>
              <p:cNvSpPr>
                <a:spLocks noChangeShapeType="1"/>
              </p:cNvSpPr>
              <p:nvPr/>
            </p:nvSpPr>
            <p:spPr bwMode="auto">
              <a:xfrm>
                <a:off x="5292725"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3" name="Line 423"/>
              <p:cNvSpPr>
                <a:spLocks noChangeShapeType="1"/>
              </p:cNvSpPr>
              <p:nvPr/>
            </p:nvSpPr>
            <p:spPr bwMode="auto">
              <a:xfrm>
                <a:off x="3492500"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4" name="Line 424"/>
              <p:cNvSpPr>
                <a:spLocks noChangeShapeType="1"/>
              </p:cNvSpPr>
              <p:nvPr/>
            </p:nvSpPr>
            <p:spPr bwMode="auto">
              <a:xfrm>
                <a:off x="168433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5" name="Line 425"/>
              <p:cNvSpPr>
                <a:spLocks noChangeShapeType="1"/>
              </p:cNvSpPr>
              <p:nvPr/>
            </p:nvSpPr>
            <p:spPr bwMode="auto">
              <a:xfrm>
                <a:off x="1033463" y="6010275"/>
                <a:ext cx="0" cy="2381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6" name="Line 426"/>
              <p:cNvSpPr>
                <a:spLocks noChangeShapeType="1"/>
              </p:cNvSpPr>
              <p:nvPr/>
            </p:nvSpPr>
            <p:spPr bwMode="auto">
              <a:xfrm>
                <a:off x="7100888" y="6016625"/>
                <a:ext cx="0" cy="80963"/>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7" name="Line 427"/>
              <p:cNvSpPr>
                <a:spLocks noChangeShapeType="1"/>
              </p:cNvSpPr>
              <p:nvPr/>
            </p:nvSpPr>
            <p:spPr bwMode="auto">
              <a:xfrm>
                <a:off x="828675" y="3028950"/>
                <a:ext cx="204787"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8" name="Line 428"/>
              <p:cNvSpPr>
                <a:spLocks noChangeShapeType="1"/>
              </p:cNvSpPr>
              <p:nvPr/>
            </p:nvSpPr>
            <p:spPr bwMode="auto">
              <a:xfrm>
                <a:off x="812800" y="6019800"/>
                <a:ext cx="206375"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79" name="Line 429"/>
              <p:cNvSpPr>
                <a:spLocks noChangeShapeType="1"/>
              </p:cNvSpPr>
              <p:nvPr/>
            </p:nvSpPr>
            <p:spPr bwMode="auto">
              <a:xfrm>
                <a:off x="1035050" y="5972175"/>
                <a:ext cx="0" cy="134938"/>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80" name="Line 430"/>
              <p:cNvSpPr>
                <a:spLocks noChangeShapeType="1"/>
              </p:cNvSpPr>
              <p:nvPr/>
            </p:nvSpPr>
            <p:spPr bwMode="auto">
              <a:xfrm>
                <a:off x="1022350" y="6019800"/>
                <a:ext cx="8013700" cy="0"/>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81" name="Line 431"/>
              <p:cNvSpPr>
                <a:spLocks noChangeShapeType="1"/>
              </p:cNvSpPr>
              <p:nvPr/>
            </p:nvSpPr>
            <p:spPr bwMode="auto">
              <a:xfrm flipV="1">
                <a:off x="1035050" y="3033713"/>
                <a:ext cx="0" cy="3006725"/>
              </a:xfrm>
              <a:prstGeom prst="line">
                <a:avLst/>
              </a:prstGeom>
              <a:noFill/>
              <a:ln w="28575">
                <a:solidFill>
                  <a:schemeClr val="accent1"/>
                </a:solidFill>
                <a:round/>
                <a:headEnd type="none" w="sm" len="sm"/>
                <a:tailEnd type="none" w="sm" len="sm"/>
              </a:ln>
            </p:spPr>
            <p:txBody>
              <a:bodyPr wrap="none" anchor="ctr"/>
              <a:lstStyle/>
              <a:p>
                <a:pPr algn="l" eaLnBrk="1" hangingPunct="1"/>
                <a:endParaRPr lang="en-US" sz="2800" b="0">
                  <a:solidFill>
                    <a:srgbClr val="FFFF00"/>
                  </a:solidFill>
                  <a:latin typeface="Arial" charset="0"/>
                </a:endParaRPr>
              </a:p>
            </p:txBody>
          </p:sp>
          <p:sp>
            <p:nvSpPr>
              <p:cNvPr id="19882" name="Rectangle 432"/>
              <p:cNvSpPr>
                <a:spLocks noChangeArrowheads="1"/>
              </p:cNvSpPr>
              <p:nvPr/>
            </p:nvSpPr>
            <p:spPr bwMode="auto">
              <a:xfrm rot="-5400000">
                <a:off x="-493403" y="4451615"/>
                <a:ext cx="2247282" cy="339196"/>
              </a:xfrm>
              <a:prstGeom prst="rect">
                <a:avLst/>
              </a:prstGeom>
              <a:noFill/>
              <a:ln w="9525">
                <a:noFill/>
                <a:miter lim="800000"/>
                <a:headEnd/>
                <a:tailEnd/>
              </a:ln>
            </p:spPr>
            <p:txBody>
              <a:bodyPr wrap="none" lIns="92075" tIns="46038" rIns="92075" bIns="46038">
                <a:spAutoFit/>
              </a:bodyPr>
              <a:lstStyle/>
              <a:p>
                <a:pPr algn="l" eaLnBrk="1" hangingPunct="1"/>
                <a:r>
                  <a:rPr lang="en-US" sz="1600" b="0">
                    <a:solidFill>
                      <a:srgbClr val="FFFFFF"/>
                    </a:solidFill>
                    <a:latin typeface="Arial" charset="0"/>
                  </a:rPr>
                  <a:t>% Relative Abundance</a:t>
                </a:r>
              </a:p>
            </p:txBody>
          </p:sp>
          <p:sp>
            <p:nvSpPr>
              <p:cNvPr id="19883" name="Rectangle 433"/>
              <p:cNvSpPr>
                <a:spLocks noChangeArrowheads="1"/>
              </p:cNvSpPr>
              <p:nvPr/>
            </p:nvSpPr>
            <p:spPr bwMode="auto">
              <a:xfrm>
                <a:off x="300038" y="2916238"/>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a:t>
                </a:r>
              </a:p>
            </p:txBody>
          </p:sp>
          <p:sp>
            <p:nvSpPr>
              <p:cNvPr id="19884" name="Rectangle 434"/>
              <p:cNvSpPr>
                <a:spLocks noChangeArrowheads="1"/>
              </p:cNvSpPr>
              <p:nvPr/>
            </p:nvSpPr>
            <p:spPr bwMode="auto">
              <a:xfrm>
                <a:off x="490538" y="5888038"/>
                <a:ext cx="3127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0</a:t>
                </a:r>
              </a:p>
            </p:txBody>
          </p:sp>
          <p:sp>
            <p:nvSpPr>
              <p:cNvPr id="19885" name="Rectangle 435"/>
              <p:cNvSpPr>
                <a:spLocks noChangeArrowheads="1"/>
              </p:cNvSpPr>
              <p:nvPr/>
            </p:nvSpPr>
            <p:spPr bwMode="auto">
              <a:xfrm>
                <a:off x="13350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250</a:t>
                </a:r>
              </a:p>
            </p:txBody>
          </p:sp>
          <p:sp>
            <p:nvSpPr>
              <p:cNvPr id="19886" name="Rectangle 436"/>
              <p:cNvSpPr>
                <a:spLocks noChangeArrowheads="1"/>
              </p:cNvSpPr>
              <p:nvPr/>
            </p:nvSpPr>
            <p:spPr bwMode="auto">
              <a:xfrm>
                <a:off x="3143250"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500</a:t>
                </a:r>
              </a:p>
            </p:txBody>
          </p:sp>
          <p:sp>
            <p:nvSpPr>
              <p:cNvPr id="19887" name="Rectangle 437"/>
              <p:cNvSpPr>
                <a:spLocks noChangeArrowheads="1"/>
              </p:cNvSpPr>
              <p:nvPr/>
            </p:nvSpPr>
            <p:spPr bwMode="auto">
              <a:xfrm>
                <a:off x="4941888" y="6108700"/>
                <a:ext cx="565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750</a:t>
                </a:r>
              </a:p>
            </p:txBody>
          </p:sp>
          <p:sp>
            <p:nvSpPr>
              <p:cNvPr id="19888" name="Rectangle 438"/>
              <p:cNvSpPr>
                <a:spLocks noChangeArrowheads="1"/>
              </p:cNvSpPr>
              <p:nvPr/>
            </p:nvSpPr>
            <p:spPr bwMode="auto">
              <a:xfrm>
                <a:off x="6662738" y="6108700"/>
                <a:ext cx="692150"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1000</a:t>
                </a:r>
              </a:p>
            </p:txBody>
          </p:sp>
          <p:sp>
            <p:nvSpPr>
              <p:cNvPr id="19889" name="Rectangle 450"/>
              <p:cNvSpPr>
                <a:spLocks noChangeArrowheads="1"/>
              </p:cNvSpPr>
              <p:nvPr/>
            </p:nvSpPr>
            <p:spPr bwMode="auto">
              <a:xfrm>
                <a:off x="3568700" y="4081463"/>
                <a:ext cx="1125537" cy="366713"/>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FF"/>
                    </a:solidFill>
                    <a:latin typeface="Arial" charset="0"/>
                  </a:rPr>
                  <a:t>[M+2H]</a:t>
                </a:r>
                <a:r>
                  <a:rPr lang="en-US" sz="1800" b="0" baseline="30000">
                    <a:solidFill>
                      <a:srgbClr val="FFFFFF"/>
                    </a:solidFill>
                    <a:latin typeface="Arial" charset="0"/>
                  </a:rPr>
                  <a:t>2+</a:t>
                </a:r>
              </a:p>
            </p:txBody>
          </p:sp>
        </p:grpSp>
        <p:sp>
          <p:nvSpPr>
            <p:cNvPr id="19474" name="Rectangle 443"/>
            <p:cNvSpPr>
              <a:spLocks noChangeArrowheads="1"/>
            </p:cNvSpPr>
            <p:nvPr/>
          </p:nvSpPr>
          <p:spPr bwMode="auto">
            <a:xfrm>
              <a:off x="5105400" y="26543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762</a:t>
              </a:r>
              <a:endParaRPr lang="en-US" sz="1800" b="0" baseline="-25000">
                <a:solidFill>
                  <a:srgbClr val="FFFF00"/>
                </a:solidFill>
                <a:latin typeface="Arial" charset="0"/>
              </a:endParaRPr>
            </a:p>
          </p:txBody>
        </p:sp>
        <p:sp>
          <p:nvSpPr>
            <p:cNvPr id="19475" name="Rectangle 439"/>
            <p:cNvSpPr>
              <a:spLocks noChangeArrowheads="1"/>
            </p:cNvSpPr>
            <p:nvPr/>
          </p:nvSpPr>
          <p:spPr bwMode="auto">
            <a:xfrm>
              <a:off x="1368425" y="52022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260</a:t>
              </a:r>
              <a:endParaRPr lang="en-US" sz="1800" b="0" baseline="-25000">
                <a:solidFill>
                  <a:srgbClr val="FFFF00"/>
                </a:solidFill>
                <a:latin typeface="Arial" charset="0"/>
              </a:endParaRPr>
            </a:p>
          </p:txBody>
        </p:sp>
        <p:sp>
          <p:nvSpPr>
            <p:cNvPr id="19476" name="Rectangle 440"/>
            <p:cNvSpPr>
              <a:spLocks noChangeArrowheads="1"/>
            </p:cNvSpPr>
            <p:nvPr/>
          </p:nvSpPr>
          <p:spPr bwMode="auto">
            <a:xfrm>
              <a:off x="2235200" y="52324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389</a:t>
              </a:r>
              <a:endParaRPr lang="en-US" sz="1800" b="0" baseline="-25000">
                <a:solidFill>
                  <a:srgbClr val="FFFF00"/>
                </a:solidFill>
                <a:latin typeface="Arial" charset="0"/>
              </a:endParaRPr>
            </a:p>
          </p:txBody>
        </p:sp>
        <p:sp>
          <p:nvSpPr>
            <p:cNvPr id="19477" name="Rectangle 441"/>
            <p:cNvSpPr>
              <a:spLocks noChangeArrowheads="1"/>
            </p:cNvSpPr>
            <p:nvPr/>
          </p:nvSpPr>
          <p:spPr bwMode="auto">
            <a:xfrm>
              <a:off x="3086100" y="5334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504</a:t>
              </a:r>
              <a:endParaRPr lang="en-US" sz="1800" b="0" baseline="-25000">
                <a:solidFill>
                  <a:srgbClr val="FFFF00"/>
                </a:solidFill>
                <a:latin typeface="Arial" charset="0"/>
              </a:endParaRPr>
            </a:p>
          </p:txBody>
        </p:sp>
        <p:sp>
          <p:nvSpPr>
            <p:cNvPr id="19478" name="Rectangle 442"/>
            <p:cNvSpPr>
              <a:spLocks noChangeArrowheads="1"/>
            </p:cNvSpPr>
            <p:nvPr/>
          </p:nvSpPr>
          <p:spPr bwMode="auto">
            <a:xfrm>
              <a:off x="4165600" y="471487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633</a:t>
              </a:r>
              <a:endParaRPr lang="en-US" sz="1800" b="0" baseline="-25000">
                <a:solidFill>
                  <a:srgbClr val="FFFF00"/>
                </a:solidFill>
                <a:latin typeface="Arial" charset="0"/>
              </a:endParaRPr>
            </a:p>
          </p:txBody>
        </p:sp>
        <p:sp>
          <p:nvSpPr>
            <p:cNvPr id="19479" name="Rectangle 444"/>
            <p:cNvSpPr>
              <a:spLocks noChangeArrowheads="1"/>
            </p:cNvSpPr>
            <p:nvPr/>
          </p:nvSpPr>
          <p:spPr bwMode="auto">
            <a:xfrm>
              <a:off x="5930900" y="3616325"/>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875</a:t>
              </a:r>
              <a:endParaRPr lang="en-US" sz="1800" b="0" baseline="-25000">
                <a:solidFill>
                  <a:srgbClr val="FFFF00"/>
                </a:solidFill>
                <a:latin typeface="Arial" charset="0"/>
              </a:endParaRPr>
            </a:p>
          </p:txBody>
        </p:sp>
        <p:sp>
          <p:nvSpPr>
            <p:cNvPr id="19480" name="Rectangle 445"/>
            <p:cNvSpPr>
              <a:spLocks noChangeArrowheads="1"/>
            </p:cNvSpPr>
            <p:nvPr/>
          </p:nvSpPr>
          <p:spPr bwMode="auto">
            <a:xfrm>
              <a:off x="1676400" y="4875213"/>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292</a:t>
              </a:r>
              <a:endParaRPr lang="en-US" sz="1800" b="0" baseline="-25000">
                <a:solidFill>
                  <a:srgbClr val="FF0066"/>
                </a:solidFill>
                <a:latin typeface="Arial" charset="0"/>
              </a:endParaRPr>
            </a:p>
          </p:txBody>
        </p:sp>
        <p:sp>
          <p:nvSpPr>
            <p:cNvPr id="19481" name="Rectangle 446"/>
            <p:cNvSpPr>
              <a:spLocks noChangeArrowheads="1"/>
            </p:cNvSpPr>
            <p:nvPr/>
          </p:nvSpPr>
          <p:spPr bwMode="auto">
            <a:xfrm>
              <a:off x="2517775" y="5029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405</a:t>
              </a:r>
              <a:endParaRPr lang="en-US" sz="1800" b="0" baseline="-25000">
                <a:solidFill>
                  <a:srgbClr val="FF0066"/>
                </a:solidFill>
                <a:latin typeface="Arial" charset="0"/>
              </a:endParaRPr>
            </a:p>
          </p:txBody>
        </p:sp>
        <p:sp>
          <p:nvSpPr>
            <p:cNvPr id="19482" name="Rectangle 447"/>
            <p:cNvSpPr>
              <a:spLocks noChangeArrowheads="1"/>
            </p:cNvSpPr>
            <p:nvPr/>
          </p:nvSpPr>
          <p:spPr bwMode="auto">
            <a:xfrm>
              <a:off x="3467100" y="5156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534</a:t>
              </a:r>
              <a:endParaRPr lang="en-US" sz="1800" b="0" baseline="-25000">
                <a:solidFill>
                  <a:srgbClr val="FF0066"/>
                </a:solidFill>
                <a:latin typeface="Arial" charset="0"/>
              </a:endParaRPr>
            </a:p>
          </p:txBody>
        </p:sp>
        <p:sp>
          <p:nvSpPr>
            <p:cNvPr id="19483" name="Rectangle 448"/>
            <p:cNvSpPr>
              <a:spLocks noChangeArrowheads="1"/>
            </p:cNvSpPr>
            <p:nvPr/>
          </p:nvSpPr>
          <p:spPr bwMode="auto">
            <a:xfrm>
              <a:off x="6210300" y="54610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907</a:t>
              </a:r>
              <a:endParaRPr lang="en-US" sz="1800" b="0" baseline="-25000">
                <a:solidFill>
                  <a:srgbClr val="FF0066"/>
                </a:solidFill>
                <a:latin typeface="Arial" charset="0"/>
              </a:endParaRPr>
            </a:p>
          </p:txBody>
        </p:sp>
        <p:sp>
          <p:nvSpPr>
            <p:cNvPr id="19484" name="Rectangle 449"/>
            <p:cNvSpPr>
              <a:spLocks noChangeArrowheads="1"/>
            </p:cNvSpPr>
            <p:nvPr/>
          </p:nvSpPr>
          <p:spPr bwMode="auto">
            <a:xfrm>
              <a:off x="6654800" y="54610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1020</a:t>
              </a:r>
              <a:endParaRPr lang="en-US" sz="1800" b="0" baseline="-25000">
                <a:solidFill>
                  <a:srgbClr val="FF0066"/>
                </a:solidFill>
                <a:latin typeface="Arial" charset="0"/>
              </a:endParaRPr>
            </a:p>
          </p:txBody>
        </p:sp>
        <p:sp>
          <p:nvSpPr>
            <p:cNvPr id="19485" name="Rectangle 451"/>
            <p:cNvSpPr>
              <a:spLocks noChangeArrowheads="1"/>
            </p:cNvSpPr>
            <p:nvPr/>
          </p:nvSpPr>
          <p:spPr bwMode="auto">
            <a:xfrm>
              <a:off x="4419600" y="5481638"/>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663</a:t>
              </a:r>
              <a:endParaRPr lang="en-US" sz="1800" b="0" baseline="-25000">
                <a:solidFill>
                  <a:srgbClr val="FF0066"/>
                </a:solidFill>
                <a:latin typeface="Arial" charset="0"/>
              </a:endParaRPr>
            </a:p>
          </p:txBody>
        </p:sp>
        <p:sp>
          <p:nvSpPr>
            <p:cNvPr id="19486" name="Rectangle 452"/>
            <p:cNvSpPr>
              <a:spLocks noChangeArrowheads="1"/>
            </p:cNvSpPr>
            <p:nvPr/>
          </p:nvSpPr>
          <p:spPr bwMode="auto">
            <a:xfrm>
              <a:off x="5357813" y="5537200"/>
              <a:ext cx="57066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0066"/>
                  </a:solidFill>
                  <a:latin typeface="Arial" charset="0"/>
                </a:rPr>
                <a:t>778</a:t>
              </a:r>
              <a:endParaRPr lang="en-US" sz="1800" b="0" baseline="-25000">
                <a:solidFill>
                  <a:srgbClr val="FF0066"/>
                </a:solidFill>
                <a:latin typeface="Arial" charset="0"/>
              </a:endParaRPr>
            </a:p>
          </p:txBody>
        </p:sp>
        <p:sp>
          <p:nvSpPr>
            <p:cNvPr id="19487" name="Rectangle 453"/>
            <p:cNvSpPr>
              <a:spLocks noChangeArrowheads="1"/>
            </p:cNvSpPr>
            <p:nvPr/>
          </p:nvSpPr>
          <p:spPr bwMode="auto">
            <a:xfrm>
              <a:off x="7567613" y="55372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1080</a:t>
              </a:r>
              <a:endParaRPr lang="en-US" sz="1800" b="0" baseline="-25000">
                <a:solidFill>
                  <a:srgbClr val="FFFF00"/>
                </a:solidFill>
                <a:latin typeface="Arial" charset="0"/>
              </a:endParaRPr>
            </a:p>
          </p:txBody>
        </p:sp>
        <p:sp>
          <p:nvSpPr>
            <p:cNvPr id="19488" name="Rectangle 454"/>
            <p:cNvSpPr>
              <a:spLocks noChangeArrowheads="1"/>
            </p:cNvSpPr>
            <p:nvPr/>
          </p:nvSpPr>
          <p:spPr bwMode="auto">
            <a:xfrm>
              <a:off x="6934200" y="5181600"/>
              <a:ext cx="698909" cy="369974"/>
            </a:xfrm>
            <a:prstGeom prst="rect">
              <a:avLst/>
            </a:prstGeom>
            <a:noFill/>
            <a:ln w="9525">
              <a:noFill/>
              <a:miter lim="800000"/>
              <a:headEnd/>
              <a:tailEnd/>
            </a:ln>
          </p:spPr>
          <p:txBody>
            <a:bodyPr wrap="none" lIns="92075" tIns="46038" rIns="92075" bIns="46038">
              <a:spAutoFit/>
            </a:bodyPr>
            <a:lstStyle/>
            <a:p>
              <a:pPr algn="l" eaLnBrk="1" hangingPunct="1"/>
              <a:r>
                <a:rPr lang="en-US" sz="1800" b="0">
                  <a:solidFill>
                    <a:srgbClr val="FFFF00"/>
                  </a:solidFill>
                  <a:latin typeface="Arial" charset="0"/>
                </a:rPr>
                <a:t>1022</a:t>
              </a:r>
              <a:endParaRPr lang="en-US" sz="1800" b="0" baseline="-25000">
                <a:solidFill>
                  <a:srgbClr val="FFFF00"/>
                </a:solidFill>
                <a:latin typeface="Arial" charset="0"/>
              </a:endParaRPr>
            </a:p>
          </p:txBody>
        </p:sp>
      </p:grpSp>
      <p:grpSp>
        <p:nvGrpSpPr>
          <p:cNvPr id="5" name="Group 468"/>
          <p:cNvGrpSpPr>
            <a:grpSpLocks/>
          </p:cNvGrpSpPr>
          <p:nvPr/>
        </p:nvGrpSpPr>
        <p:grpSpPr bwMode="auto">
          <a:xfrm>
            <a:off x="3657600" y="1371600"/>
            <a:ext cx="1041400" cy="1295400"/>
            <a:chOff x="2312" y="864"/>
            <a:chExt cx="656" cy="816"/>
          </a:xfrm>
        </p:grpSpPr>
        <p:sp>
          <p:nvSpPr>
            <p:cNvPr id="19470" name="Line 465"/>
            <p:cNvSpPr>
              <a:spLocks noChangeShapeType="1"/>
            </p:cNvSpPr>
            <p:nvPr/>
          </p:nvSpPr>
          <p:spPr bwMode="auto">
            <a:xfrm>
              <a:off x="2640" y="864"/>
              <a:ext cx="0" cy="816"/>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19471" name="Line 466"/>
            <p:cNvSpPr>
              <a:spLocks noChangeShapeType="1"/>
            </p:cNvSpPr>
            <p:nvPr/>
          </p:nvSpPr>
          <p:spPr bwMode="auto">
            <a:xfrm>
              <a:off x="2312" y="872"/>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sp>
          <p:nvSpPr>
            <p:cNvPr id="19472" name="Line 467"/>
            <p:cNvSpPr>
              <a:spLocks noChangeShapeType="1"/>
            </p:cNvSpPr>
            <p:nvPr/>
          </p:nvSpPr>
          <p:spPr bwMode="auto">
            <a:xfrm>
              <a:off x="2632" y="1674"/>
              <a:ext cx="336" cy="0"/>
            </a:xfrm>
            <a:prstGeom prst="line">
              <a:avLst/>
            </a:prstGeom>
            <a:noFill/>
            <a:ln w="28575">
              <a:solidFill>
                <a:schemeClr val="accent1"/>
              </a:solidFill>
              <a:round/>
              <a:headEnd/>
              <a:tailEnd/>
            </a:ln>
          </p:spPr>
          <p:txBody>
            <a:bodyPr wrap="none" anchor="ctr"/>
            <a:lstStyle/>
            <a:p>
              <a:pPr algn="l" eaLnBrk="1" hangingPunct="1"/>
              <a:endParaRPr lang="en-US" sz="2800" b="0">
                <a:solidFill>
                  <a:srgbClr val="FFFF00"/>
                </a:solidFill>
                <a:latin typeface="Arial" charset="0"/>
              </a:endParaRPr>
            </a:p>
          </p:txBody>
        </p:sp>
      </p:grpSp>
      <p:sp>
        <p:nvSpPr>
          <p:cNvPr id="19462" name="Oval 1296"/>
          <p:cNvSpPr>
            <a:spLocks noChangeArrowheads="1"/>
          </p:cNvSpPr>
          <p:nvPr/>
        </p:nvSpPr>
        <p:spPr bwMode="auto">
          <a:xfrm>
            <a:off x="4178300" y="4648200"/>
            <a:ext cx="533400" cy="533400"/>
          </a:xfrm>
          <a:prstGeom prst="ellipse">
            <a:avLst/>
          </a:prstGeom>
          <a:noFill/>
          <a:ln w="25400" algn="ctr">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9463" name="Oval 1297"/>
          <p:cNvSpPr>
            <a:spLocks noChangeArrowheads="1"/>
          </p:cNvSpPr>
          <p:nvPr/>
        </p:nvSpPr>
        <p:spPr bwMode="auto">
          <a:xfrm>
            <a:off x="3479800" y="5080000"/>
            <a:ext cx="533400" cy="533400"/>
          </a:xfrm>
          <a:prstGeom prst="ellipse">
            <a:avLst/>
          </a:prstGeom>
          <a:noFill/>
          <a:ln w="25400" algn="ctr">
            <a:solidFill>
              <a:srgbClr val="FF0066"/>
            </a:solidFill>
            <a:round/>
            <a:headEnd/>
            <a:tailEnd/>
          </a:ln>
        </p:spPr>
        <p:txBody>
          <a:bodyPr/>
          <a:lstStyle/>
          <a:p>
            <a:pPr algn="l" eaLnBrk="1" hangingPunct="1"/>
            <a:endParaRPr lang="en-US" sz="2800" b="0">
              <a:solidFill>
                <a:srgbClr val="FFFF00"/>
              </a:solidFill>
              <a:latin typeface="Arial" charset="0"/>
            </a:endParaRPr>
          </a:p>
        </p:txBody>
      </p:sp>
      <p:sp>
        <p:nvSpPr>
          <p:cNvPr id="19464" name="Oval 1296"/>
          <p:cNvSpPr>
            <a:spLocks noChangeArrowheads="1"/>
          </p:cNvSpPr>
          <p:nvPr/>
        </p:nvSpPr>
        <p:spPr bwMode="auto">
          <a:xfrm>
            <a:off x="5105400" y="2590800"/>
            <a:ext cx="533400" cy="533400"/>
          </a:xfrm>
          <a:prstGeom prst="ellipse">
            <a:avLst/>
          </a:prstGeom>
          <a:noFill/>
          <a:ln w="25400" algn="ctr">
            <a:solidFill>
              <a:srgbClr val="FFFF00"/>
            </a:solidFill>
            <a:round/>
            <a:headEnd/>
            <a:tailEnd/>
          </a:ln>
        </p:spPr>
        <p:txBody>
          <a:bodyPr/>
          <a:lstStyle/>
          <a:p>
            <a:pPr algn="l" eaLnBrk="1" hangingPunct="1"/>
            <a:endParaRPr lang="en-US" sz="2800" b="0">
              <a:solidFill>
                <a:srgbClr val="FFFF00"/>
              </a:solidFill>
              <a:latin typeface="Arial" charset="0"/>
            </a:endParaRPr>
          </a:p>
        </p:txBody>
      </p:sp>
      <p:sp>
        <p:nvSpPr>
          <p:cNvPr id="19465" name="Oval 1297"/>
          <p:cNvSpPr>
            <a:spLocks noChangeArrowheads="1"/>
          </p:cNvSpPr>
          <p:nvPr/>
        </p:nvSpPr>
        <p:spPr bwMode="auto">
          <a:xfrm>
            <a:off x="2552700" y="4953000"/>
            <a:ext cx="533400" cy="533400"/>
          </a:xfrm>
          <a:prstGeom prst="ellipse">
            <a:avLst/>
          </a:prstGeom>
          <a:noFill/>
          <a:ln w="25400" algn="ctr">
            <a:solidFill>
              <a:srgbClr val="FF0066"/>
            </a:solidFill>
            <a:round/>
            <a:headEnd/>
            <a:tailEnd/>
          </a:ln>
        </p:spPr>
        <p:txBody>
          <a:bodyPr/>
          <a:lstStyle/>
          <a:p>
            <a:pPr algn="l" eaLnBrk="1" hangingPunct="1"/>
            <a:endParaRPr lang="en-US" sz="2800" b="0">
              <a:solidFill>
                <a:srgbClr val="FFFF00"/>
              </a:solidFill>
              <a:latin typeface="Arial" charset="0"/>
            </a:endParaRPr>
          </a:p>
        </p:txBody>
      </p:sp>
      <p:cxnSp>
        <p:nvCxnSpPr>
          <p:cNvPr id="19466" name="Straight Arrow Connector 461"/>
          <p:cNvCxnSpPr>
            <a:cxnSpLocks noChangeShapeType="1"/>
          </p:cNvCxnSpPr>
          <p:nvPr/>
        </p:nvCxnSpPr>
        <p:spPr bwMode="auto">
          <a:xfrm>
            <a:off x="2971800" y="4922838"/>
            <a:ext cx="685800" cy="1587"/>
          </a:xfrm>
          <a:prstGeom prst="straightConnector1">
            <a:avLst/>
          </a:prstGeom>
          <a:noFill/>
          <a:ln w="25400" algn="ctr">
            <a:solidFill>
              <a:schemeClr val="accent1"/>
            </a:solidFill>
            <a:round/>
            <a:headEnd type="triangle" w="med" len="med"/>
            <a:tailEnd type="triangle" w="med" len="med"/>
          </a:ln>
        </p:spPr>
      </p:cxnSp>
      <p:sp>
        <p:nvSpPr>
          <p:cNvPr id="19467" name="TextBox 462"/>
          <p:cNvSpPr txBox="1">
            <a:spLocks noChangeArrowheads="1"/>
          </p:cNvSpPr>
          <p:nvPr/>
        </p:nvSpPr>
        <p:spPr bwMode="auto">
          <a:xfrm>
            <a:off x="2959100" y="4465638"/>
            <a:ext cx="838200" cy="461962"/>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129</a:t>
            </a:r>
          </a:p>
        </p:txBody>
      </p:sp>
      <p:cxnSp>
        <p:nvCxnSpPr>
          <p:cNvPr id="19468" name="Straight Arrow Connector 463"/>
          <p:cNvCxnSpPr>
            <a:cxnSpLocks noChangeShapeType="1"/>
          </p:cNvCxnSpPr>
          <p:nvPr/>
        </p:nvCxnSpPr>
        <p:spPr bwMode="auto">
          <a:xfrm>
            <a:off x="4356100" y="3810000"/>
            <a:ext cx="685800" cy="1588"/>
          </a:xfrm>
          <a:prstGeom prst="straightConnector1">
            <a:avLst/>
          </a:prstGeom>
          <a:noFill/>
          <a:ln w="25400" algn="ctr">
            <a:solidFill>
              <a:schemeClr val="accent1"/>
            </a:solidFill>
            <a:round/>
            <a:headEnd type="triangle" w="med" len="med"/>
            <a:tailEnd type="triangle" w="med" len="med"/>
          </a:ln>
        </p:spPr>
      </p:cxnSp>
      <p:sp>
        <p:nvSpPr>
          <p:cNvPr id="19469" name="TextBox 464"/>
          <p:cNvSpPr txBox="1">
            <a:spLocks noChangeArrowheads="1"/>
          </p:cNvSpPr>
          <p:nvPr/>
        </p:nvSpPr>
        <p:spPr bwMode="auto">
          <a:xfrm>
            <a:off x="4343400" y="3352800"/>
            <a:ext cx="838200" cy="461963"/>
          </a:xfrm>
          <a:prstGeom prst="rect">
            <a:avLst/>
          </a:prstGeom>
          <a:noFill/>
          <a:ln w="9525">
            <a:noFill/>
            <a:miter lim="800000"/>
            <a:headEnd/>
            <a:tailEnd/>
          </a:ln>
        </p:spPr>
        <p:txBody>
          <a:bodyPr>
            <a:spAutoFit/>
          </a:bodyPr>
          <a:lstStyle/>
          <a:p>
            <a:pPr algn="l" eaLnBrk="1" hangingPunct="1"/>
            <a:r>
              <a:rPr lang="en-US" b="0">
                <a:solidFill>
                  <a:srgbClr val="FFFFFF"/>
                </a:solidFill>
                <a:latin typeface="Arial" charset="0"/>
              </a:rPr>
              <a:t>129</a:t>
            </a:r>
          </a:p>
        </p:txBody>
      </p:sp>
      <p:grpSp>
        <p:nvGrpSpPr>
          <p:cNvPr id="6" name="Group 468"/>
          <p:cNvGrpSpPr>
            <a:grpSpLocks/>
          </p:cNvGrpSpPr>
          <p:nvPr/>
        </p:nvGrpSpPr>
        <p:grpSpPr bwMode="auto">
          <a:xfrm>
            <a:off x="3009900" y="1371600"/>
            <a:ext cx="1041400" cy="1295400"/>
            <a:chOff x="2312" y="864"/>
            <a:chExt cx="656" cy="816"/>
          </a:xfrm>
        </p:grpSpPr>
        <p:sp>
          <p:nvSpPr>
            <p:cNvPr id="467" name="Line 465"/>
            <p:cNvSpPr>
              <a:spLocks noChangeShapeType="1"/>
            </p:cNvSpPr>
            <p:nvPr/>
          </p:nvSpPr>
          <p:spPr bwMode="auto">
            <a:xfrm>
              <a:off x="2640" y="864"/>
              <a:ext cx="0" cy="816"/>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68" name="Line 466"/>
            <p:cNvSpPr>
              <a:spLocks noChangeShapeType="1"/>
            </p:cNvSpPr>
            <p:nvPr/>
          </p:nvSpPr>
          <p:spPr bwMode="auto">
            <a:xfrm>
              <a:off x="2312" y="872"/>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sp>
          <p:nvSpPr>
            <p:cNvPr id="469" name="Line 467"/>
            <p:cNvSpPr>
              <a:spLocks noChangeShapeType="1"/>
            </p:cNvSpPr>
            <p:nvPr/>
          </p:nvSpPr>
          <p:spPr bwMode="auto">
            <a:xfrm>
              <a:off x="2632" y="1674"/>
              <a:ext cx="336" cy="0"/>
            </a:xfrm>
            <a:prstGeom prst="line">
              <a:avLst/>
            </a:prstGeom>
            <a:noFill/>
            <a:ln w="28575">
              <a:solidFill>
                <a:schemeClr val="accent1"/>
              </a:solidFill>
              <a:prstDash val="sysDash"/>
              <a:round/>
              <a:headEnd/>
              <a:tailEnd/>
            </a:ln>
          </p:spPr>
          <p:txBody>
            <a:bodyPr wrap="none" anchor="ctr"/>
            <a:lstStyle/>
            <a:p>
              <a:pPr algn="l" eaLnBrk="1" hangingPunct="1"/>
              <a:endParaRPr lang="en-US" sz="2800" b="0">
                <a:solidFill>
                  <a:srgbClr val="FFFF00"/>
                </a:solidFill>
                <a:latin typeface="Arial" charset="0"/>
              </a:endParaRPr>
            </a:p>
          </p:txBody>
        </p:sp>
      </p:grpSp>
      <p:sp>
        <p:nvSpPr>
          <p:cNvPr id="470" name="Oval 1296"/>
          <p:cNvSpPr>
            <a:spLocks noChangeArrowheads="1"/>
          </p:cNvSpPr>
          <p:nvPr/>
        </p:nvSpPr>
        <p:spPr bwMode="auto">
          <a:xfrm>
            <a:off x="3657600" y="1729450"/>
            <a:ext cx="376174" cy="422474"/>
          </a:xfrm>
          <a:prstGeom prst="ellipse">
            <a:avLst/>
          </a:prstGeom>
          <a:noFill/>
          <a:ln w="25400" algn="ctr">
            <a:solidFill>
              <a:srgbClr val="FFFFFF"/>
            </a:solidFill>
            <a:round/>
            <a:headEnd/>
            <a:tailEnd/>
          </a:ln>
        </p:spPr>
        <p:txBody>
          <a:bodyPr/>
          <a:lstStyle/>
          <a:p>
            <a:pPr algn="l" eaLnBrk="1" hangingPunct="1"/>
            <a:endParaRPr lang="en-US" sz="2800" b="0">
              <a:solidFill>
                <a:srgbClr val="FFFF00"/>
              </a:solidFill>
              <a:latin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33CC"/>
      </a:dk2>
      <a:lt2>
        <a:srgbClr val="FFFF00"/>
      </a:lt2>
      <a:accent1>
        <a:srgbClr val="FF9900"/>
      </a:accent1>
      <a:accent2>
        <a:srgbClr val="00FFFF"/>
      </a:accent2>
      <a:accent3>
        <a:srgbClr val="AAADE2"/>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Custom 1">
      <a:dk1>
        <a:srgbClr val="FFFF00"/>
      </a:dk1>
      <a:lt1>
        <a:srgbClr val="FFFFFF"/>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Lectures">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C:\Programme\Microsoft Office\Vorlagen\Präsentationsdesigns\WASSER.POT</Template>
  <TotalTime>8088</TotalTime>
  <Words>2354</Words>
  <Application>Microsoft Office PowerPoint</Application>
  <PresentationFormat>On-screen Show (4:3)</PresentationFormat>
  <Paragraphs>958</Paragraphs>
  <Slides>76</Slides>
  <Notes>7</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Default Design</vt:lpstr>
      <vt:lpstr>1_Default Design</vt:lpstr>
      <vt:lpstr>Slide 1</vt:lpstr>
      <vt:lpstr>De Novo Sequencing  of MS Spectra</vt:lpstr>
      <vt:lpstr>Slide 3</vt:lpstr>
      <vt:lpstr>Slide 4</vt:lpstr>
      <vt:lpstr>Slide 5</vt:lpstr>
      <vt:lpstr>Slide 6</vt:lpstr>
      <vt:lpstr>Slide 7</vt:lpstr>
      <vt:lpstr>Slide 8</vt:lpstr>
      <vt:lpstr>Slide 9</vt:lpstr>
      <vt:lpstr>Slide 10</vt:lpstr>
      <vt:lpstr>Slide 11</vt:lpstr>
      <vt:lpstr>Slide 12</vt:lpstr>
      <vt:lpstr>How to Sequence: CAD</vt:lpstr>
      <vt:lpstr>Example of how to calculate  theoretical fragment ions</vt:lpstr>
      <vt:lpstr>How to calculate theoretical fragment ions</vt:lpstr>
      <vt:lpstr>Finding ‘pairs’ and ‘biggest’ ions</vt:lpstr>
      <vt:lpstr>How to start sequencing</vt:lpstr>
      <vt:lpstr>Slide 18</vt:lpstr>
      <vt:lpstr>Slide 19</vt:lpstr>
      <vt:lpstr>Slide 20</vt:lpstr>
      <vt:lpstr>Mixed Phospho spectra</vt:lpstr>
      <vt:lpstr>First ‘on your own example’</vt:lpstr>
      <vt:lpstr>Slide 23</vt:lpstr>
      <vt:lpstr>Slide 24</vt:lpstr>
      <vt:lpstr>Slide 25</vt:lpstr>
      <vt:lpstr>Slide 26</vt:lpstr>
      <vt:lpstr>Slide 27</vt:lpstr>
      <vt:lpstr>And the sequence is……..</vt:lpstr>
      <vt:lpstr>Slide 29</vt:lpstr>
      <vt:lpstr>Slide 30</vt:lpstr>
      <vt:lpstr>What if we do not get good fragmentation?</vt:lpstr>
      <vt:lpstr>Try a different mode of dissociation</vt:lpstr>
      <vt:lpstr>ETD</vt:lpstr>
      <vt:lpstr>Slide 34</vt:lpstr>
      <vt:lpstr>Slide 35</vt:lpstr>
      <vt:lpstr>The Prototype Instrument</vt:lpstr>
      <vt:lpstr>Slide 37</vt:lpstr>
      <vt:lpstr>Slide 38</vt:lpstr>
      <vt:lpstr>Slide 39</vt:lpstr>
      <vt:lpstr>Slide 40</vt:lpstr>
      <vt:lpstr>Slide 41</vt:lpstr>
      <vt:lpstr>Slide 42</vt:lpstr>
      <vt:lpstr>Slide 43</vt:lpstr>
      <vt:lpstr>Slide 44</vt:lpstr>
      <vt:lpstr>Slide 45</vt:lpstr>
      <vt:lpstr>Slide 46</vt:lpstr>
      <vt:lpstr>The two types of ion reactions</vt:lpstr>
      <vt:lpstr>Slide 48</vt:lpstr>
      <vt:lpstr>Slide 49</vt:lpstr>
      <vt:lpstr>Charge dependence in fragmentation</vt:lpstr>
      <vt:lpstr>Gentle off resonance activation</vt:lpstr>
      <vt:lpstr>How to Sequence ETD</vt:lpstr>
      <vt:lpstr>Example of how to calculate  theoretical fragment ions</vt:lpstr>
      <vt:lpstr>Largest c and z ions</vt:lpstr>
      <vt:lpstr>Background necessary to know</vt:lpstr>
      <vt:lpstr>Characteristics of CAD and ETD spectra </vt:lpstr>
      <vt:lpstr>Slide 57</vt:lpstr>
      <vt:lpstr>Slide 58</vt:lpstr>
      <vt:lpstr>Slide 59</vt:lpstr>
      <vt:lpstr>Slide 60</vt:lpstr>
      <vt:lpstr>Slide 61</vt:lpstr>
      <vt:lpstr>Slide 62</vt:lpstr>
      <vt:lpstr>Slide 63</vt:lpstr>
      <vt:lpstr>Slide 64</vt:lpstr>
      <vt:lpstr>Slide 65</vt:lpstr>
      <vt:lpstr>2nd Example</vt:lpstr>
      <vt:lpstr>Slide 67</vt:lpstr>
      <vt:lpstr>Slide 68</vt:lpstr>
      <vt:lpstr>Slide 69</vt:lpstr>
      <vt:lpstr>Slide 70</vt:lpstr>
      <vt:lpstr>Slide 71</vt:lpstr>
      <vt:lpstr>Slide 72</vt:lpstr>
      <vt:lpstr>Slide 73</vt:lpstr>
      <vt:lpstr>Slide 74</vt:lpstr>
      <vt:lpstr>Slide 75</vt:lpstr>
      <vt:lpstr>Slide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Beatrix Magdalena Ueberheide</dc:creator>
  <cp:lastModifiedBy>Fenyo</cp:lastModifiedBy>
  <cp:revision>856</cp:revision>
  <dcterms:created xsi:type="dcterms:W3CDTF">2004-09-25T18:40:50Z</dcterms:created>
  <dcterms:modified xsi:type="dcterms:W3CDTF">2013-03-17T12:19:48Z</dcterms:modified>
</cp:coreProperties>
</file>